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5" r:id="rId3"/>
    <p:sldId id="268" r:id="rId4"/>
    <p:sldId id="257" r:id="rId5"/>
    <p:sldId id="266" r:id="rId6"/>
    <p:sldId id="262" r:id="rId7"/>
    <p:sldId id="258" r:id="rId8"/>
    <p:sldId id="259" r:id="rId9"/>
    <p:sldId id="260" r:id="rId10"/>
    <p:sldId id="264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360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305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641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152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1442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95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0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28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560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82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272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95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 err="1"/>
              <a:t>AIforshakti</a:t>
            </a:r>
            <a:r>
              <a:rPr dirty="0"/>
              <a:t> Internship Program 2026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4968" y="4455620"/>
            <a:ext cx="8073870" cy="1643427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6Weeks</a:t>
            </a:r>
            <a:r>
              <a:rPr dirty="0"/>
              <a:t> Internship Program</a:t>
            </a:r>
          </a:p>
          <a:p>
            <a:r>
              <a:rPr lang="en-US" dirty="0"/>
              <a:t>24</a:t>
            </a:r>
            <a:r>
              <a:rPr dirty="0"/>
              <a:t> Hours of Practical</a:t>
            </a:r>
            <a:r>
              <a:rPr lang="en-US" dirty="0"/>
              <a:t> Industrial</a:t>
            </a:r>
            <a:r>
              <a:rPr dirty="0"/>
              <a:t> Training</a:t>
            </a:r>
          </a:p>
          <a:p>
            <a:r>
              <a:rPr lang="en-US" dirty="0"/>
              <a:t>Two</a:t>
            </a:r>
            <a:r>
              <a:rPr dirty="0"/>
              <a:t> Hours Every Saturday &amp; Sunday (4 Hours/Week)</a:t>
            </a:r>
          </a:p>
          <a:p>
            <a:r>
              <a:rPr dirty="0"/>
              <a:t>Target Audience: </a:t>
            </a:r>
            <a:r>
              <a:rPr dirty="0" err="1"/>
              <a:t>B.Tech</a:t>
            </a:r>
            <a:r>
              <a:rPr lang="en-US" dirty="0"/>
              <a:t> students</a:t>
            </a:r>
            <a:r>
              <a:rPr dirty="0"/>
              <a:t> &amp; Freshers</a:t>
            </a:r>
            <a:r>
              <a:rPr lang="en-US" dirty="0"/>
              <a:t> </a:t>
            </a:r>
            <a:endParaRPr dirty="0"/>
          </a:p>
          <a:p>
            <a:r>
              <a:rPr dirty="0"/>
              <a:t>Internship Completion Certificate Provided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Benefits for Students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Exposure to Industry-Standard Technologies</a:t>
            </a:r>
          </a:p>
          <a:p>
            <a:r>
              <a:rPr lang="en-US" dirty="0"/>
              <a:t>Internship Completion Certificate</a:t>
            </a:r>
          </a:p>
          <a:p>
            <a:r>
              <a:rPr lang="en-US" dirty="0"/>
              <a:t>Resume &amp; Interview Preparation Support</a:t>
            </a:r>
          </a:p>
          <a:p>
            <a:r>
              <a:rPr lang="en-US" dirty="0"/>
              <a:t>Career Guidance &amp; Mentorship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FD2787-C7A9-1B1C-C714-21E60105099A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AIforshakti Internship Program</a:t>
            </a:r>
          </a:p>
          <a:p>
            <a:r>
              <a:t>Empowering Students with Future Technologies</a:t>
            </a:r>
          </a:p>
          <a:p>
            <a:r>
              <a:t>Cloud • DevOps • AI • Automation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CC3838-A79F-9F9A-A9CB-717DA8F26CB3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Who Can Join?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Students with basic knowledge of Networking, Operating Systems, Databases, Cloud Computing, and the Software Development Lifecycle.</a:t>
            </a:r>
          </a:p>
          <a:p>
            <a:r>
              <a:rPr lang="en-US" dirty="0"/>
              <a:t>Fresh graduates interested in high-demand technologies such as Cloud Computing, DevOps, and AI.</a:t>
            </a:r>
          </a:p>
          <a:p>
            <a:r>
              <a:rPr lang="en-US" dirty="0"/>
              <a:t>Students seeking practical industry exposure.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F998A7-AE44-3E85-9FDE-4CAF430ADD43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E1A01-7BBE-88EA-AB6F-3C5EA8729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8F994-852F-96E0-5C91-DAD5D7A62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Who </a:t>
            </a:r>
            <a:r>
              <a:rPr lang="en-US" dirty="0"/>
              <a:t>will mentor?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E8F55-39AB-C1FE-4CB3-27833F2A6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20 years of industry experience as an Enterprise Architect in leading IT organizations.</a:t>
            </a:r>
          </a:p>
          <a:p>
            <a:r>
              <a:rPr lang="en-US" dirty="0"/>
              <a:t>Experience working with IBM, Google, Oracle, TCS, and HCL.</a:t>
            </a:r>
          </a:p>
          <a:p>
            <a:r>
              <a:rPr lang="en-US" dirty="0"/>
              <a:t>Google Cloud Certified Professional (4 Certifications).</a:t>
            </a:r>
          </a:p>
          <a:p>
            <a:r>
              <a:rPr lang="en-US" dirty="0"/>
              <a:t>AWS Certified and Microsoft Azure Certified.</a:t>
            </a:r>
          </a:p>
          <a:p>
            <a:r>
              <a:rPr lang="en-US" dirty="0"/>
              <a:t>Terraform Associate Certified and Red Hat Linux Certified.</a:t>
            </a:r>
          </a:p>
          <a:p>
            <a:r>
              <a:rPr lang="en-US" dirty="0"/>
              <a:t>Docker and (CKA) Kubernetes Certified.</a:t>
            </a:r>
          </a:p>
          <a:p>
            <a:r>
              <a:rPr lang="en-US" dirty="0"/>
              <a:t>Google Generative AI Certified.</a:t>
            </a:r>
          </a:p>
          <a:p>
            <a:r>
              <a:rPr lang="en-US" dirty="0"/>
              <a:t>Expertise in Enterprise Infrastructure Design, Application Modernization, DevOps Automation, Cloud Architecture, and AI Solutions.</a:t>
            </a:r>
          </a:p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3D31D6-263E-DB1C-63CC-3EB29DE1F4BF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  <p:extLst>
      <p:ext uri="{BB962C8B-B14F-4D97-AF65-F5344CB8AC3E}">
        <p14:creationId xmlns:p14="http://schemas.microsoft.com/office/powerpoint/2010/main" val="1746106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About the Internship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Industry-oriented internship program designed to make students job-ready</a:t>
            </a:r>
            <a:r>
              <a:rPr lang="en-US" dirty="0"/>
              <a:t>.</a:t>
            </a:r>
          </a:p>
          <a:p>
            <a:r>
              <a:rPr dirty="0"/>
              <a:t>Focus on Cloud, DevOps and AI Technologies</a:t>
            </a:r>
            <a:r>
              <a:rPr lang="en-US" dirty="0"/>
              <a:t>.</a:t>
            </a:r>
            <a:endParaRPr dirty="0"/>
          </a:p>
          <a:p>
            <a:r>
              <a:rPr dirty="0"/>
              <a:t>Hands-on practical learning</a:t>
            </a:r>
            <a:r>
              <a:rPr lang="en-US" dirty="0"/>
              <a:t> with industrial best practices.</a:t>
            </a:r>
            <a:endParaRPr dirty="0"/>
          </a:p>
          <a:p>
            <a:r>
              <a:rPr dirty="0"/>
              <a:t>Designed for beginners and college students</a:t>
            </a:r>
            <a:r>
              <a:rPr lang="en-US" dirty="0"/>
              <a:t>.</a:t>
            </a:r>
            <a:endParaRPr dirty="0"/>
          </a:p>
          <a:p>
            <a:r>
              <a:rPr dirty="0"/>
              <a:t>Weekend-friendly schedule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9DD1B1-51FF-ED00-EA8F-C83A2822DABD}"/>
              </a:ext>
            </a:extLst>
          </p:cNvPr>
          <p:cNvSpPr txBox="1"/>
          <p:nvPr/>
        </p:nvSpPr>
        <p:spPr>
          <a:xfrm>
            <a:off x="77675" y="640258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Internship Certificate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Certificate will be provided after successful completion</a:t>
            </a:r>
            <a:r>
              <a:rPr lang="en-US" dirty="0"/>
              <a:t>.</a:t>
            </a:r>
            <a:endParaRPr dirty="0"/>
          </a:p>
          <a:p>
            <a:r>
              <a:rPr dirty="0"/>
              <a:t>Attendance and participation required</a:t>
            </a:r>
            <a:r>
              <a:rPr lang="en-US" dirty="0"/>
              <a:t>.</a:t>
            </a:r>
          </a:p>
          <a:p>
            <a:r>
              <a:rPr lang="pl-PL" dirty="0"/>
              <a:t>Learn the latest industry technologies and best practices to become interview-ready</a:t>
            </a:r>
            <a:r>
              <a:rPr lang="en-US" dirty="0"/>
              <a:t>.</a:t>
            </a:r>
          </a:p>
          <a:p>
            <a:r>
              <a:rPr dirty="0"/>
              <a:t>Project submission encouraged</a:t>
            </a:r>
            <a:r>
              <a:rPr lang="en-US" dirty="0"/>
              <a:t>.</a:t>
            </a:r>
            <a:endParaRPr dirty="0"/>
          </a:p>
          <a:p>
            <a:r>
              <a:rPr dirty="0"/>
              <a:t>Useful for resume and placements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8A6BE2-3B51-E2CF-C147-7887222149BE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Tools &amp; Technologies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AWS &amp; Google Cloud</a:t>
            </a:r>
            <a:endParaRPr lang="en-US" dirty="0"/>
          </a:p>
          <a:p>
            <a:r>
              <a:rPr lang="en-US" dirty="0"/>
              <a:t>Linux &amp; Shell </a:t>
            </a:r>
            <a:r>
              <a:rPr lang="pl-PL" dirty="0"/>
              <a:t>Scripting</a:t>
            </a:r>
            <a:endParaRPr dirty="0"/>
          </a:p>
          <a:p>
            <a:r>
              <a:rPr dirty="0"/>
              <a:t>GitHub </a:t>
            </a:r>
            <a:r>
              <a:rPr lang="en-US" dirty="0"/>
              <a:t>&amp; </a:t>
            </a:r>
            <a:r>
              <a:rPr lang="en-US" dirty="0" err="1"/>
              <a:t>Devops</a:t>
            </a:r>
            <a:r>
              <a:rPr lang="en-US" dirty="0"/>
              <a:t> terms</a:t>
            </a:r>
          </a:p>
          <a:p>
            <a:endParaRPr lang="en-US" dirty="0"/>
          </a:p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963F76-7E0F-B101-BCE4-50D58DA9F272}"/>
              </a:ext>
            </a:extLst>
          </p:cNvPr>
          <p:cNvSpPr txBox="1"/>
          <p:nvPr/>
        </p:nvSpPr>
        <p:spPr>
          <a:xfrm>
            <a:off x="166165" y="6472936"/>
            <a:ext cx="562012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 Pvt Ltd  |  https://aiforshakti.com/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Program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Duration: 6 Weeks</a:t>
            </a:r>
          </a:p>
          <a:p>
            <a:r>
              <a:rPr lang="en-US" dirty="0"/>
              <a:t>Training Hours: 24 Hours Total</a:t>
            </a:r>
          </a:p>
          <a:p>
            <a:r>
              <a:rPr lang="en-US" dirty="0"/>
              <a:t>Schedule: Saturday &amp; Sunday</a:t>
            </a:r>
          </a:p>
          <a:p>
            <a:r>
              <a:rPr lang="en-US" dirty="0"/>
              <a:t>2 Hours Per Day</a:t>
            </a:r>
          </a:p>
          <a:p>
            <a:r>
              <a:rPr lang="en-US" dirty="0"/>
              <a:t>Project-Based Learning Approach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361FFA-AB93-3D73-D23C-F3BB0C02C470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/>
              <a:t>Cloud Computing Training (</a:t>
            </a:r>
            <a:r>
              <a:rPr lang="en-US" dirty="0"/>
              <a:t>12</a:t>
            </a:r>
            <a:r>
              <a:rPr dirty="0"/>
              <a:t> Hours)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AWS &amp; Google Cloud Basics</a:t>
            </a:r>
          </a:p>
          <a:p>
            <a:r>
              <a:rPr lang="pl-PL" dirty="0"/>
              <a:t>Virtual Machines and Storage</a:t>
            </a:r>
          </a:p>
          <a:p>
            <a:r>
              <a:rPr lang="pl-PL" dirty="0"/>
              <a:t>Cloud Networking Concepts</a:t>
            </a:r>
          </a:p>
          <a:p>
            <a:r>
              <a:rPr lang="pl-PL" dirty="0"/>
              <a:t>Linux for Cloud</a:t>
            </a:r>
          </a:p>
          <a:p>
            <a:r>
              <a:rPr lang="pl-PL" dirty="0"/>
              <a:t>Cloud Security &amp; Monitoring</a:t>
            </a:r>
          </a:p>
          <a:p>
            <a:r>
              <a:rPr lang="pl-PL" dirty="0"/>
              <a:t>Mini Cloud Deployment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2CF79B-992A-18BB-CB0B-F09235A75B73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&amp; AI Agents Training (12 Hours)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Generative AI Fundamentals</a:t>
            </a:r>
          </a:p>
          <a:p>
            <a:r>
              <a:rPr lang="en-US" dirty="0"/>
              <a:t>LLMs and Prompt Engineering</a:t>
            </a:r>
          </a:p>
          <a:p>
            <a:r>
              <a:rPr lang="en-US" dirty="0"/>
              <a:t>Tokens and Context Handling</a:t>
            </a:r>
          </a:p>
          <a:p>
            <a:r>
              <a:rPr lang="en-US" dirty="0"/>
              <a:t>RAG Basics</a:t>
            </a:r>
          </a:p>
          <a:p>
            <a:r>
              <a:rPr lang="en-US" dirty="0"/>
              <a:t>AI Agents and Automation</a:t>
            </a:r>
          </a:p>
          <a:p>
            <a:r>
              <a:rPr lang="en-US" dirty="0"/>
              <a:t>n8n Workflow Automation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49D40C-F99F-D2E1-C6F0-36ADD2CB5AF4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55</TotalTime>
  <Words>526</Words>
  <Application>Microsoft Office PowerPoint</Application>
  <PresentationFormat>On-screen Show (4:3)</PresentationFormat>
  <Paragraphs>75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Calibri</vt:lpstr>
      <vt:lpstr>Calibri Light</vt:lpstr>
      <vt:lpstr>Retrospect</vt:lpstr>
      <vt:lpstr>AIforshakti Internship Program 2026</vt:lpstr>
      <vt:lpstr>Who Can Join?</vt:lpstr>
      <vt:lpstr>Who will mentor?</vt:lpstr>
      <vt:lpstr>About the Internship</vt:lpstr>
      <vt:lpstr>Internship Certificate</vt:lpstr>
      <vt:lpstr>Tools &amp; Technologies Covered</vt:lpstr>
      <vt:lpstr>Program Structure</vt:lpstr>
      <vt:lpstr>Cloud Computing Training (12 Hours)</vt:lpstr>
      <vt:lpstr>AI &amp; AI Agents Training (12 Hours)</vt:lpstr>
      <vt:lpstr>Benefits for Students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Mohit Dubey</dc:creator>
  <cp:keywords/>
  <dc:description>generated using python-pptx</dc:description>
  <cp:lastModifiedBy>Mohit Dubey</cp:lastModifiedBy>
  <cp:revision>15</cp:revision>
  <dcterms:created xsi:type="dcterms:W3CDTF">2013-01-27T09:14:16Z</dcterms:created>
  <dcterms:modified xsi:type="dcterms:W3CDTF">2026-07-15T04:41:34Z</dcterms:modified>
  <cp:category/>
</cp:coreProperties>
</file>