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8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9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slideLayouts/slideLayout53.xml" ContentType="application/vnd.openxmlformats-officedocument.presentationml.slideLayout+xml"/>
  <Override PartName="/ppt/theme/theme11.xml" ContentType="application/vnd.openxmlformats-officedocument.theme+xml"/>
  <Override PartName="/ppt/slideLayouts/slideLayout54.xml" ContentType="application/vnd.openxmlformats-officedocument.presentationml.slideLayout+xml"/>
  <Override PartName="/ppt/theme/theme12.xml" ContentType="application/vnd.openxmlformats-officedocument.theme+xml"/>
  <Override PartName="/ppt/slideLayouts/slideLayout55.xml" ContentType="application/vnd.openxmlformats-officedocument.presentationml.slideLayout+xml"/>
  <Override PartName="/ppt/theme/theme13.xml" ContentType="application/vnd.openxmlformats-officedocument.theme+xml"/>
  <Override PartName="/ppt/slideLayouts/slideLayout5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7" r:id="rId4"/>
    <p:sldMasterId id="2147483745" r:id="rId5"/>
    <p:sldMasterId id="2147483753" r:id="rId6"/>
    <p:sldMasterId id="2147483762" r:id="rId7"/>
    <p:sldMasterId id="2147483770" r:id="rId8"/>
    <p:sldMasterId id="2147483772" r:id="rId9"/>
    <p:sldMasterId id="2147483774" r:id="rId10"/>
    <p:sldMasterId id="2147483777" r:id="rId11"/>
    <p:sldMasterId id="2147483786" r:id="rId12"/>
    <p:sldMasterId id="2147483795" r:id="rId13"/>
    <p:sldMasterId id="2147483803" r:id="rId14"/>
    <p:sldMasterId id="2147483805" r:id="rId15"/>
    <p:sldMasterId id="2147483807" r:id="rId16"/>
    <p:sldMasterId id="2147483648" r:id="rId17"/>
  </p:sldMasterIdLst>
  <p:notesMasterIdLst>
    <p:notesMasterId r:id="rId53"/>
  </p:notesMasterIdLst>
  <p:handoutMasterIdLst>
    <p:handoutMasterId r:id="rId54"/>
  </p:handoutMasterIdLst>
  <p:sldIdLst>
    <p:sldId id="421" r:id="rId18"/>
    <p:sldId id="635" r:id="rId19"/>
    <p:sldId id="634" r:id="rId20"/>
    <p:sldId id="405" r:id="rId21"/>
    <p:sldId id="614" r:id="rId22"/>
    <p:sldId id="407" r:id="rId23"/>
    <p:sldId id="611" r:id="rId24"/>
    <p:sldId id="619" r:id="rId25"/>
    <p:sldId id="621" r:id="rId26"/>
    <p:sldId id="622" r:id="rId27"/>
    <p:sldId id="409" r:id="rId28"/>
    <p:sldId id="610" r:id="rId29"/>
    <p:sldId id="623" r:id="rId30"/>
    <p:sldId id="628" r:id="rId31"/>
    <p:sldId id="424" r:id="rId32"/>
    <p:sldId id="615" r:id="rId33"/>
    <p:sldId id="472" r:id="rId34"/>
    <p:sldId id="613" r:id="rId35"/>
    <p:sldId id="411" r:id="rId36"/>
    <p:sldId id="632" r:id="rId37"/>
    <p:sldId id="631" r:id="rId38"/>
    <p:sldId id="627" r:id="rId39"/>
    <p:sldId id="633" r:id="rId40"/>
    <p:sldId id="617" r:id="rId41"/>
    <p:sldId id="618" r:id="rId42"/>
    <p:sldId id="447" r:id="rId43"/>
    <p:sldId id="612" r:id="rId44"/>
    <p:sldId id="616" r:id="rId45"/>
    <p:sldId id="624" r:id="rId46"/>
    <p:sldId id="625" r:id="rId47"/>
    <p:sldId id="626" r:id="rId48"/>
    <p:sldId id="629" r:id="rId49"/>
    <p:sldId id="630" r:id="rId50"/>
    <p:sldId id="475" r:id="rId51"/>
    <p:sldId id="620" r:id="rId5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F5FF"/>
    <a:srgbClr val="EB1600"/>
    <a:srgbClr val="B1570C"/>
    <a:srgbClr val="001F5C"/>
    <a:srgbClr val="81EEF3"/>
    <a:srgbClr val="F5F2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1" autoAdjust="0"/>
    <p:restoredTop sz="96367" autoAdjust="0"/>
  </p:normalViewPr>
  <p:slideViewPr>
    <p:cSldViewPr snapToGrid="0">
      <p:cViewPr varScale="1">
        <p:scale>
          <a:sx n="180" d="100"/>
          <a:sy n="180" d="100"/>
        </p:scale>
        <p:origin x="216" y="5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microsoft.com/office/2016/11/relationships/changesInfo" Target="changesInfos/changesInfo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tchell, Ivy" userId="faeed67b-0232-4a3c-80f3-20883d8fb7f6" providerId="ADAL" clId="{D03733A9-F512-4333-88F0-FAC15D14DDE0}"/>
    <pc:docChg chg="addSld modSld sldOrd">
      <pc:chgData name="Mitchell, Ivy" userId="faeed67b-0232-4a3c-80f3-20883d8fb7f6" providerId="ADAL" clId="{D03733A9-F512-4333-88F0-FAC15D14DDE0}" dt="2025-04-01T18:11:45.587" v="11" actId="20577"/>
      <pc:docMkLst>
        <pc:docMk/>
      </pc:docMkLst>
      <pc:sldChg chg="add">
        <pc:chgData name="Mitchell, Ivy" userId="faeed67b-0232-4a3c-80f3-20883d8fb7f6" providerId="ADAL" clId="{D03733A9-F512-4333-88F0-FAC15D14DDE0}" dt="2025-04-01T18:11:27.826" v="1"/>
        <pc:sldMkLst>
          <pc:docMk/>
          <pc:sldMk cId="2892158384" sldId="634"/>
        </pc:sldMkLst>
      </pc:sldChg>
      <pc:sldChg chg="modSp add mod ord">
        <pc:chgData name="Mitchell, Ivy" userId="faeed67b-0232-4a3c-80f3-20883d8fb7f6" providerId="ADAL" clId="{D03733A9-F512-4333-88F0-FAC15D14DDE0}" dt="2025-04-01T18:11:45.587" v="11" actId="20577"/>
        <pc:sldMkLst>
          <pc:docMk/>
          <pc:sldMk cId="122096229" sldId="635"/>
        </pc:sldMkLst>
        <pc:spChg chg="mod">
          <ac:chgData name="Mitchell, Ivy" userId="faeed67b-0232-4a3c-80f3-20883d8fb7f6" providerId="ADAL" clId="{D03733A9-F512-4333-88F0-FAC15D14DDE0}" dt="2025-04-01T18:11:45.587" v="11" actId="20577"/>
          <ac:spMkLst>
            <pc:docMk/>
            <pc:sldMk cId="122096229" sldId="635"/>
            <ac:spMk id="3" creationId="{8E5114F6-2363-F52F-4F39-23A363CDB18E}"/>
          </ac:spMkLst>
        </pc:spChg>
      </pc:sldChg>
    </pc:docChg>
  </pc:docChgLst>
  <pc:docChgLst>
    <pc:chgData name="Mitchell, Ivy" userId="faeed67b-0232-4a3c-80f3-20883d8fb7f6" providerId="ADAL" clId="{625BF2A5-78A1-4C16-9BA9-414B6C34ABC4}"/>
    <pc:docChg chg="undo custSel addSld delSld modSld sldOrd addMainMaster">
      <pc:chgData name="Mitchell, Ivy" userId="faeed67b-0232-4a3c-80f3-20883d8fb7f6" providerId="ADAL" clId="{625BF2A5-78A1-4C16-9BA9-414B6C34ABC4}" dt="2025-02-13T14:59:34.807" v="301" actId="47"/>
      <pc:docMkLst>
        <pc:docMk/>
      </pc:docMkLst>
      <pc:sldChg chg="add del mod ord setBg modClrScheme chgLayout">
        <pc:chgData name="Mitchell, Ivy" userId="faeed67b-0232-4a3c-80f3-20883d8fb7f6" providerId="ADAL" clId="{625BF2A5-78A1-4C16-9BA9-414B6C34ABC4}" dt="2025-02-13T14:53:00.573" v="160"/>
        <pc:sldMkLst>
          <pc:docMk/>
          <pc:sldMk cId="0" sldId="265"/>
        </pc:sldMkLst>
      </pc:sldChg>
      <pc:sldChg chg="del">
        <pc:chgData name="Mitchell, Ivy" userId="faeed67b-0232-4a3c-80f3-20883d8fb7f6" providerId="ADAL" clId="{625BF2A5-78A1-4C16-9BA9-414B6C34ABC4}" dt="2025-02-13T14:59:10.340" v="288" actId="47"/>
        <pc:sldMkLst>
          <pc:docMk/>
          <pc:sldMk cId="2170520959" sldId="403"/>
        </pc:sldMkLst>
      </pc:sldChg>
      <pc:sldChg chg="del">
        <pc:chgData name="Mitchell, Ivy" userId="faeed67b-0232-4a3c-80f3-20883d8fb7f6" providerId="ADAL" clId="{625BF2A5-78A1-4C16-9BA9-414B6C34ABC4}" dt="2025-02-13T14:59:05.813" v="286" actId="47"/>
        <pc:sldMkLst>
          <pc:docMk/>
          <pc:sldMk cId="1297211886" sldId="406"/>
        </pc:sldMkLst>
      </pc:sldChg>
      <pc:sldChg chg="del">
        <pc:chgData name="Mitchell, Ivy" userId="faeed67b-0232-4a3c-80f3-20883d8fb7f6" providerId="ADAL" clId="{625BF2A5-78A1-4C16-9BA9-414B6C34ABC4}" dt="2025-02-13T14:59:00.928" v="283" actId="47"/>
        <pc:sldMkLst>
          <pc:docMk/>
          <pc:sldMk cId="3983853469" sldId="408"/>
        </pc:sldMkLst>
      </pc:sldChg>
      <pc:sldChg chg="del">
        <pc:chgData name="Mitchell, Ivy" userId="faeed67b-0232-4a3c-80f3-20883d8fb7f6" providerId="ADAL" clId="{625BF2A5-78A1-4C16-9BA9-414B6C34ABC4}" dt="2025-02-13T14:58:55.916" v="280" actId="47"/>
        <pc:sldMkLst>
          <pc:docMk/>
          <pc:sldMk cId="492772062" sldId="410"/>
        </pc:sldMkLst>
      </pc:sldChg>
      <pc:sldChg chg="modSp mod">
        <pc:chgData name="Mitchell, Ivy" userId="faeed67b-0232-4a3c-80f3-20883d8fb7f6" providerId="ADAL" clId="{625BF2A5-78A1-4C16-9BA9-414B6C34ABC4}" dt="2025-02-13T14:58:22.236" v="270" actId="20577"/>
        <pc:sldMkLst>
          <pc:docMk/>
          <pc:sldMk cId="3468480984" sldId="411"/>
        </pc:sldMkLst>
        <pc:spChg chg="mod">
          <ac:chgData name="Mitchell, Ivy" userId="faeed67b-0232-4a3c-80f3-20883d8fb7f6" providerId="ADAL" clId="{625BF2A5-78A1-4C16-9BA9-414B6C34ABC4}" dt="2025-02-13T14:58:22.236" v="270" actId="20577"/>
          <ac:spMkLst>
            <pc:docMk/>
            <pc:sldMk cId="3468480984" sldId="411"/>
            <ac:spMk id="3" creationId="{381A84D7-90CC-A4A0-C16D-B1C4CFC622BB}"/>
          </ac:spMkLst>
        </pc:spChg>
      </pc:sldChg>
      <pc:sldChg chg="del">
        <pc:chgData name="Mitchell, Ivy" userId="faeed67b-0232-4a3c-80f3-20883d8fb7f6" providerId="ADAL" clId="{625BF2A5-78A1-4C16-9BA9-414B6C34ABC4}" dt="2025-02-13T14:58:48.345" v="275" actId="47"/>
        <pc:sldMkLst>
          <pc:docMk/>
          <pc:sldMk cId="4278739440" sldId="412"/>
        </pc:sldMkLst>
      </pc:sldChg>
      <pc:sldChg chg="del">
        <pc:chgData name="Mitchell, Ivy" userId="faeed67b-0232-4a3c-80f3-20883d8fb7f6" providerId="ADAL" clId="{625BF2A5-78A1-4C16-9BA9-414B6C34ABC4}" dt="2025-02-13T14:59:19.621" v="291" actId="47"/>
        <pc:sldMkLst>
          <pc:docMk/>
          <pc:sldMk cId="2827850748" sldId="413"/>
        </pc:sldMkLst>
      </pc:sldChg>
      <pc:sldChg chg="del">
        <pc:chgData name="Mitchell, Ivy" userId="faeed67b-0232-4a3c-80f3-20883d8fb7f6" providerId="ADAL" clId="{625BF2A5-78A1-4C16-9BA9-414B6C34ABC4}" dt="2025-02-13T14:59:22.460" v="293" actId="47"/>
        <pc:sldMkLst>
          <pc:docMk/>
          <pc:sldMk cId="3330558188" sldId="414"/>
        </pc:sldMkLst>
      </pc:sldChg>
      <pc:sldChg chg="del">
        <pc:chgData name="Mitchell, Ivy" userId="faeed67b-0232-4a3c-80f3-20883d8fb7f6" providerId="ADAL" clId="{625BF2A5-78A1-4C16-9BA9-414B6C34ABC4}" dt="2025-02-13T14:59:23.235" v="294" actId="47"/>
        <pc:sldMkLst>
          <pc:docMk/>
          <pc:sldMk cId="3394971623" sldId="415"/>
        </pc:sldMkLst>
      </pc:sldChg>
      <pc:sldChg chg="del">
        <pc:chgData name="Mitchell, Ivy" userId="faeed67b-0232-4a3c-80f3-20883d8fb7f6" providerId="ADAL" clId="{625BF2A5-78A1-4C16-9BA9-414B6C34ABC4}" dt="2025-02-13T14:59:24.171" v="295" actId="47"/>
        <pc:sldMkLst>
          <pc:docMk/>
          <pc:sldMk cId="3553895463" sldId="416"/>
        </pc:sldMkLst>
      </pc:sldChg>
      <pc:sldChg chg="del">
        <pc:chgData name="Mitchell, Ivy" userId="faeed67b-0232-4a3c-80f3-20883d8fb7f6" providerId="ADAL" clId="{625BF2A5-78A1-4C16-9BA9-414B6C34ABC4}" dt="2025-02-13T14:59:24.909" v="296" actId="47"/>
        <pc:sldMkLst>
          <pc:docMk/>
          <pc:sldMk cId="3931579146" sldId="417"/>
        </pc:sldMkLst>
      </pc:sldChg>
      <pc:sldChg chg="del">
        <pc:chgData name="Mitchell, Ivy" userId="faeed67b-0232-4a3c-80f3-20883d8fb7f6" providerId="ADAL" clId="{625BF2A5-78A1-4C16-9BA9-414B6C34ABC4}" dt="2025-02-13T14:59:30.169" v="298" actId="47"/>
        <pc:sldMkLst>
          <pc:docMk/>
          <pc:sldMk cId="510689620" sldId="418"/>
        </pc:sldMkLst>
      </pc:sldChg>
      <pc:sldChg chg="del">
        <pc:chgData name="Mitchell, Ivy" userId="faeed67b-0232-4a3c-80f3-20883d8fb7f6" providerId="ADAL" clId="{625BF2A5-78A1-4C16-9BA9-414B6C34ABC4}" dt="2025-02-13T14:59:30.833" v="299" actId="47"/>
        <pc:sldMkLst>
          <pc:docMk/>
          <pc:sldMk cId="2205923299" sldId="419"/>
        </pc:sldMkLst>
      </pc:sldChg>
      <pc:sldChg chg="del">
        <pc:chgData name="Mitchell, Ivy" userId="faeed67b-0232-4a3c-80f3-20883d8fb7f6" providerId="ADAL" clId="{625BF2A5-78A1-4C16-9BA9-414B6C34ABC4}" dt="2025-02-13T14:59:34.807" v="301" actId="47"/>
        <pc:sldMkLst>
          <pc:docMk/>
          <pc:sldMk cId="2076463336" sldId="420"/>
        </pc:sldMkLst>
      </pc:sldChg>
      <pc:sldChg chg="modSp mod">
        <pc:chgData name="Mitchell, Ivy" userId="faeed67b-0232-4a3c-80f3-20883d8fb7f6" providerId="ADAL" clId="{625BF2A5-78A1-4C16-9BA9-414B6C34ABC4}" dt="2025-02-13T14:41:14.937" v="1" actId="20577"/>
        <pc:sldMkLst>
          <pc:docMk/>
          <pc:sldMk cId="3173076901" sldId="421"/>
        </pc:sldMkLst>
        <pc:spChg chg="mod">
          <ac:chgData name="Mitchell, Ivy" userId="faeed67b-0232-4a3c-80f3-20883d8fb7f6" providerId="ADAL" clId="{625BF2A5-78A1-4C16-9BA9-414B6C34ABC4}" dt="2025-02-13T14:41:14.937" v="1" actId="20577"/>
          <ac:spMkLst>
            <pc:docMk/>
            <pc:sldMk cId="3173076901" sldId="421"/>
            <ac:spMk id="8" creationId="{84508181-97D2-3069-3C55-5C68403EF073}"/>
          </ac:spMkLst>
        </pc:spChg>
      </pc:sldChg>
      <pc:sldChg chg="del">
        <pc:chgData name="Mitchell, Ivy" userId="faeed67b-0232-4a3c-80f3-20883d8fb7f6" providerId="ADAL" clId="{625BF2A5-78A1-4C16-9BA9-414B6C34ABC4}" dt="2025-02-13T14:58:52.196" v="278" actId="47"/>
        <pc:sldMkLst>
          <pc:docMk/>
          <pc:sldMk cId="1785770271" sldId="427"/>
        </pc:sldMkLst>
      </pc:sldChg>
      <pc:sldChg chg="del">
        <pc:chgData name="Mitchell, Ivy" userId="faeed67b-0232-4a3c-80f3-20883d8fb7f6" providerId="ADAL" clId="{625BF2A5-78A1-4C16-9BA9-414B6C34ABC4}" dt="2025-02-13T14:58:59.868" v="282" actId="47"/>
        <pc:sldMkLst>
          <pc:docMk/>
          <pc:sldMk cId="2127092819" sldId="434"/>
        </pc:sldMkLst>
      </pc:sldChg>
      <pc:sldChg chg="add del">
        <pc:chgData name="Mitchell, Ivy" userId="faeed67b-0232-4a3c-80f3-20883d8fb7f6" providerId="ADAL" clId="{625BF2A5-78A1-4C16-9BA9-414B6C34ABC4}" dt="2025-02-13T14:59:04.028" v="285" actId="47"/>
        <pc:sldMkLst>
          <pc:docMk/>
          <pc:sldMk cId="2791778044" sldId="436"/>
        </pc:sldMkLst>
      </pc:sldChg>
      <pc:sldChg chg="del">
        <pc:chgData name="Mitchell, Ivy" userId="faeed67b-0232-4a3c-80f3-20883d8fb7f6" providerId="ADAL" clId="{625BF2A5-78A1-4C16-9BA9-414B6C34ABC4}" dt="2025-02-13T14:58:54.694" v="279" actId="47"/>
        <pc:sldMkLst>
          <pc:docMk/>
          <pc:sldMk cId="1180160302" sldId="441"/>
        </pc:sldMkLst>
      </pc:sldChg>
      <pc:sldChg chg="del">
        <pc:chgData name="Mitchell, Ivy" userId="faeed67b-0232-4a3c-80f3-20883d8fb7f6" providerId="ADAL" clId="{625BF2A5-78A1-4C16-9BA9-414B6C34ABC4}" dt="2025-02-13T14:59:32.006" v="300" actId="47"/>
        <pc:sldMkLst>
          <pc:docMk/>
          <pc:sldMk cId="1490236278" sldId="443"/>
        </pc:sldMkLst>
      </pc:sldChg>
      <pc:sldChg chg="del">
        <pc:chgData name="Mitchell, Ivy" userId="faeed67b-0232-4a3c-80f3-20883d8fb7f6" providerId="ADAL" clId="{625BF2A5-78A1-4C16-9BA9-414B6C34ABC4}" dt="2025-02-13T14:59:02.921" v="284" actId="47"/>
        <pc:sldMkLst>
          <pc:docMk/>
          <pc:sldMk cId="969093132" sldId="454"/>
        </pc:sldMkLst>
      </pc:sldChg>
      <pc:sldChg chg="del">
        <pc:chgData name="Mitchell, Ivy" userId="faeed67b-0232-4a3c-80f3-20883d8fb7f6" providerId="ADAL" clId="{625BF2A5-78A1-4C16-9BA9-414B6C34ABC4}" dt="2025-02-13T14:59:21.096" v="292" actId="47"/>
        <pc:sldMkLst>
          <pc:docMk/>
          <pc:sldMk cId="56239713" sldId="456"/>
        </pc:sldMkLst>
      </pc:sldChg>
      <pc:sldChg chg="del">
        <pc:chgData name="Mitchell, Ivy" userId="faeed67b-0232-4a3c-80f3-20883d8fb7f6" providerId="ADAL" clId="{625BF2A5-78A1-4C16-9BA9-414B6C34ABC4}" dt="2025-02-13T14:59:25.723" v="297" actId="47"/>
        <pc:sldMkLst>
          <pc:docMk/>
          <pc:sldMk cId="34377344" sldId="458"/>
        </pc:sldMkLst>
      </pc:sldChg>
      <pc:sldChg chg="del">
        <pc:chgData name="Mitchell, Ivy" userId="faeed67b-0232-4a3c-80f3-20883d8fb7f6" providerId="ADAL" clId="{625BF2A5-78A1-4C16-9BA9-414B6C34ABC4}" dt="2025-02-13T14:58:49.807" v="276" actId="47"/>
        <pc:sldMkLst>
          <pc:docMk/>
          <pc:sldMk cId="1553095331" sldId="488"/>
        </pc:sldMkLst>
      </pc:sldChg>
      <pc:sldChg chg="del">
        <pc:chgData name="Mitchell, Ivy" userId="faeed67b-0232-4a3c-80f3-20883d8fb7f6" providerId="ADAL" clId="{625BF2A5-78A1-4C16-9BA9-414B6C34ABC4}" dt="2025-02-13T14:59:12.821" v="290" actId="47"/>
        <pc:sldMkLst>
          <pc:docMk/>
          <pc:sldMk cId="1113911006" sldId="494"/>
        </pc:sldMkLst>
      </pc:sldChg>
      <pc:sldChg chg="del">
        <pc:chgData name="Mitchell, Ivy" userId="faeed67b-0232-4a3c-80f3-20883d8fb7f6" providerId="ADAL" clId="{625BF2A5-78A1-4C16-9BA9-414B6C34ABC4}" dt="2025-02-13T14:59:11.599" v="289" actId="47"/>
        <pc:sldMkLst>
          <pc:docMk/>
          <pc:sldMk cId="2990594340" sldId="495"/>
        </pc:sldMkLst>
      </pc:sldChg>
      <pc:sldChg chg="del">
        <pc:chgData name="Mitchell, Ivy" userId="faeed67b-0232-4a3c-80f3-20883d8fb7f6" providerId="ADAL" clId="{625BF2A5-78A1-4C16-9BA9-414B6C34ABC4}" dt="2025-02-13T14:41:32.806" v="12" actId="47"/>
        <pc:sldMkLst>
          <pc:docMk/>
          <pc:sldMk cId="3099748269" sldId="498"/>
        </pc:sldMkLst>
      </pc:sldChg>
      <pc:sldChg chg="del">
        <pc:chgData name="Mitchell, Ivy" userId="faeed67b-0232-4a3c-80f3-20883d8fb7f6" providerId="ADAL" clId="{625BF2A5-78A1-4C16-9BA9-414B6C34ABC4}" dt="2025-02-13T14:41:34.065" v="13" actId="47"/>
        <pc:sldMkLst>
          <pc:docMk/>
          <pc:sldMk cId="365477645" sldId="499"/>
        </pc:sldMkLst>
      </pc:sldChg>
      <pc:sldChg chg="del">
        <pc:chgData name="Mitchell, Ivy" userId="faeed67b-0232-4a3c-80f3-20883d8fb7f6" providerId="ADAL" clId="{625BF2A5-78A1-4C16-9BA9-414B6C34ABC4}" dt="2025-02-13T14:41:30.734" v="10" actId="47"/>
        <pc:sldMkLst>
          <pc:docMk/>
          <pc:sldMk cId="1969453473" sldId="500"/>
        </pc:sldMkLst>
      </pc:sldChg>
      <pc:sldChg chg="del">
        <pc:chgData name="Mitchell, Ivy" userId="faeed67b-0232-4a3c-80f3-20883d8fb7f6" providerId="ADAL" clId="{625BF2A5-78A1-4C16-9BA9-414B6C34ABC4}" dt="2025-02-13T14:41:31.265" v="11" actId="47"/>
        <pc:sldMkLst>
          <pc:docMk/>
          <pc:sldMk cId="1330878431" sldId="501"/>
        </pc:sldMkLst>
      </pc:sldChg>
      <pc:sldChg chg="del">
        <pc:chgData name="Mitchell, Ivy" userId="faeed67b-0232-4a3c-80f3-20883d8fb7f6" providerId="ADAL" clId="{625BF2A5-78A1-4C16-9BA9-414B6C34ABC4}" dt="2025-02-13T14:59:09.283" v="287" actId="47"/>
        <pc:sldMkLst>
          <pc:docMk/>
          <pc:sldMk cId="485631273" sldId="502"/>
        </pc:sldMkLst>
      </pc:sldChg>
      <pc:sldChg chg="add del">
        <pc:chgData name="Mitchell, Ivy" userId="faeed67b-0232-4a3c-80f3-20883d8fb7f6" providerId="ADAL" clId="{625BF2A5-78A1-4C16-9BA9-414B6C34ABC4}" dt="2025-02-13T14:42:09.397" v="40" actId="47"/>
        <pc:sldMkLst>
          <pc:docMk/>
          <pc:sldMk cId="3324785134" sldId="503"/>
        </pc:sldMkLst>
      </pc:sldChg>
      <pc:sldChg chg="add del">
        <pc:chgData name="Mitchell, Ivy" userId="faeed67b-0232-4a3c-80f3-20883d8fb7f6" providerId="ADAL" clId="{625BF2A5-78A1-4C16-9BA9-414B6C34ABC4}" dt="2025-02-13T14:42:10.508" v="41" actId="47"/>
        <pc:sldMkLst>
          <pc:docMk/>
          <pc:sldMk cId="1621605115" sldId="504"/>
        </pc:sldMkLst>
      </pc:sldChg>
      <pc:sldChg chg="del">
        <pc:chgData name="Mitchell, Ivy" userId="faeed67b-0232-4a3c-80f3-20883d8fb7f6" providerId="ADAL" clId="{625BF2A5-78A1-4C16-9BA9-414B6C34ABC4}" dt="2025-02-13T14:42:14.076" v="43" actId="47"/>
        <pc:sldMkLst>
          <pc:docMk/>
          <pc:sldMk cId="3618318012" sldId="505"/>
        </pc:sldMkLst>
      </pc:sldChg>
      <pc:sldChg chg="add del">
        <pc:chgData name="Mitchell, Ivy" userId="faeed67b-0232-4a3c-80f3-20883d8fb7f6" providerId="ADAL" clId="{625BF2A5-78A1-4C16-9BA9-414B6C34ABC4}" dt="2025-02-13T14:42:14.872" v="44" actId="47"/>
        <pc:sldMkLst>
          <pc:docMk/>
          <pc:sldMk cId="3481066746" sldId="506"/>
        </pc:sldMkLst>
      </pc:sldChg>
      <pc:sldChg chg="add del">
        <pc:chgData name="Mitchell, Ivy" userId="faeed67b-0232-4a3c-80f3-20883d8fb7f6" providerId="ADAL" clId="{625BF2A5-78A1-4C16-9BA9-414B6C34ABC4}" dt="2025-02-13T14:42:15.945" v="45" actId="47"/>
        <pc:sldMkLst>
          <pc:docMk/>
          <pc:sldMk cId="374828020" sldId="507"/>
        </pc:sldMkLst>
      </pc:sldChg>
      <pc:sldChg chg="del">
        <pc:chgData name="Mitchell, Ivy" userId="faeed67b-0232-4a3c-80f3-20883d8fb7f6" providerId="ADAL" clId="{625BF2A5-78A1-4C16-9BA9-414B6C34ABC4}" dt="2025-02-13T14:42:37.884" v="66" actId="47"/>
        <pc:sldMkLst>
          <pc:docMk/>
          <pc:sldMk cId="267737543" sldId="508"/>
        </pc:sldMkLst>
      </pc:sldChg>
      <pc:sldChg chg="del">
        <pc:chgData name="Mitchell, Ivy" userId="faeed67b-0232-4a3c-80f3-20883d8fb7f6" providerId="ADAL" clId="{625BF2A5-78A1-4C16-9BA9-414B6C34ABC4}" dt="2025-02-13T14:42:38.533" v="67" actId="47"/>
        <pc:sldMkLst>
          <pc:docMk/>
          <pc:sldMk cId="2328418342" sldId="509"/>
        </pc:sldMkLst>
      </pc:sldChg>
      <pc:sldChg chg="del">
        <pc:chgData name="Mitchell, Ivy" userId="faeed67b-0232-4a3c-80f3-20883d8fb7f6" providerId="ADAL" clId="{625BF2A5-78A1-4C16-9BA9-414B6C34ABC4}" dt="2025-02-13T14:42:42.320" v="70" actId="47"/>
        <pc:sldMkLst>
          <pc:docMk/>
          <pc:sldMk cId="4119764458" sldId="510"/>
        </pc:sldMkLst>
      </pc:sldChg>
      <pc:sldChg chg="del">
        <pc:chgData name="Mitchell, Ivy" userId="faeed67b-0232-4a3c-80f3-20883d8fb7f6" providerId="ADAL" clId="{625BF2A5-78A1-4C16-9BA9-414B6C34ABC4}" dt="2025-02-13T14:42:43.920" v="72" actId="47"/>
        <pc:sldMkLst>
          <pc:docMk/>
          <pc:sldMk cId="3642534280" sldId="511"/>
        </pc:sldMkLst>
      </pc:sldChg>
      <pc:sldChg chg="del">
        <pc:chgData name="Mitchell, Ivy" userId="faeed67b-0232-4a3c-80f3-20883d8fb7f6" providerId="ADAL" clId="{625BF2A5-78A1-4C16-9BA9-414B6C34ABC4}" dt="2025-02-13T14:42:51.091" v="80" actId="47"/>
        <pc:sldMkLst>
          <pc:docMk/>
          <pc:sldMk cId="3533534607" sldId="512"/>
        </pc:sldMkLst>
      </pc:sldChg>
      <pc:sldChg chg="del">
        <pc:chgData name="Mitchell, Ivy" userId="faeed67b-0232-4a3c-80f3-20883d8fb7f6" providerId="ADAL" clId="{625BF2A5-78A1-4C16-9BA9-414B6C34ABC4}" dt="2025-02-13T14:42:52.999" v="82" actId="47"/>
        <pc:sldMkLst>
          <pc:docMk/>
          <pc:sldMk cId="94464477" sldId="513"/>
        </pc:sldMkLst>
      </pc:sldChg>
      <pc:sldChg chg="del">
        <pc:chgData name="Mitchell, Ivy" userId="faeed67b-0232-4a3c-80f3-20883d8fb7f6" providerId="ADAL" clId="{625BF2A5-78A1-4C16-9BA9-414B6C34ABC4}" dt="2025-02-13T14:43:02.091" v="93" actId="47"/>
        <pc:sldMkLst>
          <pc:docMk/>
          <pc:sldMk cId="3777916810" sldId="514"/>
        </pc:sldMkLst>
      </pc:sldChg>
      <pc:sldChg chg="del">
        <pc:chgData name="Mitchell, Ivy" userId="faeed67b-0232-4a3c-80f3-20883d8fb7f6" providerId="ADAL" clId="{625BF2A5-78A1-4C16-9BA9-414B6C34ABC4}" dt="2025-02-13T14:43:02.786" v="94" actId="47"/>
        <pc:sldMkLst>
          <pc:docMk/>
          <pc:sldMk cId="2122309856" sldId="515"/>
        </pc:sldMkLst>
      </pc:sldChg>
      <pc:sldChg chg="del">
        <pc:chgData name="Mitchell, Ivy" userId="faeed67b-0232-4a3c-80f3-20883d8fb7f6" providerId="ADAL" clId="{625BF2A5-78A1-4C16-9BA9-414B6C34ABC4}" dt="2025-02-13T14:43:06.921" v="99" actId="47"/>
        <pc:sldMkLst>
          <pc:docMk/>
          <pc:sldMk cId="2690516276" sldId="516"/>
        </pc:sldMkLst>
      </pc:sldChg>
      <pc:sldChg chg="del">
        <pc:chgData name="Mitchell, Ivy" userId="faeed67b-0232-4a3c-80f3-20883d8fb7f6" providerId="ADAL" clId="{625BF2A5-78A1-4C16-9BA9-414B6C34ABC4}" dt="2025-02-13T14:43:07.562" v="100" actId="47"/>
        <pc:sldMkLst>
          <pc:docMk/>
          <pc:sldMk cId="3492985949" sldId="517"/>
        </pc:sldMkLst>
      </pc:sldChg>
      <pc:sldChg chg="del">
        <pc:chgData name="Mitchell, Ivy" userId="faeed67b-0232-4a3c-80f3-20883d8fb7f6" providerId="ADAL" clId="{625BF2A5-78A1-4C16-9BA9-414B6C34ABC4}" dt="2025-02-13T14:43:09.776" v="102" actId="47"/>
        <pc:sldMkLst>
          <pc:docMk/>
          <pc:sldMk cId="2234555794" sldId="518"/>
        </pc:sldMkLst>
      </pc:sldChg>
      <pc:sldChg chg="del">
        <pc:chgData name="Mitchell, Ivy" userId="faeed67b-0232-4a3c-80f3-20883d8fb7f6" providerId="ADAL" clId="{625BF2A5-78A1-4C16-9BA9-414B6C34ABC4}" dt="2025-02-13T14:43:10.248" v="103" actId="47"/>
        <pc:sldMkLst>
          <pc:docMk/>
          <pc:sldMk cId="2537812875" sldId="519"/>
        </pc:sldMkLst>
      </pc:sldChg>
      <pc:sldChg chg="del">
        <pc:chgData name="Mitchell, Ivy" userId="faeed67b-0232-4a3c-80f3-20883d8fb7f6" providerId="ADAL" clId="{625BF2A5-78A1-4C16-9BA9-414B6C34ABC4}" dt="2025-02-13T14:43:10.775" v="104" actId="47"/>
        <pc:sldMkLst>
          <pc:docMk/>
          <pc:sldMk cId="2962003509" sldId="520"/>
        </pc:sldMkLst>
      </pc:sldChg>
      <pc:sldChg chg="del">
        <pc:chgData name="Mitchell, Ivy" userId="faeed67b-0232-4a3c-80f3-20883d8fb7f6" providerId="ADAL" clId="{625BF2A5-78A1-4C16-9BA9-414B6C34ABC4}" dt="2025-02-13T14:43:11.381" v="105" actId="47"/>
        <pc:sldMkLst>
          <pc:docMk/>
          <pc:sldMk cId="4004059313" sldId="521"/>
        </pc:sldMkLst>
      </pc:sldChg>
      <pc:sldChg chg="del">
        <pc:chgData name="Mitchell, Ivy" userId="faeed67b-0232-4a3c-80f3-20883d8fb7f6" providerId="ADAL" clId="{625BF2A5-78A1-4C16-9BA9-414B6C34ABC4}" dt="2025-02-13T14:43:12.015" v="106" actId="47"/>
        <pc:sldMkLst>
          <pc:docMk/>
          <pc:sldMk cId="2940310727" sldId="522"/>
        </pc:sldMkLst>
      </pc:sldChg>
      <pc:sldChg chg="del">
        <pc:chgData name="Mitchell, Ivy" userId="faeed67b-0232-4a3c-80f3-20883d8fb7f6" providerId="ADAL" clId="{625BF2A5-78A1-4C16-9BA9-414B6C34ABC4}" dt="2025-02-13T14:43:12.656" v="107" actId="47"/>
        <pc:sldMkLst>
          <pc:docMk/>
          <pc:sldMk cId="4177072543" sldId="523"/>
        </pc:sldMkLst>
      </pc:sldChg>
      <pc:sldChg chg="del">
        <pc:chgData name="Mitchell, Ivy" userId="faeed67b-0232-4a3c-80f3-20883d8fb7f6" providerId="ADAL" clId="{625BF2A5-78A1-4C16-9BA9-414B6C34ABC4}" dt="2025-02-13T14:43:14.413" v="108" actId="47"/>
        <pc:sldMkLst>
          <pc:docMk/>
          <pc:sldMk cId="846274167" sldId="524"/>
        </pc:sldMkLst>
      </pc:sldChg>
      <pc:sldChg chg="del">
        <pc:chgData name="Mitchell, Ivy" userId="faeed67b-0232-4a3c-80f3-20883d8fb7f6" providerId="ADAL" clId="{625BF2A5-78A1-4C16-9BA9-414B6C34ABC4}" dt="2025-02-13T14:43:15.171" v="109" actId="47"/>
        <pc:sldMkLst>
          <pc:docMk/>
          <pc:sldMk cId="566689887" sldId="525"/>
        </pc:sldMkLst>
      </pc:sldChg>
      <pc:sldChg chg="del">
        <pc:chgData name="Mitchell, Ivy" userId="faeed67b-0232-4a3c-80f3-20883d8fb7f6" providerId="ADAL" clId="{625BF2A5-78A1-4C16-9BA9-414B6C34ABC4}" dt="2025-02-13T14:43:16.662" v="111" actId="47"/>
        <pc:sldMkLst>
          <pc:docMk/>
          <pc:sldMk cId="263303982" sldId="526"/>
        </pc:sldMkLst>
      </pc:sldChg>
      <pc:sldChg chg="del">
        <pc:chgData name="Mitchell, Ivy" userId="faeed67b-0232-4a3c-80f3-20883d8fb7f6" providerId="ADAL" clId="{625BF2A5-78A1-4C16-9BA9-414B6C34ABC4}" dt="2025-02-13T14:43:17.813" v="112" actId="47"/>
        <pc:sldMkLst>
          <pc:docMk/>
          <pc:sldMk cId="760703069" sldId="527"/>
        </pc:sldMkLst>
      </pc:sldChg>
      <pc:sldChg chg="del">
        <pc:chgData name="Mitchell, Ivy" userId="faeed67b-0232-4a3c-80f3-20883d8fb7f6" providerId="ADAL" clId="{625BF2A5-78A1-4C16-9BA9-414B6C34ABC4}" dt="2025-02-13T14:43:27.950" v="125" actId="47"/>
        <pc:sldMkLst>
          <pc:docMk/>
          <pc:sldMk cId="1573289839" sldId="528"/>
        </pc:sldMkLst>
      </pc:sldChg>
      <pc:sldChg chg="del">
        <pc:chgData name="Mitchell, Ivy" userId="faeed67b-0232-4a3c-80f3-20883d8fb7f6" providerId="ADAL" clId="{625BF2A5-78A1-4C16-9BA9-414B6C34ABC4}" dt="2025-02-13T14:43:30.952" v="130" actId="47"/>
        <pc:sldMkLst>
          <pc:docMk/>
          <pc:sldMk cId="3289297488" sldId="529"/>
        </pc:sldMkLst>
      </pc:sldChg>
      <pc:sldChg chg="del">
        <pc:chgData name="Mitchell, Ivy" userId="faeed67b-0232-4a3c-80f3-20883d8fb7f6" providerId="ADAL" clId="{625BF2A5-78A1-4C16-9BA9-414B6C34ABC4}" dt="2025-02-13T14:43:32.370" v="132" actId="47"/>
        <pc:sldMkLst>
          <pc:docMk/>
          <pc:sldMk cId="2109138676" sldId="530"/>
        </pc:sldMkLst>
      </pc:sldChg>
      <pc:sldChg chg="del">
        <pc:chgData name="Mitchell, Ivy" userId="faeed67b-0232-4a3c-80f3-20883d8fb7f6" providerId="ADAL" clId="{625BF2A5-78A1-4C16-9BA9-414B6C34ABC4}" dt="2025-02-13T14:43:33.528" v="134" actId="47"/>
        <pc:sldMkLst>
          <pc:docMk/>
          <pc:sldMk cId="2758933728" sldId="531"/>
        </pc:sldMkLst>
      </pc:sldChg>
      <pc:sldChg chg="del">
        <pc:chgData name="Mitchell, Ivy" userId="faeed67b-0232-4a3c-80f3-20883d8fb7f6" providerId="ADAL" clId="{625BF2A5-78A1-4C16-9BA9-414B6C34ABC4}" dt="2025-02-13T14:43:34.105" v="135" actId="47"/>
        <pc:sldMkLst>
          <pc:docMk/>
          <pc:sldMk cId="3183243887" sldId="532"/>
        </pc:sldMkLst>
      </pc:sldChg>
      <pc:sldChg chg="del">
        <pc:chgData name="Mitchell, Ivy" userId="faeed67b-0232-4a3c-80f3-20883d8fb7f6" providerId="ADAL" clId="{625BF2A5-78A1-4C16-9BA9-414B6C34ABC4}" dt="2025-02-13T14:43:34.685" v="136" actId="47"/>
        <pc:sldMkLst>
          <pc:docMk/>
          <pc:sldMk cId="3815306864" sldId="533"/>
        </pc:sldMkLst>
      </pc:sldChg>
      <pc:sldChg chg="del">
        <pc:chgData name="Mitchell, Ivy" userId="faeed67b-0232-4a3c-80f3-20883d8fb7f6" providerId="ADAL" clId="{625BF2A5-78A1-4C16-9BA9-414B6C34ABC4}" dt="2025-02-13T14:43:35.726" v="137" actId="47"/>
        <pc:sldMkLst>
          <pc:docMk/>
          <pc:sldMk cId="3428694016" sldId="534"/>
        </pc:sldMkLst>
      </pc:sldChg>
      <pc:sldChg chg="del">
        <pc:chgData name="Mitchell, Ivy" userId="faeed67b-0232-4a3c-80f3-20883d8fb7f6" providerId="ADAL" clId="{625BF2A5-78A1-4C16-9BA9-414B6C34ABC4}" dt="2025-02-13T14:43:41.304" v="145" actId="47"/>
        <pc:sldMkLst>
          <pc:docMk/>
          <pc:sldMk cId="613466007" sldId="535"/>
        </pc:sldMkLst>
      </pc:sldChg>
      <pc:sldChg chg="del">
        <pc:chgData name="Mitchell, Ivy" userId="faeed67b-0232-4a3c-80f3-20883d8fb7f6" providerId="ADAL" clId="{625BF2A5-78A1-4C16-9BA9-414B6C34ABC4}" dt="2025-02-13T14:43:44.200" v="148" actId="47"/>
        <pc:sldMkLst>
          <pc:docMk/>
          <pc:sldMk cId="3119422312" sldId="536"/>
        </pc:sldMkLst>
      </pc:sldChg>
      <pc:sldChg chg="del">
        <pc:chgData name="Mitchell, Ivy" userId="faeed67b-0232-4a3c-80f3-20883d8fb7f6" providerId="ADAL" clId="{625BF2A5-78A1-4C16-9BA9-414B6C34ABC4}" dt="2025-02-13T14:43:46.946" v="151" actId="47"/>
        <pc:sldMkLst>
          <pc:docMk/>
          <pc:sldMk cId="2737524416" sldId="537"/>
        </pc:sldMkLst>
      </pc:sldChg>
      <pc:sldChg chg="del">
        <pc:chgData name="Mitchell, Ivy" userId="faeed67b-0232-4a3c-80f3-20883d8fb7f6" providerId="ADAL" clId="{625BF2A5-78A1-4C16-9BA9-414B6C34ABC4}" dt="2025-02-13T14:42:52.326" v="81" actId="47"/>
        <pc:sldMkLst>
          <pc:docMk/>
          <pc:sldMk cId="2964155705" sldId="538"/>
        </pc:sldMkLst>
      </pc:sldChg>
      <pc:sldChg chg="add del">
        <pc:chgData name="Mitchell, Ivy" userId="faeed67b-0232-4a3c-80f3-20883d8fb7f6" providerId="ADAL" clId="{625BF2A5-78A1-4C16-9BA9-414B6C34ABC4}" dt="2025-02-13T14:42:20.870" v="48" actId="47"/>
        <pc:sldMkLst>
          <pc:docMk/>
          <pc:sldMk cId="4138680862" sldId="539"/>
        </pc:sldMkLst>
      </pc:sldChg>
      <pc:sldChg chg="del">
        <pc:chgData name="Mitchell, Ivy" userId="faeed67b-0232-4a3c-80f3-20883d8fb7f6" providerId="ADAL" clId="{625BF2A5-78A1-4C16-9BA9-414B6C34ABC4}" dt="2025-02-13T14:42:45.593" v="74" actId="47"/>
        <pc:sldMkLst>
          <pc:docMk/>
          <pc:sldMk cId="123593353" sldId="540"/>
        </pc:sldMkLst>
      </pc:sldChg>
      <pc:sldChg chg="del">
        <pc:chgData name="Mitchell, Ivy" userId="faeed67b-0232-4a3c-80f3-20883d8fb7f6" providerId="ADAL" clId="{625BF2A5-78A1-4C16-9BA9-414B6C34ABC4}" dt="2025-02-13T14:43:36.859" v="138" actId="47"/>
        <pc:sldMkLst>
          <pc:docMk/>
          <pc:sldMk cId="3242749871" sldId="541"/>
        </pc:sldMkLst>
      </pc:sldChg>
      <pc:sldChg chg="del">
        <pc:chgData name="Mitchell, Ivy" userId="faeed67b-0232-4a3c-80f3-20883d8fb7f6" providerId="ADAL" clId="{625BF2A5-78A1-4C16-9BA9-414B6C34ABC4}" dt="2025-02-13T14:43:45.421" v="149" actId="47"/>
        <pc:sldMkLst>
          <pc:docMk/>
          <pc:sldMk cId="95796728" sldId="542"/>
        </pc:sldMkLst>
      </pc:sldChg>
      <pc:sldChg chg="del">
        <pc:chgData name="Mitchell, Ivy" userId="faeed67b-0232-4a3c-80f3-20883d8fb7f6" providerId="ADAL" clId="{625BF2A5-78A1-4C16-9BA9-414B6C34ABC4}" dt="2025-02-13T14:43:28.535" v="126" actId="47"/>
        <pc:sldMkLst>
          <pc:docMk/>
          <pc:sldMk cId="2829703635" sldId="543"/>
        </pc:sldMkLst>
      </pc:sldChg>
      <pc:sldChg chg="add del">
        <pc:chgData name="Mitchell, Ivy" userId="faeed67b-0232-4a3c-80f3-20883d8fb7f6" providerId="ADAL" clId="{625BF2A5-78A1-4C16-9BA9-414B6C34ABC4}" dt="2025-02-13T14:42:12.052" v="42" actId="47"/>
        <pc:sldMkLst>
          <pc:docMk/>
          <pc:sldMk cId="3669345035" sldId="544"/>
        </pc:sldMkLst>
      </pc:sldChg>
      <pc:sldChg chg="del">
        <pc:chgData name="Mitchell, Ivy" userId="faeed67b-0232-4a3c-80f3-20883d8fb7f6" providerId="ADAL" clId="{625BF2A5-78A1-4C16-9BA9-414B6C34ABC4}" dt="2025-02-13T14:43:39.354" v="142" actId="47"/>
        <pc:sldMkLst>
          <pc:docMk/>
          <pc:sldMk cId="508232871" sldId="545"/>
        </pc:sldMkLst>
      </pc:sldChg>
      <pc:sldChg chg="del">
        <pc:chgData name="Mitchell, Ivy" userId="faeed67b-0232-4a3c-80f3-20883d8fb7f6" providerId="ADAL" clId="{625BF2A5-78A1-4C16-9BA9-414B6C34ABC4}" dt="2025-02-13T14:43:31.818" v="131" actId="47"/>
        <pc:sldMkLst>
          <pc:docMk/>
          <pc:sldMk cId="326579611" sldId="546"/>
        </pc:sldMkLst>
      </pc:sldChg>
      <pc:sldChg chg="del">
        <pc:chgData name="Mitchell, Ivy" userId="faeed67b-0232-4a3c-80f3-20883d8fb7f6" providerId="ADAL" clId="{625BF2A5-78A1-4C16-9BA9-414B6C34ABC4}" dt="2025-02-13T14:43:15.945" v="110" actId="47"/>
        <pc:sldMkLst>
          <pc:docMk/>
          <pc:sldMk cId="1575664229" sldId="547"/>
        </pc:sldMkLst>
      </pc:sldChg>
      <pc:sldChg chg="del">
        <pc:chgData name="Mitchell, Ivy" userId="faeed67b-0232-4a3c-80f3-20883d8fb7f6" providerId="ADAL" clId="{625BF2A5-78A1-4C16-9BA9-414B6C34ABC4}" dt="2025-02-13T14:41:27.104" v="6" actId="47"/>
        <pc:sldMkLst>
          <pc:docMk/>
          <pc:sldMk cId="2182642292" sldId="548"/>
        </pc:sldMkLst>
      </pc:sldChg>
      <pc:sldChg chg="del">
        <pc:chgData name="Mitchell, Ivy" userId="faeed67b-0232-4a3c-80f3-20883d8fb7f6" providerId="ADAL" clId="{625BF2A5-78A1-4C16-9BA9-414B6C34ABC4}" dt="2025-02-13T14:43:32.951" v="133" actId="47"/>
        <pc:sldMkLst>
          <pc:docMk/>
          <pc:sldMk cId="2304197808" sldId="549"/>
        </pc:sldMkLst>
      </pc:sldChg>
      <pc:sldChg chg="del">
        <pc:chgData name="Mitchell, Ivy" userId="faeed67b-0232-4a3c-80f3-20883d8fb7f6" providerId="ADAL" clId="{625BF2A5-78A1-4C16-9BA9-414B6C34ABC4}" dt="2025-02-13T14:42:58.936" v="90" actId="47"/>
        <pc:sldMkLst>
          <pc:docMk/>
          <pc:sldMk cId="4042931234" sldId="550"/>
        </pc:sldMkLst>
      </pc:sldChg>
      <pc:sldChg chg="del">
        <pc:chgData name="Mitchell, Ivy" userId="faeed67b-0232-4a3c-80f3-20883d8fb7f6" providerId="ADAL" clId="{625BF2A5-78A1-4C16-9BA9-414B6C34ABC4}" dt="2025-02-13T14:41:35.061" v="14" actId="47"/>
        <pc:sldMkLst>
          <pc:docMk/>
          <pc:sldMk cId="1010005352" sldId="551"/>
        </pc:sldMkLst>
      </pc:sldChg>
      <pc:sldChg chg="del">
        <pc:chgData name="Mitchell, Ivy" userId="faeed67b-0232-4a3c-80f3-20883d8fb7f6" providerId="ADAL" clId="{625BF2A5-78A1-4C16-9BA9-414B6C34ABC4}" dt="2025-02-13T14:43:08.295" v="101" actId="47"/>
        <pc:sldMkLst>
          <pc:docMk/>
          <pc:sldMk cId="2301726905" sldId="552"/>
        </pc:sldMkLst>
      </pc:sldChg>
      <pc:sldChg chg="del">
        <pc:chgData name="Mitchell, Ivy" userId="faeed67b-0232-4a3c-80f3-20883d8fb7f6" providerId="ADAL" clId="{625BF2A5-78A1-4C16-9BA9-414B6C34ABC4}" dt="2025-02-13T14:43:01.082" v="92" actId="47"/>
        <pc:sldMkLst>
          <pc:docMk/>
          <pc:sldMk cId="2365826648" sldId="553"/>
        </pc:sldMkLst>
      </pc:sldChg>
      <pc:sldChg chg="del">
        <pc:chgData name="Mitchell, Ivy" userId="faeed67b-0232-4a3c-80f3-20883d8fb7f6" providerId="ADAL" clId="{625BF2A5-78A1-4C16-9BA9-414B6C34ABC4}" dt="2025-02-13T14:43:45.940" v="150" actId="47"/>
        <pc:sldMkLst>
          <pc:docMk/>
          <pc:sldMk cId="1446728156" sldId="554"/>
        </pc:sldMkLst>
      </pc:sldChg>
      <pc:sldChg chg="del">
        <pc:chgData name="Mitchell, Ivy" userId="faeed67b-0232-4a3c-80f3-20883d8fb7f6" providerId="ADAL" clId="{625BF2A5-78A1-4C16-9BA9-414B6C34ABC4}" dt="2025-02-13T14:42:59.809" v="91" actId="47"/>
        <pc:sldMkLst>
          <pc:docMk/>
          <pc:sldMk cId="1647970098" sldId="555"/>
        </pc:sldMkLst>
      </pc:sldChg>
      <pc:sldChg chg="del">
        <pc:chgData name="Mitchell, Ivy" userId="faeed67b-0232-4a3c-80f3-20883d8fb7f6" providerId="ADAL" clId="{625BF2A5-78A1-4C16-9BA9-414B6C34ABC4}" dt="2025-02-13T14:42:44.526" v="73" actId="47"/>
        <pc:sldMkLst>
          <pc:docMk/>
          <pc:sldMk cId="3300145165" sldId="556"/>
        </pc:sldMkLst>
      </pc:sldChg>
      <pc:sldChg chg="del">
        <pc:chgData name="Mitchell, Ivy" userId="faeed67b-0232-4a3c-80f3-20883d8fb7f6" providerId="ADAL" clId="{625BF2A5-78A1-4C16-9BA9-414B6C34ABC4}" dt="2025-02-13T14:41:35.733" v="15" actId="47"/>
        <pc:sldMkLst>
          <pc:docMk/>
          <pc:sldMk cId="934487705" sldId="557"/>
        </pc:sldMkLst>
      </pc:sldChg>
      <pc:sldChg chg="del">
        <pc:chgData name="Mitchell, Ivy" userId="faeed67b-0232-4a3c-80f3-20883d8fb7f6" providerId="ADAL" clId="{625BF2A5-78A1-4C16-9BA9-414B6C34ABC4}" dt="2025-02-13T14:42:27.450" v="55" actId="47"/>
        <pc:sldMkLst>
          <pc:docMk/>
          <pc:sldMk cId="1536969142" sldId="558"/>
        </pc:sldMkLst>
      </pc:sldChg>
      <pc:sldChg chg="del">
        <pc:chgData name="Mitchell, Ivy" userId="faeed67b-0232-4a3c-80f3-20883d8fb7f6" providerId="ADAL" clId="{625BF2A5-78A1-4C16-9BA9-414B6C34ABC4}" dt="2025-02-13T14:43:24.220" v="120" actId="47"/>
        <pc:sldMkLst>
          <pc:docMk/>
          <pc:sldMk cId="67059970" sldId="559"/>
        </pc:sldMkLst>
      </pc:sldChg>
      <pc:sldChg chg="del">
        <pc:chgData name="Mitchell, Ivy" userId="faeed67b-0232-4a3c-80f3-20883d8fb7f6" providerId="ADAL" clId="{625BF2A5-78A1-4C16-9BA9-414B6C34ABC4}" dt="2025-02-13T14:41:25.288" v="2" actId="47"/>
        <pc:sldMkLst>
          <pc:docMk/>
          <pc:sldMk cId="536737313" sldId="560"/>
        </pc:sldMkLst>
      </pc:sldChg>
      <pc:sldChg chg="del">
        <pc:chgData name="Mitchell, Ivy" userId="faeed67b-0232-4a3c-80f3-20883d8fb7f6" providerId="ADAL" clId="{625BF2A5-78A1-4C16-9BA9-414B6C34ABC4}" dt="2025-02-13T14:42:57.227" v="87" actId="47"/>
        <pc:sldMkLst>
          <pc:docMk/>
          <pc:sldMk cId="764210487" sldId="561"/>
        </pc:sldMkLst>
      </pc:sldChg>
      <pc:sldChg chg="del">
        <pc:chgData name="Mitchell, Ivy" userId="faeed67b-0232-4a3c-80f3-20883d8fb7f6" providerId="ADAL" clId="{625BF2A5-78A1-4C16-9BA9-414B6C34ABC4}" dt="2025-02-13T14:43:05.285" v="97" actId="47"/>
        <pc:sldMkLst>
          <pc:docMk/>
          <pc:sldMk cId="1157350779" sldId="562"/>
        </pc:sldMkLst>
      </pc:sldChg>
      <pc:sldChg chg="add del">
        <pc:chgData name="Mitchell, Ivy" userId="faeed67b-0232-4a3c-80f3-20883d8fb7f6" providerId="ADAL" clId="{625BF2A5-78A1-4C16-9BA9-414B6C34ABC4}" dt="2025-02-13T14:42:22.795" v="50" actId="47"/>
        <pc:sldMkLst>
          <pc:docMk/>
          <pc:sldMk cId="2668020829" sldId="563"/>
        </pc:sldMkLst>
      </pc:sldChg>
      <pc:sldChg chg="del">
        <pc:chgData name="Mitchell, Ivy" userId="faeed67b-0232-4a3c-80f3-20883d8fb7f6" providerId="ADAL" clId="{625BF2A5-78A1-4C16-9BA9-414B6C34ABC4}" dt="2025-02-13T14:41:25.794" v="3" actId="47"/>
        <pc:sldMkLst>
          <pc:docMk/>
          <pc:sldMk cId="236712531" sldId="564"/>
        </pc:sldMkLst>
      </pc:sldChg>
      <pc:sldChg chg="del">
        <pc:chgData name="Mitchell, Ivy" userId="faeed67b-0232-4a3c-80f3-20883d8fb7f6" providerId="ADAL" clId="{625BF2A5-78A1-4C16-9BA9-414B6C34ABC4}" dt="2025-02-13T14:43:24.837" v="121" actId="47"/>
        <pc:sldMkLst>
          <pc:docMk/>
          <pc:sldMk cId="744920203" sldId="565"/>
        </pc:sldMkLst>
      </pc:sldChg>
      <pc:sldChg chg="del">
        <pc:chgData name="Mitchell, Ivy" userId="faeed67b-0232-4a3c-80f3-20883d8fb7f6" providerId="ADAL" clId="{625BF2A5-78A1-4C16-9BA9-414B6C34ABC4}" dt="2025-02-13T14:43:25.374" v="122" actId="47"/>
        <pc:sldMkLst>
          <pc:docMk/>
          <pc:sldMk cId="1544372068" sldId="566"/>
        </pc:sldMkLst>
      </pc:sldChg>
      <pc:sldChg chg="del">
        <pc:chgData name="Mitchell, Ivy" userId="faeed67b-0232-4a3c-80f3-20883d8fb7f6" providerId="ADAL" clId="{625BF2A5-78A1-4C16-9BA9-414B6C34ABC4}" dt="2025-02-13T14:43:29.834" v="128" actId="47"/>
        <pc:sldMkLst>
          <pc:docMk/>
          <pc:sldMk cId="4056124835" sldId="567"/>
        </pc:sldMkLst>
      </pc:sldChg>
      <pc:sldChg chg="del">
        <pc:chgData name="Mitchell, Ivy" userId="faeed67b-0232-4a3c-80f3-20883d8fb7f6" providerId="ADAL" clId="{625BF2A5-78A1-4C16-9BA9-414B6C34ABC4}" dt="2025-02-13T14:43:21.687" v="117" actId="47"/>
        <pc:sldMkLst>
          <pc:docMk/>
          <pc:sldMk cId="2017344791" sldId="568"/>
        </pc:sldMkLst>
      </pc:sldChg>
      <pc:sldChg chg="del">
        <pc:chgData name="Mitchell, Ivy" userId="faeed67b-0232-4a3c-80f3-20883d8fb7f6" providerId="ADAL" clId="{625BF2A5-78A1-4C16-9BA9-414B6C34ABC4}" dt="2025-02-13T14:42:32.227" v="61" actId="47"/>
        <pc:sldMkLst>
          <pc:docMk/>
          <pc:sldMk cId="4275406294" sldId="569"/>
        </pc:sldMkLst>
      </pc:sldChg>
      <pc:sldChg chg="del">
        <pc:chgData name="Mitchell, Ivy" userId="faeed67b-0232-4a3c-80f3-20883d8fb7f6" providerId="ADAL" clId="{625BF2A5-78A1-4C16-9BA9-414B6C34ABC4}" dt="2025-02-13T14:41:26.397" v="4" actId="47"/>
        <pc:sldMkLst>
          <pc:docMk/>
          <pc:sldMk cId="1184792552" sldId="570"/>
        </pc:sldMkLst>
      </pc:sldChg>
      <pc:sldChg chg="del">
        <pc:chgData name="Mitchell, Ivy" userId="faeed67b-0232-4a3c-80f3-20883d8fb7f6" providerId="ADAL" clId="{625BF2A5-78A1-4C16-9BA9-414B6C34ABC4}" dt="2025-02-13T14:41:26.796" v="5" actId="47"/>
        <pc:sldMkLst>
          <pc:docMk/>
          <pc:sldMk cId="3708108478" sldId="571"/>
        </pc:sldMkLst>
      </pc:sldChg>
      <pc:sldChg chg="del">
        <pc:chgData name="Mitchell, Ivy" userId="faeed67b-0232-4a3c-80f3-20883d8fb7f6" providerId="ADAL" clId="{625BF2A5-78A1-4C16-9BA9-414B6C34ABC4}" dt="2025-02-13T14:42:23.593" v="51" actId="47"/>
        <pc:sldMkLst>
          <pc:docMk/>
          <pc:sldMk cId="1956220511" sldId="572"/>
        </pc:sldMkLst>
      </pc:sldChg>
      <pc:sldChg chg="del">
        <pc:chgData name="Mitchell, Ivy" userId="faeed67b-0232-4a3c-80f3-20883d8fb7f6" providerId="ADAL" clId="{625BF2A5-78A1-4C16-9BA9-414B6C34ABC4}" dt="2025-02-13T14:43:22.144" v="118" actId="47"/>
        <pc:sldMkLst>
          <pc:docMk/>
          <pc:sldMk cId="1422868762" sldId="573"/>
        </pc:sldMkLst>
      </pc:sldChg>
      <pc:sldChg chg="del">
        <pc:chgData name="Mitchell, Ivy" userId="faeed67b-0232-4a3c-80f3-20883d8fb7f6" providerId="ADAL" clId="{625BF2A5-78A1-4C16-9BA9-414B6C34ABC4}" dt="2025-02-13T14:43:22.864" v="119" actId="47"/>
        <pc:sldMkLst>
          <pc:docMk/>
          <pc:sldMk cId="1153935601" sldId="574"/>
        </pc:sldMkLst>
      </pc:sldChg>
      <pc:sldChg chg="del">
        <pc:chgData name="Mitchell, Ivy" userId="faeed67b-0232-4a3c-80f3-20883d8fb7f6" providerId="ADAL" clId="{625BF2A5-78A1-4C16-9BA9-414B6C34ABC4}" dt="2025-02-13T14:43:26.842" v="124" actId="47"/>
        <pc:sldMkLst>
          <pc:docMk/>
          <pc:sldMk cId="2566437211" sldId="575"/>
        </pc:sldMkLst>
      </pc:sldChg>
      <pc:sldChg chg="del">
        <pc:chgData name="Mitchell, Ivy" userId="faeed67b-0232-4a3c-80f3-20883d8fb7f6" providerId="ADAL" clId="{625BF2A5-78A1-4C16-9BA9-414B6C34ABC4}" dt="2025-02-13T14:43:18.508" v="113" actId="47"/>
        <pc:sldMkLst>
          <pc:docMk/>
          <pc:sldMk cId="3698030555" sldId="576"/>
        </pc:sldMkLst>
      </pc:sldChg>
      <pc:sldChg chg="del">
        <pc:chgData name="Mitchell, Ivy" userId="faeed67b-0232-4a3c-80f3-20883d8fb7f6" providerId="ADAL" clId="{625BF2A5-78A1-4C16-9BA9-414B6C34ABC4}" dt="2025-02-13T14:42:49.292" v="78" actId="47"/>
        <pc:sldMkLst>
          <pc:docMk/>
          <pc:sldMk cId="1226080785" sldId="577"/>
        </pc:sldMkLst>
      </pc:sldChg>
      <pc:sldChg chg="del">
        <pc:chgData name="Mitchell, Ivy" userId="faeed67b-0232-4a3c-80f3-20883d8fb7f6" providerId="ADAL" clId="{625BF2A5-78A1-4C16-9BA9-414B6C34ABC4}" dt="2025-02-13T14:42:46.173" v="75" actId="47"/>
        <pc:sldMkLst>
          <pc:docMk/>
          <pc:sldMk cId="136773272" sldId="578"/>
        </pc:sldMkLst>
      </pc:sldChg>
      <pc:sldChg chg="del">
        <pc:chgData name="Mitchell, Ivy" userId="faeed67b-0232-4a3c-80f3-20883d8fb7f6" providerId="ADAL" clId="{625BF2A5-78A1-4C16-9BA9-414B6C34ABC4}" dt="2025-02-13T14:41:28.372" v="9" actId="47"/>
        <pc:sldMkLst>
          <pc:docMk/>
          <pc:sldMk cId="3658661400" sldId="579"/>
        </pc:sldMkLst>
      </pc:sldChg>
      <pc:sldChg chg="del">
        <pc:chgData name="Mitchell, Ivy" userId="faeed67b-0232-4a3c-80f3-20883d8fb7f6" providerId="ADAL" clId="{625BF2A5-78A1-4C16-9BA9-414B6C34ABC4}" dt="2025-02-13T14:43:26.234" v="123" actId="47"/>
        <pc:sldMkLst>
          <pc:docMk/>
          <pc:sldMk cId="943530901" sldId="580"/>
        </pc:sldMkLst>
      </pc:sldChg>
      <pc:sldChg chg="del">
        <pc:chgData name="Mitchell, Ivy" userId="faeed67b-0232-4a3c-80f3-20883d8fb7f6" providerId="ADAL" clId="{625BF2A5-78A1-4C16-9BA9-414B6C34ABC4}" dt="2025-02-13T14:43:41.981" v="146" actId="47"/>
        <pc:sldMkLst>
          <pc:docMk/>
          <pc:sldMk cId="440984691" sldId="581"/>
        </pc:sldMkLst>
      </pc:sldChg>
      <pc:sldChg chg="del">
        <pc:chgData name="Mitchell, Ivy" userId="faeed67b-0232-4a3c-80f3-20883d8fb7f6" providerId="ADAL" clId="{625BF2A5-78A1-4C16-9BA9-414B6C34ABC4}" dt="2025-02-13T14:43:20.647" v="115" actId="47"/>
        <pc:sldMkLst>
          <pc:docMk/>
          <pc:sldMk cId="863946292" sldId="582"/>
        </pc:sldMkLst>
      </pc:sldChg>
      <pc:sldChg chg="del">
        <pc:chgData name="Mitchell, Ivy" userId="faeed67b-0232-4a3c-80f3-20883d8fb7f6" providerId="ADAL" clId="{625BF2A5-78A1-4C16-9BA9-414B6C34ABC4}" dt="2025-02-13T14:43:21.171" v="116" actId="47"/>
        <pc:sldMkLst>
          <pc:docMk/>
          <pc:sldMk cId="1803009903" sldId="583"/>
        </pc:sldMkLst>
      </pc:sldChg>
      <pc:sldChg chg="del">
        <pc:chgData name="Mitchell, Ivy" userId="faeed67b-0232-4a3c-80f3-20883d8fb7f6" providerId="ADAL" clId="{625BF2A5-78A1-4C16-9BA9-414B6C34ABC4}" dt="2025-02-13T14:42:35.951" v="65" actId="47"/>
        <pc:sldMkLst>
          <pc:docMk/>
          <pc:sldMk cId="1014351599" sldId="584"/>
        </pc:sldMkLst>
      </pc:sldChg>
      <pc:sldChg chg="add del">
        <pc:chgData name="Mitchell, Ivy" userId="faeed67b-0232-4a3c-80f3-20883d8fb7f6" providerId="ADAL" clId="{625BF2A5-78A1-4C16-9BA9-414B6C34ABC4}" dt="2025-02-13T14:42:19.515" v="47" actId="47"/>
        <pc:sldMkLst>
          <pc:docMk/>
          <pc:sldMk cId="880387674" sldId="585"/>
        </pc:sldMkLst>
      </pc:sldChg>
      <pc:sldChg chg="del">
        <pc:chgData name="Mitchell, Ivy" userId="faeed67b-0232-4a3c-80f3-20883d8fb7f6" providerId="ADAL" clId="{625BF2A5-78A1-4C16-9BA9-414B6C34ABC4}" dt="2025-02-13T14:42:28.510" v="56" actId="47"/>
        <pc:sldMkLst>
          <pc:docMk/>
          <pc:sldMk cId="3974121515" sldId="586"/>
        </pc:sldMkLst>
      </pc:sldChg>
      <pc:sldChg chg="del">
        <pc:chgData name="Mitchell, Ivy" userId="faeed67b-0232-4a3c-80f3-20883d8fb7f6" providerId="ADAL" clId="{625BF2A5-78A1-4C16-9BA9-414B6C34ABC4}" dt="2025-02-13T14:42:29.201" v="57" actId="47"/>
        <pc:sldMkLst>
          <pc:docMk/>
          <pc:sldMk cId="1645870381" sldId="587"/>
        </pc:sldMkLst>
      </pc:sldChg>
      <pc:sldChg chg="del">
        <pc:chgData name="Mitchell, Ivy" userId="faeed67b-0232-4a3c-80f3-20883d8fb7f6" providerId="ADAL" clId="{625BF2A5-78A1-4C16-9BA9-414B6C34ABC4}" dt="2025-02-13T14:42:29.950" v="58" actId="47"/>
        <pc:sldMkLst>
          <pc:docMk/>
          <pc:sldMk cId="3316278111" sldId="588"/>
        </pc:sldMkLst>
      </pc:sldChg>
      <pc:sldChg chg="del">
        <pc:chgData name="Mitchell, Ivy" userId="faeed67b-0232-4a3c-80f3-20883d8fb7f6" providerId="ADAL" clId="{625BF2A5-78A1-4C16-9BA9-414B6C34ABC4}" dt="2025-02-13T14:42:30.748" v="59" actId="47"/>
        <pc:sldMkLst>
          <pc:docMk/>
          <pc:sldMk cId="4278924876" sldId="589"/>
        </pc:sldMkLst>
      </pc:sldChg>
      <pc:sldChg chg="add del">
        <pc:chgData name="Mitchell, Ivy" userId="faeed67b-0232-4a3c-80f3-20883d8fb7f6" providerId="ADAL" clId="{625BF2A5-78A1-4C16-9BA9-414B6C34ABC4}" dt="2025-02-13T14:42:21.872" v="49" actId="47"/>
        <pc:sldMkLst>
          <pc:docMk/>
          <pc:sldMk cId="558993314" sldId="590"/>
        </pc:sldMkLst>
      </pc:sldChg>
      <pc:sldChg chg="del">
        <pc:chgData name="Mitchell, Ivy" userId="faeed67b-0232-4a3c-80f3-20883d8fb7f6" providerId="ADAL" clId="{625BF2A5-78A1-4C16-9BA9-414B6C34ABC4}" dt="2025-02-13T14:43:04.023" v="95" actId="47"/>
        <pc:sldMkLst>
          <pc:docMk/>
          <pc:sldMk cId="379145297" sldId="591"/>
        </pc:sldMkLst>
      </pc:sldChg>
      <pc:sldChg chg="del">
        <pc:chgData name="Mitchell, Ivy" userId="faeed67b-0232-4a3c-80f3-20883d8fb7f6" providerId="ADAL" clId="{625BF2A5-78A1-4C16-9BA9-414B6C34ABC4}" dt="2025-02-13T14:43:04.514" v="96" actId="47"/>
        <pc:sldMkLst>
          <pc:docMk/>
          <pc:sldMk cId="197229335" sldId="592"/>
        </pc:sldMkLst>
      </pc:sldChg>
      <pc:sldChg chg="del">
        <pc:chgData name="Mitchell, Ivy" userId="faeed67b-0232-4a3c-80f3-20883d8fb7f6" providerId="ADAL" clId="{625BF2A5-78A1-4C16-9BA9-414B6C34ABC4}" dt="2025-02-13T14:42:31.440" v="60" actId="47"/>
        <pc:sldMkLst>
          <pc:docMk/>
          <pc:sldMk cId="814792041" sldId="593"/>
        </pc:sldMkLst>
      </pc:sldChg>
      <pc:sldChg chg="del">
        <pc:chgData name="Mitchell, Ivy" userId="faeed67b-0232-4a3c-80f3-20883d8fb7f6" providerId="ADAL" clId="{625BF2A5-78A1-4C16-9BA9-414B6C34ABC4}" dt="2025-02-13T14:42:32.936" v="62" actId="47"/>
        <pc:sldMkLst>
          <pc:docMk/>
          <pc:sldMk cId="2200892345" sldId="594"/>
        </pc:sldMkLst>
      </pc:sldChg>
      <pc:sldChg chg="del">
        <pc:chgData name="Mitchell, Ivy" userId="faeed67b-0232-4a3c-80f3-20883d8fb7f6" providerId="ADAL" clId="{625BF2A5-78A1-4C16-9BA9-414B6C34ABC4}" dt="2025-02-13T14:42:42.951" v="71" actId="47"/>
        <pc:sldMkLst>
          <pc:docMk/>
          <pc:sldMk cId="4008080083" sldId="595"/>
        </pc:sldMkLst>
      </pc:sldChg>
      <pc:sldChg chg="del">
        <pc:chgData name="Mitchell, Ivy" userId="faeed67b-0232-4a3c-80f3-20883d8fb7f6" providerId="ADAL" clId="{625BF2A5-78A1-4C16-9BA9-414B6C34ABC4}" dt="2025-02-13T14:58:50.883" v="277" actId="47"/>
        <pc:sldMkLst>
          <pc:docMk/>
          <pc:sldMk cId="3289648510" sldId="596"/>
        </pc:sldMkLst>
      </pc:sldChg>
      <pc:sldChg chg="del">
        <pc:chgData name="Mitchell, Ivy" userId="faeed67b-0232-4a3c-80f3-20883d8fb7f6" providerId="ADAL" clId="{625BF2A5-78A1-4C16-9BA9-414B6C34ABC4}" dt="2025-02-13T14:42:55.718" v="85" actId="47"/>
        <pc:sldMkLst>
          <pc:docMk/>
          <pc:sldMk cId="1794403532" sldId="597"/>
        </pc:sldMkLst>
      </pc:sldChg>
      <pc:sldChg chg="del">
        <pc:chgData name="Mitchell, Ivy" userId="faeed67b-0232-4a3c-80f3-20883d8fb7f6" providerId="ADAL" clId="{625BF2A5-78A1-4C16-9BA9-414B6C34ABC4}" dt="2025-02-13T14:43:29.171" v="127" actId="47"/>
        <pc:sldMkLst>
          <pc:docMk/>
          <pc:sldMk cId="2312930526" sldId="598"/>
        </pc:sldMkLst>
      </pc:sldChg>
      <pc:sldChg chg="del">
        <pc:chgData name="Mitchell, Ivy" userId="faeed67b-0232-4a3c-80f3-20883d8fb7f6" providerId="ADAL" clId="{625BF2A5-78A1-4C16-9BA9-414B6C34ABC4}" dt="2025-02-13T14:42:53.740" v="83" actId="47"/>
        <pc:sldMkLst>
          <pc:docMk/>
          <pc:sldMk cId="1165080139" sldId="599"/>
        </pc:sldMkLst>
      </pc:sldChg>
      <pc:sldChg chg="del">
        <pc:chgData name="Mitchell, Ivy" userId="faeed67b-0232-4a3c-80f3-20883d8fb7f6" providerId="ADAL" clId="{625BF2A5-78A1-4C16-9BA9-414B6C34ABC4}" dt="2025-02-13T14:42:54.733" v="84" actId="47"/>
        <pc:sldMkLst>
          <pc:docMk/>
          <pc:sldMk cId="400451003" sldId="600"/>
        </pc:sldMkLst>
      </pc:sldChg>
      <pc:sldChg chg="del">
        <pc:chgData name="Mitchell, Ivy" userId="faeed67b-0232-4a3c-80f3-20883d8fb7f6" providerId="ADAL" clId="{625BF2A5-78A1-4C16-9BA9-414B6C34ABC4}" dt="2025-02-13T14:41:27.370" v="7" actId="47"/>
        <pc:sldMkLst>
          <pc:docMk/>
          <pc:sldMk cId="3100767066" sldId="601"/>
        </pc:sldMkLst>
      </pc:sldChg>
      <pc:sldChg chg="del">
        <pc:chgData name="Mitchell, Ivy" userId="faeed67b-0232-4a3c-80f3-20883d8fb7f6" providerId="ADAL" clId="{625BF2A5-78A1-4C16-9BA9-414B6C34ABC4}" dt="2025-02-13T14:42:35.121" v="64" actId="47"/>
        <pc:sldMkLst>
          <pc:docMk/>
          <pc:sldMk cId="1666083358" sldId="602"/>
        </pc:sldMkLst>
      </pc:sldChg>
      <pc:sldChg chg="del">
        <pc:chgData name="Mitchell, Ivy" userId="faeed67b-0232-4a3c-80f3-20883d8fb7f6" providerId="ADAL" clId="{625BF2A5-78A1-4C16-9BA9-414B6C34ABC4}" dt="2025-02-13T14:42:24.412" v="52" actId="47"/>
        <pc:sldMkLst>
          <pc:docMk/>
          <pc:sldMk cId="2516588099" sldId="603"/>
        </pc:sldMkLst>
      </pc:sldChg>
      <pc:sldChg chg="del">
        <pc:chgData name="Mitchell, Ivy" userId="faeed67b-0232-4a3c-80f3-20883d8fb7f6" providerId="ADAL" clId="{625BF2A5-78A1-4C16-9BA9-414B6C34ABC4}" dt="2025-02-13T14:42:25.123" v="53" actId="47"/>
        <pc:sldMkLst>
          <pc:docMk/>
          <pc:sldMk cId="2946820651" sldId="604"/>
        </pc:sldMkLst>
      </pc:sldChg>
      <pc:sldChg chg="del">
        <pc:chgData name="Mitchell, Ivy" userId="faeed67b-0232-4a3c-80f3-20883d8fb7f6" providerId="ADAL" clId="{625BF2A5-78A1-4C16-9BA9-414B6C34ABC4}" dt="2025-02-13T14:41:27.607" v="8" actId="47"/>
        <pc:sldMkLst>
          <pc:docMk/>
          <pc:sldMk cId="4085863997" sldId="605"/>
        </pc:sldMkLst>
      </pc:sldChg>
      <pc:sldChg chg="del">
        <pc:chgData name="Mitchell, Ivy" userId="faeed67b-0232-4a3c-80f3-20883d8fb7f6" providerId="ADAL" clId="{625BF2A5-78A1-4C16-9BA9-414B6C34ABC4}" dt="2025-02-13T14:41:38.020" v="16" actId="47"/>
        <pc:sldMkLst>
          <pc:docMk/>
          <pc:sldMk cId="2455324501" sldId="606"/>
        </pc:sldMkLst>
      </pc:sldChg>
      <pc:sldChg chg="add del">
        <pc:chgData name="Mitchell, Ivy" userId="faeed67b-0232-4a3c-80f3-20883d8fb7f6" providerId="ADAL" clId="{625BF2A5-78A1-4C16-9BA9-414B6C34ABC4}" dt="2025-02-13T14:42:16.857" v="46" actId="47"/>
        <pc:sldMkLst>
          <pc:docMk/>
          <pc:sldMk cId="2848916820" sldId="607"/>
        </pc:sldMkLst>
      </pc:sldChg>
      <pc:sldChg chg="del">
        <pc:chgData name="Mitchell, Ivy" userId="faeed67b-0232-4a3c-80f3-20883d8fb7f6" providerId="ADAL" clId="{625BF2A5-78A1-4C16-9BA9-414B6C34ABC4}" dt="2025-02-13T14:42:25.931" v="54" actId="47"/>
        <pc:sldMkLst>
          <pc:docMk/>
          <pc:sldMk cId="154642669" sldId="608"/>
        </pc:sldMkLst>
      </pc:sldChg>
      <pc:sldChg chg="del">
        <pc:chgData name="Mitchell, Ivy" userId="faeed67b-0232-4a3c-80f3-20883d8fb7f6" providerId="ADAL" clId="{625BF2A5-78A1-4C16-9BA9-414B6C34ABC4}" dt="2025-02-13T14:58:57.054" v="281" actId="47"/>
        <pc:sldMkLst>
          <pc:docMk/>
          <pc:sldMk cId="2599473147" sldId="609"/>
        </pc:sldMkLst>
      </pc:sldChg>
      <pc:sldChg chg="del">
        <pc:chgData name="Mitchell, Ivy" userId="faeed67b-0232-4a3c-80f3-20883d8fb7f6" providerId="ADAL" clId="{625BF2A5-78A1-4C16-9BA9-414B6C34ABC4}" dt="2025-02-13T14:42:47.243" v="76" actId="47"/>
        <pc:sldMkLst>
          <pc:docMk/>
          <pc:sldMk cId="1193925535" sldId="610"/>
        </pc:sldMkLst>
      </pc:sldChg>
      <pc:sldChg chg="add ord">
        <pc:chgData name="Mitchell, Ivy" userId="faeed67b-0232-4a3c-80f3-20883d8fb7f6" providerId="ADAL" clId="{625BF2A5-78A1-4C16-9BA9-414B6C34ABC4}" dt="2025-02-13T14:53:13.718" v="164"/>
        <pc:sldMkLst>
          <pc:docMk/>
          <pc:sldMk cId="1692867287" sldId="610"/>
        </pc:sldMkLst>
      </pc:sldChg>
      <pc:sldChg chg="del">
        <pc:chgData name="Mitchell, Ivy" userId="faeed67b-0232-4a3c-80f3-20883d8fb7f6" providerId="ADAL" clId="{625BF2A5-78A1-4C16-9BA9-414B6C34ABC4}" dt="2025-02-13T14:42:56.156" v="86" actId="47"/>
        <pc:sldMkLst>
          <pc:docMk/>
          <pc:sldMk cId="1532055927" sldId="611"/>
        </pc:sldMkLst>
      </pc:sldChg>
      <pc:sldChg chg="add ord">
        <pc:chgData name="Mitchell, Ivy" userId="faeed67b-0232-4a3c-80f3-20883d8fb7f6" providerId="ADAL" clId="{625BF2A5-78A1-4C16-9BA9-414B6C34ABC4}" dt="2025-02-13T14:53:33.655" v="168"/>
        <pc:sldMkLst>
          <pc:docMk/>
          <pc:sldMk cId="3628929319" sldId="611"/>
        </pc:sldMkLst>
      </pc:sldChg>
      <pc:sldChg chg="del">
        <pc:chgData name="Mitchell, Ivy" userId="faeed67b-0232-4a3c-80f3-20883d8fb7f6" providerId="ADAL" clId="{625BF2A5-78A1-4C16-9BA9-414B6C34ABC4}" dt="2025-02-13T14:43:37.402" v="139" actId="47"/>
        <pc:sldMkLst>
          <pc:docMk/>
          <pc:sldMk cId="148676574" sldId="612"/>
        </pc:sldMkLst>
      </pc:sldChg>
      <pc:sldChg chg="add">
        <pc:chgData name="Mitchell, Ivy" userId="faeed67b-0232-4a3c-80f3-20883d8fb7f6" providerId="ADAL" clId="{625BF2A5-78A1-4C16-9BA9-414B6C34ABC4}" dt="2025-02-13T14:54:23.428" v="170"/>
        <pc:sldMkLst>
          <pc:docMk/>
          <pc:sldMk cId="811402851" sldId="612"/>
        </pc:sldMkLst>
      </pc:sldChg>
      <pc:sldChg chg="add">
        <pc:chgData name="Mitchell, Ivy" userId="faeed67b-0232-4a3c-80f3-20883d8fb7f6" providerId="ADAL" clId="{625BF2A5-78A1-4C16-9BA9-414B6C34ABC4}" dt="2025-02-13T14:54:31.634" v="172"/>
        <pc:sldMkLst>
          <pc:docMk/>
          <pc:sldMk cId="2959498374" sldId="613"/>
        </pc:sldMkLst>
      </pc:sldChg>
      <pc:sldChg chg="del">
        <pc:chgData name="Mitchell, Ivy" userId="faeed67b-0232-4a3c-80f3-20883d8fb7f6" providerId="ADAL" clId="{625BF2A5-78A1-4C16-9BA9-414B6C34ABC4}" dt="2025-02-13T14:42:48.312" v="77" actId="47"/>
        <pc:sldMkLst>
          <pc:docMk/>
          <pc:sldMk cId="3181244122" sldId="613"/>
        </pc:sldMkLst>
      </pc:sldChg>
      <pc:sldChg chg="add">
        <pc:chgData name="Mitchell, Ivy" userId="faeed67b-0232-4a3c-80f3-20883d8fb7f6" providerId="ADAL" clId="{625BF2A5-78A1-4C16-9BA9-414B6C34ABC4}" dt="2025-02-13T14:54:42.290" v="174"/>
        <pc:sldMkLst>
          <pc:docMk/>
          <pc:sldMk cId="433516687" sldId="614"/>
        </pc:sldMkLst>
      </pc:sldChg>
      <pc:sldChg chg="del">
        <pc:chgData name="Mitchell, Ivy" userId="faeed67b-0232-4a3c-80f3-20883d8fb7f6" providerId="ADAL" clId="{625BF2A5-78A1-4C16-9BA9-414B6C34ABC4}" dt="2025-02-13T14:43:06.405" v="98" actId="47"/>
        <pc:sldMkLst>
          <pc:docMk/>
          <pc:sldMk cId="4262553448" sldId="614"/>
        </pc:sldMkLst>
      </pc:sldChg>
      <pc:sldChg chg="del">
        <pc:chgData name="Mitchell, Ivy" userId="faeed67b-0232-4a3c-80f3-20883d8fb7f6" providerId="ADAL" clId="{625BF2A5-78A1-4C16-9BA9-414B6C34ABC4}" dt="2025-02-13T14:42:57.820" v="88" actId="47"/>
        <pc:sldMkLst>
          <pc:docMk/>
          <pc:sldMk cId="3381783009" sldId="615"/>
        </pc:sldMkLst>
      </pc:sldChg>
      <pc:sldChg chg="add">
        <pc:chgData name="Mitchell, Ivy" userId="faeed67b-0232-4a3c-80f3-20883d8fb7f6" providerId="ADAL" clId="{625BF2A5-78A1-4C16-9BA9-414B6C34ABC4}" dt="2025-02-13T14:54:52.804" v="176"/>
        <pc:sldMkLst>
          <pc:docMk/>
          <pc:sldMk cId="3552815595" sldId="615"/>
        </pc:sldMkLst>
      </pc:sldChg>
      <pc:sldChg chg="modSp add mod">
        <pc:chgData name="Mitchell, Ivy" userId="faeed67b-0232-4a3c-80f3-20883d8fb7f6" providerId="ADAL" clId="{625BF2A5-78A1-4C16-9BA9-414B6C34ABC4}" dt="2025-02-13T14:57:01.243" v="240" actId="1036"/>
        <pc:sldMkLst>
          <pc:docMk/>
          <pc:sldMk cId="1829614562" sldId="616"/>
        </pc:sldMkLst>
        <pc:spChg chg="mod">
          <ac:chgData name="Mitchell, Ivy" userId="faeed67b-0232-4a3c-80f3-20883d8fb7f6" providerId="ADAL" clId="{625BF2A5-78A1-4C16-9BA9-414B6C34ABC4}" dt="2025-02-13T14:57:01.243" v="240" actId="1036"/>
          <ac:spMkLst>
            <pc:docMk/>
            <pc:sldMk cId="1829614562" sldId="616"/>
            <ac:spMk id="8" creationId="{00000000-0000-0000-0000-000000000000}"/>
          </ac:spMkLst>
        </pc:spChg>
      </pc:sldChg>
      <pc:sldChg chg="del">
        <pc:chgData name="Mitchell, Ivy" userId="faeed67b-0232-4a3c-80f3-20883d8fb7f6" providerId="ADAL" clId="{625BF2A5-78A1-4C16-9BA9-414B6C34ABC4}" dt="2025-02-13T14:42:58.343" v="89" actId="47"/>
        <pc:sldMkLst>
          <pc:docMk/>
          <pc:sldMk cId="2556931665" sldId="616"/>
        </pc:sldMkLst>
      </pc:sldChg>
      <pc:sldChg chg="modSp add mod">
        <pc:chgData name="Mitchell, Ivy" userId="faeed67b-0232-4a3c-80f3-20883d8fb7f6" providerId="ADAL" clId="{625BF2A5-78A1-4C16-9BA9-414B6C34ABC4}" dt="2025-02-13T14:55:39.395" v="201" actId="20577"/>
        <pc:sldMkLst>
          <pc:docMk/>
          <pc:sldMk cId="628747579" sldId="617"/>
        </pc:sldMkLst>
        <pc:spChg chg="mod">
          <ac:chgData name="Mitchell, Ivy" userId="faeed67b-0232-4a3c-80f3-20883d8fb7f6" providerId="ADAL" clId="{625BF2A5-78A1-4C16-9BA9-414B6C34ABC4}" dt="2025-02-13T14:55:39.395" v="201" actId="20577"/>
          <ac:spMkLst>
            <pc:docMk/>
            <pc:sldMk cId="628747579" sldId="617"/>
            <ac:spMk id="3" creationId="{B7B3E43C-A673-64F7-8C6E-A09C1C1920AB}"/>
          </ac:spMkLst>
        </pc:spChg>
      </pc:sldChg>
      <pc:sldChg chg="del">
        <pc:chgData name="Mitchell, Ivy" userId="faeed67b-0232-4a3c-80f3-20883d8fb7f6" providerId="ADAL" clId="{625BF2A5-78A1-4C16-9BA9-414B6C34ABC4}" dt="2025-02-13T14:43:38.112" v="140" actId="47"/>
        <pc:sldMkLst>
          <pc:docMk/>
          <pc:sldMk cId="1657814342" sldId="617"/>
        </pc:sldMkLst>
      </pc:sldChg>
      <pc:sldChg chg="del">
        <pc:chgData name="Mitchell, Ivy" userId="faeed67b-0232-4a3c-80f3-20883d8fb7f6" providerId="ADAL" clId="{625BF2A5-78A1-4C16-9BA9-414B6C34ABC4}" dt="2025-02-13T14:43:38.691" v="141" actId="47"/>
        <pc:sldMkLst>
          <pc:docMk/>
          <pc:sldMk cId="2770737968" sldId="618"/>
        </pc:sldMkLst>
      </pc:sldChg>
      <pc:sldChg chg="add">
        <pc:chgData name="Mitchell, Ivy" userId="faeed67b-0232-4a3c-80f3-20883d8fb7f6" providerId="ADAL" clId="{625BF2A5-78A1-4C16-9BA9-414B6C34ABC4}" dt="2025-02-13T14:55:45.567" v="203"/>
        <pc:sldMkLst>
          <pc:docMk/>
          <pc:sldMk cId="2857251442" sldId="618"/>
        </pc:sldMkLst>
      </pc:sldChg>
      <pc:sldChg chg="del">
        <pc:chgData name="Mitchell, Ivy" userId="faeed67b-0232-4a3c-80f3-20883d8fb7f6" providerId="ADAL" clId="{625BF2A5-78A1-4C16-9BA9-414B6C34ABC4}" dt="2025-02-13T14:43:40.034" v="143" actId="47"/>
        <pc:sldMkLst>
          <pc:docMk/>
          <pc:sldMk cId="2058054319" sldId="619"/>
        </pc:sldMkLst>
      </pc:sldChg>
      <pc:sldChg chg="add">
        <pc:chgData name="Mitchell, Ivy" userId="faeed67b-0232-4a3c-80f3-20883d8fb7f6" providerId="ADAL" clId="{625BF2A5-78A1-4C16-9BA9-414B6C34ABC4}" dt="2025-02-13T14:55:54.009" v="205"/>
        <pc:sldMkLst>
          <pc:docMk/>
          <pc:sldMk cId="2149112612" sldId="619"/>
        </pc:sldMkLst>
      </pc:sldChg>
      <pc:sldChg chg="del">
        <pc:chgData name="Mitchell, Ivy" userId="faeed67b-0232-4a3c-80f3-20883d8fb7f6" providerId="ADAL" clId="{625BF2A5-78A1-4C16-9BA9-414B6C34ABC4}" dt="2025-02-13T14:43:30.437" v="129" actId="47"/>
        <pc:sldMkLst>
          <pc:docMk/>
          <pc:sldMk cId="1392408011" sldId="620"/>
        </pc:sldMkLst>
      </pc:sldChg>
      <pc:sldChg chg="add">
        <pc:chgData name="Mitchell, Ivy" userId="faeed67b-0232-4a3c-80f3-20883d8fb7f6" providerId="ADAL" clId="{625BF2A5-78A1-4C16-9BA9-414B6C34ABC4}" dt="2025-02-13T14:56:05.227" v="207"/>
        <pc:sldMkLst>
          <pc:docMk/>
          <pc:sldMk cId="1842627962" sldId="620"/>
        </pc:sldMkLst>
      </pc:sldChg>
      <pc:sldChg chg="del">
        <pc:chgData name="Mitchell, Ivy" userId="faeed67b-0232-4a3c-80f3-20883d8fb7f6" providerId="ADAL" clId="{625BF2A5-78A1-4C16-9BA9-414B6C34ABC4}" dt="2025-02-13T14:42:39.872" v="68" actId="47"/>
        <pc:sldMkLst>
          <pc:docMk/>
          <pc:sldMk cId="61456245" sldId="621"/>
        </pc:sldMkLst>
      </pc:sldChg>
      <pc:sldChg chg="modSp add mod">
        <pc:chgData name="Mitchell, Ivy" userId="faeed67b-0232-4a3c-80f3-20883d8fb7f6" providerId="ADAL" clId="{625BF2A5-78A1-4C16-9BA9-414B6C34ABC4}" dt="2025-02-13T14:56:25.139" v="220" actId="20577"/>
        <pc:sldMkLst>
          <pc:docMk/>
          <pc:sldMk cId="184175573" sldId="621"/>
        </pc:sldMkLst>
        <pc:spChg chg="mod">
          <ac:chgData name="Mitchell, Ivy" userId="faeed67b-0232-4a3c-80f3-20883d8fb7f6" providerId="ADAL" clId="{625BF2A5-78A1-4C16-9BA9-414B6C34ABC4}" dt="2025-02-13T14:56:25.139" v="220" actId="20577"/>
          <ac:spMkLst>
            <pc:docMk/>
            <pc:sldMk cId="184175573" sldId="621"/>
            <ac:spMk id="3" creationId="{2F9132AC-885F-12A9-8EEE-1DC032B607E5}"/>
          </ac:spMkLst>
        </pc:spChg>
      </pc:sldChg>
      <pc:sldChg chg="add">
        <pc:chgData name="Mitchell, Ivy" userId="faeed67b-0232-4a3c-80f3-20883d8fb7f6" providerId="ADAL" clId="{625BF2A5-78A1-4C16-9BA9-414B6C34ABC4}" dt="2025-02-13T14:56:31.303" v="222"/>
        <pc:sldMkLst>
          <pc:docMk/>
          <pc:sldMk cId="217555938" sldId="622"/>
        </pc:sldMkLst>
      </pc:sldChg>
      <pc:sldChg chg="del">
        <pc:chgData name="Mitchell, Ivy" userId="faeed67b-0232-4a3c-80f3-20883d8fb7f6" providerId="ADAL" clId="{625BF2A5-78A1-4C16-9BA9-414B6C34ABC4}" dt="2025-02-13T14:42:34.051" v="63" actId="47"/>
        <pc:sldMkLst>
          <pc:docMk/>
          <pc:sldMk cId="2848577313" sldId="622"/>
        </pc:sldMkLst>
      </pc:sldChg>
      <pc:sldChg chg="add">
        <pc:chgData name="Mitchell, Ivy" userId="faeed67b-0232-4a3c-80f3-20883d8fb7f6" providerId="ADAL" clId="{625BF2A5-78A1-4C16-9BA9-414B6C34ABC4}" dt="2025-02-13T14:56:39.727" v="224"/>
        <pc:sldMkLst>
          <pc:docMk/>
          <pc:sldMk cId="3032854402" sldId="623"/>
        </pc:sldMkLst>
      </pc:sldChg>
      <pc:sldChg chg="del">
        <pc:chgData name="Mitchell, Ivy" userId="faeed67b-0232-4a3c-80f3-20883d8fb7f6" providerId="ADAL" clId="{625BF2A5-78A1-4C16-9BA9-414B6C34ABC4}" dt="2025-02-13T14:41:38.701" v="17" actId="47"/>
        <pc:sldMkLst>
          <pc:docMk/>
          <pc:sldMk cId="3562604156" sldId="623"/>
        </pc:sldMkLst>
      </pc:sldChg>
      <pc:sldChg chg="add">
        <pc:chgData name="Mitchell, Ivy" userId="faeed67b-0232-4a3c-80f3-20883d8fb7f6" providerId="ADAL" clId="{625BF2A5-78A1-4C16-9BA9-414B6C34ABC4}" dt="2025-02-13T14:57:08.651" v="242"/>
        <pc:sldMkLst>
          <pc:docMk/>
          <pc:sldMk cId="2284549418" sldId="624"/>
        </pc:sldMkLst>
      </pc:sldChg>
      <pc:sldChg chg="del">
        <pc:chgData name="Mitchell, Ivy" userId="faeed67b-0232-4a3c-80f3-20883d8fb7f6" providerId="ADAL" clId="{625BF2A5-78A1-4C16-9BA9-414B6C34ABC4}" dt="2025-02-13T14:43:40.684" v="144" actId="47"/>
        <pc:sldMkLst>
          <pc:docMk/>
          <pc:sldMk cId="2899171711" sldId="624"/>
        </pc:sldMkLst>
      </pc:sldChg>
      <pc:sldChg chg="add">
        <pc:chgData name="Mitchell, Ivy" userId="faeed67b-0232-4a3c-80f3-20883d8fb7f6" providerId="ADAL" clId="{625BF2A5-78A1-4C16-9BA9-414B6C34ABC4}" dt="2025-02-13T14:57:13.475" v="244"/>
        <pc:sldMkLst>
          <pc:docMk/>
          <pc:sldMk cId="2093118609" sldId="625"/>
        </pc:sldMkLst>
      </pc:sldChg>
      <pc:sldChg chg="del">
        <pc:chgData name="Mitchell, Ivy" userId="faeed67b-0232-4a3c-80f3-20883d8fb7f6" providerId="ADAL" clId="{625BF2A5-78A1-4C16-9BA9-414B6C34ABC4}" dt="2025-02-13T14:42:40.838" v="69" actId="47"/>
        <pc:sldMkLst>
          <pc:docMk/>
          <pc:sldMk cId="2144019814" sldId="626"/>
        </pc:sldMkLst>
      </pc:sldChg>
      <pc:sldChg chg="add">
        <pc:chgData name="Mitchell, Ivy" userId="faeed67b-0232-4a3c-80f3-20883d8fb7f6" providerId="ADAL" clId="{625BF2A5-78A1-4C16-9BA9-414B6C34ABC4}" dt="2025-02-13T14:57:16.366" v="246"/>
        <pc:sldMkLst>
          <pc:docMk/>
          <pc:sldMk cId="3398053793" sldId="626"/>
        </pc:sldMkLst>
      </pc:sldChg>
      <pc:sldChg chg="del">
        <pc:chgData name="Mitchell, Ivy" userId="faeed67b-0232-4a3c-80f3-20883d8fb7f6" providerId="ADAL" clId="{625BF2A5-78A1-4C16-9BA9-414B6C34ABC4}" dt="2025-02-13T14:42:49.873" v="79" actId="47"/>
        <pc:sldMkLst>
          <pc:docMk/>
          <pc:sldMk cId="1034177925" sldId="627"/>
        </pc:sldMkLst>
      </pc:sldChg>
      <pc:sldChg chg="add">
        <pc:chgData name="Mitchell, Ivy" userId="faeed67b-0232-4a3c-80f3-20883d8fb7f6" providerId="ADAL" clId="{625BF2A5-78A1-4C16-9BA9-414B6C34ABC4}" dt="2025-02-13T14:57:25.119" v="248"/>
        <pc:sldMkLst>
          <pc:docMk/>
          <pc:sldMk cId="3180775874" sldId="627"/>
        </pc:sldMkLst>
      </pc:sldChg>
      <pc:sldChg chg="add">
        <pc:chgData name="Mitchell, Ivy" userId="faeed67b-0232-4a3c-80f3-20883d8fb7f6" providerId="ADAL" clId="{625BF2A5-78A1-4C16-9BA9-414B6C34ABC4}" dt="2025-02-13T14:57:31.411" v="250"/>
        <pc:sldMkLst>
          <pc:docMk/>
          <pc:sldMk cId="2762418295" sldId="628"/>
        </pc:sldMkLst>
      </pc:sldChg>
      <pc:sldChg chg="add">
        <pc:chgData name="Mitchell, Ivy" userId="faeed67b-0232-4a3c-80f3-20883d8fb7f6" providerId="ADAL" clId="{625BF2A5-78A1-4C16-9BA9-414B6C34ABC4}" dt="2025-02-13T14:57:46.771" v="252"/>
        <pc:sldMkLst>
          <pc:docMk/>
          <pc:sldMk cId="1317775739" sldId="629"/>
        </pc:sldMkLst>
      </pc:sldChg>
      <pc:sldChg chg="add">
        <pc:chgData name="Mitchell, Ivy" userId="faeed67b-0232-4a3c-80f3-20883d8fb7f6" providerId="ADAL" clId="{625BF2A5-78A1-4C16-9BA9-414B6C34ABC4}" dt="2025-02-13T14:57:47.953" v="254"/>
        <pc:sldMkLst>
          <pc:docMk/>
          <pc:sldMk cId="218439815" sldId="630"/>
        </pc:sldMkLst>
      </pc:sldChg>
      <pc:sldChg chg="add">
        <pc:chgData name="Mitchell, Ivy" userId="faeed67b-0232-4a3c-80f3-20883d8fb7f6" providerId="ADAL" clId="{625BF2A5-78A1-4C16-9BA9-414B6C34ABC4}" dt="2025-02-13T14:58:10.844" v="255" actId="2890"/>
        <pc:sldMkLst>
          <pc:docMk/>
          <pc:sldMk cId="2607052970" sldId="631"/>
        </pc:sldMkLst>
      </pc:sldChg>
      <pc:sldChg chg="add">
        <pc:chgData name="Mitchell, Ivy" userId="faeed67b-0232-4a3c-80f3-20883d8fb7f6" providerId="ADAL" clId="{625BF2A5-78A1-4C16-9BA9-414B6C34ABC4}" dt="2025-02-13T14:58:26.407" v="272"/>
        <pc:sldMkLst>
          <pc:docMk/>
          <pc:sldMk cId="3664162424" sldId="632"/>
        </pc:sldMkLst>
      </pc:sldChg>
      <pc:sldChg chg="add">
        <pc:chgData name="Mitchell, Ivy" userId="faeed67b-0232-4a3c-80f3-20883d8fb7f6" providerId="ADAL" clId="{625BF2A5-78A1-4C16-9BA9-414B6C34ABC4}" dt="2025-02-13T14:58:40.664" v="274"/>
        <pc:sldMkLst>
          <pc:docMk/>
          <pc:sldMk cId="157999043" sldId="633"/>
        </pc:sldMkLst>
      </pc:sldChg>
      <pc:sldChg chg="del">
        <pc:chgData name="Mitchell, Ivy" userId="faeed67b-0232-4a3c-80f3-20883d8fb7f6" providerId="ADAL" clId="{625BF2A5-78A1-4C16-9BA9-414B6C34ABC4}" dt="2025-02-13T14:43:43.293" v="147" actId="47"/>
        <pc:sldMkLst>
          <pc:docMk/>
          <pc:sldMk cId="3297227915" sldId="2147471965"/>
        </pc:sldMkLst>
      </pc:sldChg>
      <pc:sldChg chg="del">
        <pc:chgData name="Mitchell, Ivy" userId="faeed67b-0232-4a3c-80f3-20883d8fb7f6" providerId="ADAL" clId="{625BF2A5-78A1-4C16-9BA9-414B6C34ABC4}" dt="2025-02-13T14:43:19.416" v="114" actId="47"/>
        <pc:sldMkLst>
          <pc:docMk/>
          <pc:sldMk cId="2896394918" sldId="2147471966"/>
        </pc:sldMkLst>
      </pc:sldChg>
      <pc:sldMasterChg chg="add addSldLayout">
        <pc:chgData name="Mitchell, Ivy" userId="faeed67b-0232-4a3c-80f3-20883d8fb7f6" providerId="ADAL" clId="{625BF2A5-78A1-4C16-9BA9-414B6C34ABC4}" dt="2025-02-13T14:53:10.975" v="161" actId="27028"/>
        <pc:sldMasterMkLst>
          <pc:docMk/>
          <pc:sldMasterMk cId="0" sldId="2147483648"/>
        </pc:sldMasterMkLst>
        <pc:sldLayoutChg chg="add">
          <pc:chgData name="Mitchell, Ivy" userId="faeed67b-0232-4a3c-80f3-20883d8fb7f6" providerId="ADAL" clId="{625BF2A5-78A1-4C16-9BA9-414B6C34ABC4}" dt="2025-02-13T14:53:10.975" v="161" actId="27028"/>
          <pc:sldLayoutMkLst>
            <pc:docMk/>
            <pc:sldMasterMk cId="0" sldId="2147483648"/>
            <pc:sldLayoutMk cId="0" sldId="214748365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A048BD-38BF-1F01-FCCA-7BADF40D2C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1C752-AD1C-3339-7CC1-6650520868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89A0C-1015-4399-926A-A3BEAD25E70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266A6D-6E16-CE13-3FD4-55579474E9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83277-879E-6220-0E90-CEB031123F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5E973-E98F-4278-B427-8D3AA059C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32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02274-CEF7-49CA-9C9B-45A7B3B23CA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5D753-E568-4EDB-ACFB-F7978869B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96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Dark">
    <p:bg>
      <p:bgPr>
        <a:solidFill>
          <a:srgbClr val="F5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rown and white striped pattern">
            <a:extLst>
              <a:ext uri="{FF2B5EF4-FFF2-40B4-BE49-F238E27FC236}">
                <a16:creationId xmlns:a16="http://schemas.microsoft.com/office/drawing/2014/main" id="{CC99430B-2BDF-5A28-29B6-C9E3DF095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0988"/>
          <a:stretch/>
        </p:blipFill>
        <p:spPr>
          <a:xfrm>
            <a:off x="-2" y="-203201"/>
            <a:ext cx="9144002" cy="4064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742992"/>
            <a:ext cx="7999141" cy="997557"/>
          </a:xfrm>
          <a:prstGeom prst="rect">
            <a:avLst/>
          </a:prstGeom>
        </p:spPr>
        <p:txBody>
          <a:bodyPr lIns="228600" tIns="457200" rIns="0" bIns="0" anchor="t" anchorCtr="0"/>
          <a:lstStyle>
            <a:lvl1pPr algn="l">
              <a:lnSpc>
                <a:spcPts val="5600"/>
              </a:lnSpc>
              <a:defRPr sz="5600" b="0" i="0" spc="-200" baseline="0">
                <a:solidFill>
                  <a:srgbClr val="B1570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945953"/>
            <a:ext cx="7999141" cy="315992"/>
          </a:xfrm>
          <a:prstGeom prst="rect">
            <a:avLst/>
          </a:prstGeom>
        </p:spPr>
        <p:txBody>
          <a:bodyPr lIns="228600" tIns="0" rIns="0" bIns="0"/>
          <a:lstStyle>
            <a:lvl1pPr marL="0" indent="0" algn="l">
              <a:buNone/>
              <a:defRPr sz="2400" b="0" i="0">
                <a:solidFill>
                  <a:srgbClr val="B1570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1B9926-8798-D270-7006-0F3B7403BB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4254500"/>
            <a:ext cx="3555841" cy="84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6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44D0A-5469-4AB4-8122-13A33415B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6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858000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6858000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DBF5FF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88FF46-EE62-DC44-BB6E-9FAB1F61CA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09" y="4309050"/>
            <a:ext cx="2160958" cy="7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62360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8EEE50-8C20-7D4B-99FA-700A05DCE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6858000" cy="817880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17EC3C-D29A-EF49-911C-13823083646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62360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DBF5FF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DF61168-006F-044C-8BD8-1CAF947FB24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161203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7120F69-8274-9547-B64B-153ADAA17AF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161203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DBF5FF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3188B4A-2444-7A41-830F-51C7A3BAD40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60046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59DA2A6-E7AE-FB47-B585-E97A5134E990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060046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DBF5FF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CA9F38-0BEA-9949-BC81-614E2895FF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09" y="4309050"/>
            <a:ext cx="2160958" cy="7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9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/>
        </p:nvSpPr>
        <p:spPr>
          <a:xfrm>
            <a:off x="0" y="-2038"/>
            <a:ext cx="3429000" cy="5147577"/>
          </a:xfrm>
          <a:prstGeom prst="rect">
            <a:avLst/>
          </a:prstGeom>
          <a:solidFill>
            <a:srgbClr val="001F5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045CEBD-1597-BC46-8F79-80B66EE7A47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29000" y="0"/>
            <a:ext cx="5715000" cy="5143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5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EE6B09F-68A1-0A43-AFB3-5D29ED0852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2039"/>
            <a:ext cx="2970564" cy="513027"/>
          </a:xfrm>
          <a:prstGeom prst="rect">
            <a:avLst/>
          </a:prstGeom>
        </p:spPr>
        <p:txBody>
          <a:bodyPr lIns="228600" tIns="274320" rIns="0" bIns="0" anchor="t" anchorCtr="0"/>
          <a:lstStyle>
            <a:lvl1pPr algn="l">
              <a:lnSpc>
                <a:spcPts val="2400"/>
              </a:lnSpc>
              <a:defRPr sz="2400" b="0" i="0" spc="0" baseline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9E55CD58-3E32-AF4D-9821-A3197D0C66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10988"/>
            <a:ext cx="2970564" cy="3805688"/>
          </a:xfrm>
          <a:prstGeom prst="rect">
            <a:avLst/>
          </a:prstGeom>
        </p:spPr>
        <p:txBody>
          <a:bodyPr lIns="228600" tIns="4572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DBF5FF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Body copy here in 11pt.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AE9F47-E35D-E847-BC4B-A64D3A32C3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09" y="4309050"/>
            <a:ext cx="2160958" cy="7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8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llQuot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/>
        </p:nvSpPr>
        <p:spPr>
          <a:xfrm>
            <a:off x="5715000" y="-2038"/>
            <a:ext cx="3429000" cy="5147577"/>
          </a:xfrm>
          <a:prstGeom prst="rect">
            <a:avLst/>
          </a:prstGeom>
          <a:solidFill>
            <a:srgbClr val="001F5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52739A-1709-A048-898F-FFBCB6135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024673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BB75BA-9A0F-F44E-89EC-30BA173145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5024673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DEE5E-5E69-B644-86B8-4391B337B9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0" y="0"/>
            <a:ext cx="2971800" cy="5143500"/>
          </a:xfrm>
          <a:prstGeom prst="rect">
            <a:avLst/>
          </a:prstGeom>
        </p:spPr>
        <p:txBody>
          <a:bodyPr lIns="365760" tIns="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81EEF3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2pPr>
            <a:lvl3pPr marL="6858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3pPr>
            <a:lvl4pPr marL="10287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4pPr>
            <a:lvl5pPr marL="13716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5pPr>
          </a:lstStyle>
          <a:p>
            <a:pPr lvl="0"/>
            <a:r>
              <a:rPr lang="en-US" dirty="0"/>
              <a:t>Pullquote text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CD4883-46E8-574D-B308-A9B66A5A5E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09" y="4309050"/>
            <a:ext cx="2160958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B019877-13B3-F34E-99FF-9586EB0E1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0"/>
          <a:stretch/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0" y="0"/>
            <a:ext cx="5939073" cy="4508626"/>
          </a:xfrm>
          <a:prstGeom prst="rect">
            <a:avLst/>
          </a:prstGeom>
        </p:spPr>
        <p:txBody>
          <a:bodyPr lIns="228600" tIns="9144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Callout text here.</a:t>
            </a:r>
          </a:p>
          <a:p>
            <a:pPr lvl="0"/>
            <a:r>
              <a:rPr lang="en-US" dirty="0"/>
              <a:t>Try to keep it to three lines max.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F5ECF1-AB48-4844-B4B4-66191551D8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509" y="4309050"/>
            <a:ext cx="2160958" cy="7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E1C2BC4A-05CA-914E-9030-4B9ACAF83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9144000" cy="1714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673A23-BF18-6646-93F2-78A5A5643A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32492" y="418878"/>
            <a:ext cx="7079012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290160"/>
            <a:ext cx="7999141" cy="1379481"/>
          </a:xfrm>
          <a:prstGeom prst="rect">
            <a:avLst/>
          </a:prstGeom>
        </p:spPr>
        <p:txBody>
          <a:bodyPr lIns="228600" tIns="0" rIns="0" bIns="0" anchor="b"/>
          <a:lstStyle>
            <a:lvl1pPr algn="l">
              <a:lnSpc>
                <a:spcPts val="5600"/>
              </a:lnSpc>
              <a:defRPr sz="5600" b="0" i="0" spc="-200" baseline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702122"/>
            <a:ext cx="7999141" cy="315992"/>
          </a:xfrm>
          <a:prstGeom prst="rect">
            <a:avLst/>
          </a:prstGeom>
        </p:spPr>
        <p:txBody>
          <a:bodyPr lIns="228600" tIns="0" rIns="0" bIns="0"/>
          <a:lstStyle>
            <a:lvl1pPr marL="0" indent="0" algn="l">
              <a:buNone/>
              <a:defRPr sz="2400" b="0" i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E1C2BC4A-05CA-914E-9030-4B9ACAF83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9144000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4E47EC-1B83-0945-A4CB-02525DB856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81775" y="-89676"/>
            <a:ext cx="3825147" cy="140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3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858000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6858000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100004-28DB-D648-9E8C-F05F8ECB69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09" y="4309050"/>
            <a:ext cx="2160958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62360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8EEE50-8C20-7D4B-99FA-700A05DCE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6858000" cy="817880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17EC3C-D29A-EF49-911C-13823083646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62360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DF61168-006F-044C-8BD8-1CAF947FB24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161203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7120F69-8274-9547-B64B-153ADAA17AF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161203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3188B4A-2444-7A41-830F-51C7A3BAD40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60046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59DA2A6-E7AE-FB47-B585-E97A5134E990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060046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6E0239-07BA-BD4D-B279-22FA8CFA97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09" y="4309050"/>
            <a:ext cx="2160958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7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A39E99-A562-544F-9979-C775E956C3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C1B8A-4264-F449-B923-319529894D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32487" y="2125981"/>
            <a:ext cx="7079012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9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/>
        </p:nvSpPr>
        <p:spPr>
          <a:xfrm>
            <a:off x="0" y="-2038"/>
            <a:ext cx="3429000" cy="5147577"/>
          </a:xfrm>
          <a:prstGeom prst="rect">
            <a:avLst/>
          </a:prstGeom>
          <a:solidFill>
            <a:srgbClr val="DBF5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045CEBD-1597-BC46-8F79-80B66EE7A47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29000" y="0"/>
            <a:ext cx="5715000" cy="5143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5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EE6B09F-68A1-0A43-AFB3-5D29ED0852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2039"/>
            <a:ext cx="2970564" cy="513027"/>
          </a:xfrm>
          <a:prstGeom prst="rect">
            <a:avLst/>
          </a:prstGeom>
        </p:spPr>
        <p:txBody>
          <a:bodyPr lIns="228600" tIns="274320" rIns="0" bIns="0" anchor="t" anchorCtr="0"/>
          <a:lstStyle>
            <a:lvl1pPr algn="l">
              <a:lnSpc>
                <a:spcPts val="2400"/>
              </a:lnSpc>
              <a:defRPr sz="2400" b="0" i="0" spc="0" baseline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9E55CD58-3E32-AF4D-9821-A3197D0C66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10988"/>
            <a:ext cx="2970564" cy="3805688"/>
          </a:xfrm>
          <a:prstGeom prst="rect">
            <a:avLst/>
          </a:prstGeom>
        </p:spPr>
        <p:txBody>
          <a:bodyPr lIns="228600" tIns="4572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Body copy here in 11pt.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C0513C-0FFF-D14A-A8CA-CAE12FDF2D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09" y="4309050"/>
            <a:ext cx="2160958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0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llQuote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/>
        </p:nvSpPr>
        <p:spPr>
          <a:xfrm>
            <a:off x="5715000" y="-2038"/>
            <a:ext cx="3429000" cy="5147577"/>
          </a:xfrm>
          <a:prstGeom prst="rect">
            <a:avLst/>
          </a:prstGeom>
          <a:solidFill>
            <a:srgbClr val="004F9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52739A-1709-A048-898F-FFBCB6135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024673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BB75BA-9A0F-F44E-89EC-30BA173145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5024673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DEE5E-5E69-B644-86B8-4391B337B9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0" y="0"/>
            <a:ext cx="2971800" cy="5143500"/>
          </a:xfrm>
          <a:prstGeom prst="rect">
            <a:avLst/>
          </a:prstGeom>
        </p:spPr>
        <p:txBody>
          <a:bodyPr lIns="365760" tIns="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2pPr>
            <a:lvl3pPr marL="6858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3pPr>
            <a:lvl4pPr marL="10287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4pPr>
            <a:lvl5pPr marL="13716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5pPr>
          </a:lstStyle>
          <a:p>
            <a:pPr lvl="0"/>
            <a:r>
              <a:rPr lang="en-US" dirty="0"/>
              <a:t>Pullquote text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E2CC1D-46E6-A845-BDC9-DC16715BE0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09" y="4309050"/>
            <a:ext cx="2160958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0" y="0"/>
            <a:ext cx="5939073" cy="4508626"/>
          </a:xfrm>
          <a:prstGeom prst="rect">
            <a:avLst/>
          </a:prstGeom>
        </p:spPr>
        <p:txBody>
          <a:bodyPr lIns="228600" tIns="9144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Callout text here.</a:t>
            </a:r>
          </a:p>
          <a:p>
            <a:pPr lvl="0"/>
            <a:r>
              <a:rPr lang="en-US" dirty="0"/>
              <a:t>Try to keep it to three lines max. </a:t>
            </a:r>
          </a:p>
        </p:txBody>
      </p:sp>
      <p:pic>
        <p:nvPicPr>
          <p:cNvPr id="8" name="Generic-USCC-PPT_Session-pattern-insightfulblue.png" descr="Generic-USCC-PPT_Session-pattern-insightfulblue.png">
            <a:extLst>
              <a:ext uri="{FF2B5EF4-FFF2-40B4-BE49-F238E27FC236}">
                <a16:creationId xmlns:a16="http://schemas.microsoft.com/office/drawing/2014/main" id="{D99DEFEC-1703-FC49-B77C-131D0E78F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91"/>
          <a:stretch/>
        </p:blipFill>
        <p:spPr>
          <a:xfrm>
            <a:off x="6857659" y="0"/>
            <a:ext cx="2286341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49D401-30A6-3746-A308-F2568A88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509" y="4309050"/>
            <a:ext cx="2160958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4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rown and white striped pattern">
            <a:extLst>
              <a:ext uri="{FF2B5EF4-FFF2-40B4-BE49-F238E27FC236}">
                <a16:creationId xmlns:a16="http://schemas.microsoft.com/office/drawing/2014/main" id="{CC99430B-2BDF-5A28-29B6-C9E3DF095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988"/>
          <a:stretch/>
        </p:blipFill>
        <p:spPr>
          <a:xfrm>
            <a:off x="-2" y="-203201"/>
            <a:ext cx="9144002" cy="4064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742992"/>
            <a:ext cx="7999141" cy="997557"/>
          </a:xfrm>
          <a:prstGeom prst="rect">
            <a:avLst/>
          </a:prstGeom>
        </p:spPr>
        <p:txBody>
          <a:bodyPr lIns="228600" tIns="457200" rIns="0" bIns="0" anchor="t" anchorCtr="0"/>
          <a:lstStyle>
            <a:lvl1pPr algn="l">
              <a:lnSpc>
                <a:spcPts val="5600"/>
              </a:lnSpc>
              <a:defRPr sz="5600" b="0" i="0" spc="-200" baseline="0">
                <a:solidFill>
                  <a:srgbClr val="B1570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945953"/>
            <a:ext cx="7999141" cy="315992"/>
          </a:xfrm>
          <a:prstGeom prst="rect">
            <a:avLst/>
          </a:prstGeom>
        </p:spPr>
        <p:txBody>
          <a:bodyPr lIns="228600" tIns="0" rIns="0" bIns="0"/>
          <a:lstStyle>
            <a:lvl1pPr marL="0" indent="0" algn="l">
              <a:buNone/>
              <a:defRPr sz="2400" b="0" i="0">
                <a:solidFill>
                  <a:srgbClr val="B1570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1B9926-8798-D270-7006-0F3B7403B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4254500"/>
            <a:ext cx="3555841" cy="84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5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A39E99-A562-544F-9979-C775E956C3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C1B8A-4264-F449-B923-319529894D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32487" y="2125981"/>
            <a:ext cx="7079012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8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rown and white striped pattern">
            <a:extLst>
              <a:ext uri="{FF2B5EF4-FFF2-40B4-BE49-F238E27FC236}">
                <a16:creationId xmlns:a16="http://schemas.microsoft.com/office/drawing/2014/main" id="{CC99430B-2BDF-5A28-29B6-C9E3DF095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988"/>
          <a:stretch/>
        </p:blipFill>
        <p:spPr>
          <a:xfrm>
            <a:off x="-2" y="-203201"/>
            <a:ext cx="9144002" cy="4064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742992"/>
            <a:ext cx="7999141" cy="997557"/>
          </a:xfrm>
          <a:prstGeom prst="rect">
            <a:avLst/>
          </a:prstGeom>
        </p:spPr>
        <p:txBody>
          <a:bodyPr lIns="228600" tIns="457200" rIns="0" bIns="0" anchor="t" anchorCtr="0"/>
          <a:lstStyle>
            <a:lvl1pPr algn="l">
              <a:lnSpc>
                <a:spcPts val="5600"/>
              </a:lnSpc>
              <a:defRPr sz="5600" b="0" i="0" spc="-200" baseline="0">
                <a:solidFill>
                  <a:srgbClr val="B1570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945953"/>
            <a:ext cx="7999141" cy="315992"/>
          </a:xfrm>
          <a:prstGeom prst="rect">
            <a:avLst/>
          </a:prstGeom>
        </p:spPr>
        <p:txBody>
          <a:bodyPr lIns="228600" tIns="0" rIns="0" bIns="0"/>
          <a:lstStyle>
            <a:lvl1pPr marL="0" indent="0" algn="l">
              <a:buNone/>
              <a:defRPr sz="2400" b="0" i="0">
                <a:solidFill>
                  <a:srgbClr val="B1570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1B9926-8798-D270-7006-0F3B7403B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4254500"/>
            <a:ext cx="3555841" cy="84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5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858000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6858000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A70BB3-5CF7-E840-9201-27B73F39AA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10" y="4309050"/>
            <a:ext cx="2160956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3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62360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8EEE50-8C20-7D4B-99FA-700A05DCE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6858000" cy="817880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17EC3C-D29A-EF49-911C-13823083646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62360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DF61168-006F-044C-8BD8-1CAF947FB24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161203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7120F69-8274-9547-B64B-153ADAA17AF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161203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3188B4A-2444-7A41-830F-51C7A3BAD40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60046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59DA2A6-E7AE-FB47-B585-E97A5134E990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060046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C62D95-D237-804A-A156-C6404E49A9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10" y="4309050"/>
            <a:ext cx="2160956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1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/>
        </p:nvSpPr>
        <p:spPr>
          <a:xfrm>
            <a:off x="0" y="-2038"/>
            <a:ext cx="3429000" cy="5147577"/>
          </a:xfrm>
          <a:prstGeom prst="rect">
            <a:avLst/>
          </a:prstGeom>
          <a:solidFill>
            <a:srgbClr val="DBF5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045CEBD-1597-BC46-8F79-80B66EE7A47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29000" y="0"/>
            <a:ext cx="5715000" cy="5143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5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EE6B09F-68A1-0A43-AFB3-5D29ED0852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2039"/>
            <a:ext cx="2970564" cy="513027"/>
          </a:xfrm>
          <a:prstGeom prst="rect">
            <a:avLst/>
          </a:prstGeom>
        </p:spPr>
        <p:txBody>
          <a:bodyPr lIns="228600" tIns="274320" rIns="0" bIns="0" anchor="t" anchorCtr="0"/>
          <a:lstStyle>
            <a:lvl1pPr algn="l">
              <a:lnSpc>
                <a:spcPts val="2400"/>
              </a:lnSpc>
              <a:defRPr sz="2400" b="0" i="0" spc="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9E55CD58-3E32-AF4D-9821-A3197D0C66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10988"/>
            <a:ext cx="2970564" cy="3805688"/>
          </a:xfrm>
          <a:prstGeom prst="rect">
            <a:avLst/>
          </a:prstGeom>
        </p:spPr>
        <p:txBody>
          <a:bodyPr lIns="228600" tIns="4572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Body copy here in 11pt.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E1CDD5-9237-6E42-B04E-8BBCF20918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10" y="4309050"/>
            <a:ext cx="2160956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2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llQuot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/>
        </p:nvSpPr>
        <p:spPr>
          <a:xfrm>
            <a:off x="5715000" y="-2038"/>
            <a:ext cx="3429000" cy="5147577"/>
          </a:xfrm>
          <a:prstGeom prst="rect">
            <a:avLst/>
          </a:prstGeom>
          <a:solidFill>
            <a:srgbClr val="EB16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52739A-1709-A048-898F-FFBCB6135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024673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BB75BA-9A0F-F44E-89EC-30BA173145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5024673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DEE5E-5E69-B644-86B8-4391B337B9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0" y="0"/>
            <a:ext cx="2971800" cy="5143500"/>
          </a:xfrm>
          <a:prstGeom prst="rect">
            <a:avLst/>
          </a:prstGeom>
        </p:spPr>
        <p:txBody>
          <a:bodyPr lIns="365760" tIns="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2pPr>
            <a:lvl3pPr marL="6858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3pPr>
            <a:lvl4pPr marL="10287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4pPr>
            <a:lvl5pPr marL="13716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5pPr>
          </a:lstStyle>
          <a:p>
            <a:pPr lvl="0"/>
            <a:r>
              <a:rPr lang="en-US" dirty="0"/>
              <a:t>Pullquote text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3FD330-0AE0-9247-BCBF-DF840F5EC7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10" y="4309050"/>
            <a:ext cx="2160956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3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858000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6858000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A70BB3-5CF7-E840-9201-27B73F39AA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10" y="4309050"/>
            <a:ext cx="2160956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0" y="0"/>
            <a:ext cx="5939073" cy="4508626"/>
          </a:xfrm>
          <a:prstGeom prst="rect">
            <a:avLst/>
          </a:prstGeom>
        </p:spPr>
        <p:txBody>
          <a:bodyPr lIns="228600" tIns="9144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Callout text here.</a:t>
            </a:r>
          </a:p>
          <a:p>
            <a:pPr lvl="0"/>
            <a:r>
              <a:rPr lang="en-US" dirty="0"/>
              <a:t>Try to keep it to three lines max.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42B723-E4EB-C14D-8E9C-D9A306FE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57998" y="0"/>
            <a:ext cx="2286001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A78232-5759-044F-AEDD-B7C5D36D53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510" y="4309050"/>
            <a:ext cx="2160956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0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2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12564"/>
      </p:ext>
    </p:extLst>
  </p:cSld>
  <p:clrMapOvr>
    <a:masterClrMapping/>
  </p:clrMapOvr>
  <p:transition spd="slow" advTm="1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candelabrum, light, crosswalk&#10;&#10;Description automatically generated">
            <a:extLst>
              <a:ext uri="{FF2B5EF4-FFF2-40B4-BE49-F238E27FC236}">
                <a16:creationId xmlns:a16="http://schemas.microsoft.com/office/drawing/2014/main" id="{E591774A-3FE0-3D4C-9872-A8AFE7D86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candelabrum, light, crosswalk&#10;&#10;Description automatically generated">
            <a:extLst>
              <a:ext uri="{FF2B5EF4-FFF2-40B4-BE49-F238E27FC236}">
                <a16:creationId xmlns:a16="http://schemas.microsoft.com/office/drawing/2014/main" id="{E591774A-3FE0-3D4C-9872-A8AFE7D86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596A89-B3CB-0241-B5B9-4849AAC525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81775" y="3833313"/>
            <a:ext cx="3825147" cy="140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8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B019877-13B3-F34E-99FF-9586EB0E1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0"/>
          <a:stretch/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0" y="0"/>
            <a:ext cx="5939073" cy="4508626"/>
          </a:xfrm>
          <a:prstGeom prst="rect">
            <a:avLst/>
          </a:prstGeom>
        </p:spPr>
        <p:txBody>
          <a:bodyPr lIns="228600" tIns="9144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Callout text here.</a:t>
            </a:r>
          </a:p>
          <a:p>
            <a:pPr lvl="0"/>
            <a:r>
              <a:rPr lang="en-US" dirty="0"/>
              <a:t>Try to keep it to three lines max.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F5ECF1-AB48-4844-B4B4-66191551D8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509" y="4309050"/>
            <a:ext cx="2160958" cy="7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9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candelabrum, light, crosswalk&#10;&#10;Description automatically generated">
            <a:extLst>
              <a:ext uri="{FF2B5EF4-FFF2-40B4-BE49-F238E27FC236}">
                <a16:creationId xmlns:a16="http://schemas.microsoft.com/office/drawing/2014/main" id="{E591774A-3FE0-3D4C-9872-A8AFE7D86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596A89-B3CB-0241-B5B9-4849AAC525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81775" y="3833313"/>
            <a:ext cx="3825147" cy="140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8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E1C2BC4A-05CA-914E-9030-4B9ACAF83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9144000" cy="1714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673A23-BF18-6646-93F2-78A5A5643A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32492" y="418878"/>
            <a:ext cx="7079012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0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290160"/>
            <a:ext cx="7999141" cy="1379481"/>
          </a:xfrm>
          <a:prstGeom prst="rect">
            <a:avLst/>
          </a:prstGeom>
        </p:spPr>
        <p:txBody>
          <a:bodyPr lIns="228600" tIns="0" rIns="0" bIns="0" anchor="b"/>
          <a:lstStyle>
            <a:lvl1pPr algn="l">
              <a:lnSpc>
                <a:spcPts val="5600"/>
              </a:lnSpc>
              <a:defRPr sz="5600" b="0" i="0" spc="-200" baseline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702122"/>
            <a:ext cx="7999141" cy="315992"/>
          </a:xfrm>
          <a:prstGeom prst="rect">
            <a:avLst/>
          </a:prstGeom>
        </p:spPr>
        <p:txBody>
          <a:bodyPr lIns="228600" tIns="0" rIns="0" bIns="0"/>
          <a:lstStyle>
            <a:lvl1pPr marL="0" indent="0" algn="l">
              <a:buNone/>
              <a:defRPr sz="2400" b="0" i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E1C2BC4A-05CA-914E-9030-4B9ACAF83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9144000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4E47EC-1B83-0945-A4CB-02525DB856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81775" y="-89676"/>
            <a:ext cx="3825147" cy="140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6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62360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8EEE50-8C20-7D4B-99FA-700A05DCE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6858000" cy="817880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17EC3C-D29A-EF49-911C-13823083646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62360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DF61168-006F-044C-8BD8-1CAF947FB24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161203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7120F69-8274-9547-B64B-153ADAA17AF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161203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3188B4A-2444-7A41-830F-51C7A3BAD40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60046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59DA2A6-E7AE-FB47-B585-E97A5134E990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060046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C62D95-D237-804A-A156-C6404E49A9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10" y="4309050"/>
            <a:ext cx="2160956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0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858000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6858000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100004-28DB-D648-9E8C-F05F8ECB69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09" y="4309050"/>
            <a:ext cx="2160958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5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62360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8EEE50-8C20-7D4B-99FA-700A05DCE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6858000" cy="817880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17EC3C-D29A-EF49-911C-13823083646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62360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DF61168-006F-044C-8BD8-1CAF947FB24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161203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7120F69-8274-9547-B64B-153ADAA17AF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161203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3188B4A-2444-7A41-830F-51C7A3BAD40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60046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59DA2A6-E7AE-FB47-B585-E97A5134E990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060046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6E0239-07BA-BD4D-B279-22FA8CFA97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09" y="4309050"/>
            <a:ext cx="2160958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1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/>
        </p:nvSpPr>
        <p:spPr>
          <a:xfrm>
            <a:off x="0" y="-2038"/>
            <a:ext cx="3429000" cy="5147577"/>
          </a:xfrm>
          <a:prstGeom prst="rect">
            <a:avLst/>
          </a:prstGeom>
          <a:solidFill>
            <a:srgbClr val="DBF5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045CEBD-1597-BC46-8F79-80B66EE7A47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29000" y="0"/>
            <a:ext cx="5715000" cy="5143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5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EE6B09F-68A1-0A43-AFB3-5D29ED0852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2039"/>
            <a:ext cx="2970564" cy="513027"/>
          </a:xfrm>
          <a:prstGeom prst="rect">
            <a:avLst/>
          </a:prstGeom>
        </p:spPr>
        <p:txBody>
          <a:bodyPr lIns="228600" tIns="274320" rIns="0" bIns="0" anchor="t" anchorCtr="0"/>
          <a:lstStyle>
            <a:lvl1pPr algn="l">
              <a:lnSpc>
                <a:spcPts val="2400"/>
              </a:lnSpc>
              <a:defRPr sz="2400" b="0" i="0" spc="0" baseline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9E55CD58-3E32-AF4D-9821-A3197D0C66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10988"/>
            <a:ext cx="2970564" cy="3805688"/>
          </a:xfrm>
          <a:prstGeom prst="rect">
            <a:avLst/>
          </a:prstGeom>
        </p:spPr>
        <p:txBody>
          <a:bodyPr lIns="228600" tIns="4572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Body copy here in 11pt.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C0513C-0FFF-D14A-A8CA-CAE12FDF2D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09" y="4309050"/>
            <a:ext cx="2160958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5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llQuote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/>
        </p:nvSpPr>
        <p:spPr>
          <a:xfrm>
            <a:off x="5715000" y="-2038"/>
            <a:ext cx="3429000" cy="5147577"/>
          </a:xfrm>
          <a:prstGeom prst="rect">
            <a:avLst/>
          </a:prstGeom>
          <a:solidFill>
            <a:srgbClr val="004F9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52739A-1709-A048-898F-FFBCB6135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024673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BB75BA-9A0F-F44E-89EC-30BA173145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5024673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DEE5E-5E69-B644-86B8-4391B337B9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0" y="0"/>
            <a:ext cx="2971800" cy="5143500"/>
          </a:xfrm>
          <a:prstGeom prst="rect">
            <a:avLst/>
          </a:prstGeom>
        </p:spPr>
        <p:txBody>
          <a:bodyPr lIns="365760" tIns="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2pPr>
            <a:lvl3pPr marL="6858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3pPr>
            <a:lvl4pPr marL="10287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4pPr>
            <a:lvl5pPr marL="13716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5pPr>
          </a:lstStyle>
          <a:p>
            <a:pPr lvl="0"/>
            <a:r>
              <a:rPr lang="en-US" dirty="0"/>
              <a:t>Pullquote text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E2CC1D-46E6-A845-BDC9-DC16715BE0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09" y="4309050"/>
            <a:ext cx="2160958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5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0" y="0"/>
            <a:ext cx="5939073" cy="4508626"/>
          </a:xfrm>
          <a:prstGeom prst="rect">
            <a:avLst/>
          </a:prstGeom>
        </p:spPr>
        <p:txBody>
          <a:bodyPr lIns="228600" tIns="9144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Callout text here.</a:t>
            </a:r>
          </a:p>
          <a:p>
            <a:pPr lvl="0"/>
            <a:r>
              <a:rPr lang="en-US" dirty="0"/>
              <a:t>Try to keep it to three lines max. </a:t>
            </a:r>
          </a:p>
        </p:txBody>
      </p:sp>
      <p:pic>
        <p:nvPicPr>
          <p:cNvPr id="8" name="Generic-USCC-PPT_Session-pattern-insightfulblue.png" descr="Generic-USCC-PPT_Session-pattern-insightfulblue.png">
            <a:extLst>
              <a:ext uri="{FF2B5EF4-FFF2-40B4-BE49-F238E27FC236}">
                <a16:creationId xmlns:a16="http://schemas.microsoft.com/office/drawing/2014/main" id="{D99DEFEC-1703-FC49-B77C-131D0E78F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91"/>
          <a:stretch/>
        </p:blipFill>
        <p:spPr>
          <a:xfrm>
            <a:off x="6857659" y="0"/>
            <a:ext cx="2286341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49D401-30A6-3746-A308-F2568A88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509" y="4309050"/>
            <a:ext cx="2160958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6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rown and white striped pattern">
            <a:extLst>
              <a:ext uri="{FF2B5EF4-FFF2-40B4-BE49-F238E27FC236}">
                <a16:creationId xmlns:a16="http://schemas.microsoft.com/office/drawing/2014/main" id="{CC99430B-2BDF-5A28-29B6-C9E3DF095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988"/>
          <a:stretch/>
        </p:blipFill>
        <p:spPr>
          <a:xfrm>
            <a:off x="-2" y="-203201"/>
            <a:ext cx="9144002" cy="4064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742992"/>
            <a:ext cx="7999141" cy="997557"/>
          </a:xfrm>
          <a:prstGeom prst="rect">
            <a:avLst/>
          </a:prstGeom>
        </p:spPr>
        <p:txBody>
          <a:bodyPr lIns="228600" tIns="457200" rIns="0" bIns="0" anchor="t" anchorCtr="0"/>
          <a:lstStyle>
            <a:lvl1pPr algn="l">
              <a:lnSpc>
                <a:spcPts val="5600"/>
              </a:lnSpc>
              <a:defRPr sz="5600" b="0" i="0" spc="-200" baseline="0">
                <a:solidFill>
                  <a:srgbClr val="B1570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945953"/>
            <a:ext cx="7999141" cy="315992"/>
          </a:xfrm>
          <a:prstGeom prst="rect">
            <a:avLst/>
          </a:prstGeom>
        </p:spPr>
        <p:txBody>
          <a:bodyPr lIns="228600" tIns="0" rIns="0" bIns="0"/>
          <a:lstStyle>
            <a:lvl1pPr marL="0" indent="0" algn="l">
              <a:buNone/>
              <a:defRPr sz="2400" b="0" i="0">
                <a:solidFill>
                  <a:srgbClr val="B1570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1B9926-8798-D270-7006-0F3B7403B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4254500"/>
            <a:ext cx="3555841" cy="84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4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A39E99-A562-544F-9979-C775E956C3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C1B8A-4264-F449-B923-319529894D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32487" y="2125981"/>
            <a:ext cx="7079012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5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rown and white striped pattern">
            <a:extLst>
              <a:ext uri="{FF2B5EF4-FFF2-40B4-BE49-F238E27FC236}">
                <a16:creationId xmlns:a16="http://schemas.microsoft.com/office/drawing/2014/main" id="{CC99430B-2BDF-5A28-29B6-C9E3DF095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988"/>
          <a:stretch/>
        </p:blipFill>
        <p:spPr>
          <a:xfrm>
            <a:off x="-2" y="-203201"/>
            <a:ext cx="9144002" cy="4064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742992"/>
            <a:ext cx="7999141" cy="997557"/>
          </a:xfrm>
          <a:prstGeom prst="rect">
            <a:avLst/>
          </a:prstGeom>
        </p:spPr>
        <p:txBody>
          <a:bodyPr lIns="228600" tIns="457200" rIns="0" bIns="0" anchor="t" anchorCtr="0"/>
          <a:lstStyle>
            <a:lvl1pPr algn="l">
              <a:lnSpc>
                <a:spcPts val="5600"/>
              </a:lnSpc>
              <a:defRPr sz="5600" b="0" i="0" spc="-200" baseline="0">
                <a:solidFill>
                  <a:srgbClr val="B1570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945953"/>
            <a:ext cx="7999141" cy="315992"/>
          </a:xfrm>
          <a:prstGeom prst="rect">
            <a:avLst/>
          </a:prstGeom>
        </p:spPr>
        <p:txBody>
          <a:bodyPr lIns="228600" tIns="0" rIns="0" bIns="0"/>
          <a:lstStyle>
            <a:lvl1pPr marL="0" indent="0" algn="l">
              <a:buNone/>
              <a:defRPr sz="2400" b="0" i="0">
                <a:solidFill>
                  <a:srgbClr val="B1570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1B9926-8798-D270-7006-0F3B7403B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4254500"/>
            <a:ext cx="3555841" cy="84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9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858000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6858000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A70BB3-5CF7-E840-9201-27B73F39AA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10" y="4309050"/>
            <a:ext cx="2160956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8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62360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8EEE50-8C20-7D4B-99FA-700A05DCE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6858000" cy="817880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17EC3C-D29A-EF49-911C-13823083646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62360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DF61168-006F-044C-8BD8-1CAF947FB24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161203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7120F69-8274-9547-B64B-153ADAA17AF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161203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3188B4A-2444-7A41-830F-51C7A3BAD40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60046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59DA2A6-E7AE-FB47-B585-E97A5134E990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060046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C62D95-D237-804A-A156-C6404E49A9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10" y="4309050"/>
            <a:ext cx="2160956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/>
        </p:nvSpPr>
        <p:spPr>
          <a:xfrm>
            <a:off x="0" y="-2038"/>
            <a:ext cx="3429000" cy="5147577"/>
          </a:xfrm>
          <a:prstGeom prst="rect">
            <a:avLst/>
          </a:prstGeom>
          <a:solidFill>
            <a:srgbClr val="DBF5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045CEBD-1597-BC46-8F79-80B66EE7A47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29000" y="0"/>
            <a:ext cx="5715000" cy="5143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5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EE6B09F-68A1-0A43-AFB3-5D29ED0852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2039"/>
            <a:ext cx="2970564" cy="513027"/>
          </a:xfrm>
          <a:prstGeom prst="rect">
            <a:avLst/>
          </a:prstGeom>
        </p:spPr>
        <p:txBody>
          <a:bodyPr lIns="228600" tIns="274320" rIns="0" bIns="0" anchor="t" anchorCtr="0"/>
          <a:lstStyle>
            <a:lvl1pPr algn="l">
              <a:lnSpc>
                <a:spcPts val="2400"/>
              </a:lnSpc>
              <a:defRPr sz="2400" b="0" i="0" spc="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9E55CD58-3E32-AF4D-9821-A3197D0C66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10988"/>
            <a:ext cx="2970564" cy="3805688"/>
          </a:xfrm>
          <a:prstGeom prst="rect">
            <a:avLst/>
          </a:prstGeom>
        </p:spPr>
        <p:txBody>
          <a:bodyPr lIns="228600" tIns="4572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Body copy here in 11pt.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E1CDD5-9237-6E42-B04E-8BBCF20918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10" y="4309050"/>
            <a:ext cx="2160956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3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/>
        </p:nvSpPr>
        <p:spPr>
          <a:xfrm>
            <a:off x="0" y="-2038"/>
            <a:ext cx="3429000" cy="5147577"/>
          </a:xfrm>
          <a:prstGeom prst="rect">
            <a:avLst/>
          </a:prstGeom>
          <a:solidFill>
            <a:srgbClr val="DBF5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045CEBD-1597-BC46-8F79-80B66EE7A47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29000" y="0"/>
            <a:ext cx="5715000" cy="5143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5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EE6B09F-68A1-0A43-AFB3-5D29ED0852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2039"/>
            <a:ext cx="2970564" cy="513027"/>
          </a:xfrm>
          <a:prstGeom prst="rect">
            <a:avLst/>
          </a:prstGeom>
        </p:spPr>
        <p:txBody>
          <a:bodyPr lIns="228600" tIns="274320" rIns="0" bIns="0" anchor="t" anchorCtr="0"/>
          <a:lstStyle>
            <a:lvl1pPr algn="l">
              <a:lnSpc>
                <a:spcPts val="2400"/>
              </a:lnSpc>
              <a:defRPr sz="2400" b="0" i="0" spc="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9E55CD58-3E32-AF4D-9821-A3197D0C66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10988"/>
            <a:ext cx="2970564" cy="3805688"/>
          </a:xfrm>
          <a:prstGeom prst="rect">
            <a:avLst/>
          </a:prstGeom>
        </p:spPr>
        <p:txBody>
          <a:bodyPr lIns="228600" tIns="4572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Body copy here in 11pt.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E1CDD5-9237-6E42-B04E-8BBCF20918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10" y="4309050"/>
            <a:ext cx="2160956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7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llQuot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/>
        </p:nvSpPr>
        <p:spPr>
          <a:xfrm>
            <a:off x="5715000" y="-2038"/>
            <a:ext cx="3429000" cy="5147577"/>
          </a:xfrm>
          <a:prstGeom prst="rect">
            <a:avLst/>
          </a:prstGeom>
          <a:solidFill>
            <a:srgbClr val="EB16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52739A-1709-A048-898F-FFBCB6135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024673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BB75BA-9A0F-F44E-89EC-30BA173145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5024673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DEE5E-5E69-B644-86B8-4391B337B9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0" y="0"/>
            <a:ext cx="2971800" cy="5143500"/>
          </a:xfrm>
          <a:prstGeom prst="rect">
            <a:avLst/>
          </a:prstGeom>
        </p:spPr>
        <p:txBody>
          <a:bodyPr lIns="365760" tIns="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2pPr>
            <a:lvl3pPr marL="6858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3pPr>
            <a:lvl4pPr marL="10287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4pPr>
            <a:lvl5pPr marL="13716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5pPr>
          </a:lstStyle>
          <a:p>
            <a:pPr lvl="0"/>
            <a:r>
              <a:rPr lang="en-US" dirty="0"/>
              <a:t>Pullquote text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3FD330-0AE0-9247-BCBF-DF840F5EC7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10" y="4309050"/>
            <a:ext cx="2160956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0" y="0"/>
            <a:ext cx="5939073" cy="4508626"/>
          </a:xfrm>
          <a:prstGeom prst="rect">
            <a:avLst/>
          </a:prstGeom>
        </p:spPr>
        <p:txBody>
          <a:bodyPr lIns="228600" tIns="9144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Callout text here.</a:t>
            </a:r>
          </a:p>
          <a:p>
            <a:pPr lvl="0"/>
            <a:r>
              <a:rPr lang="en-US" dirty="0"/>
              <a:t>Try to keep it to three lines max.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42B723-E4EB-C14D-8E9C-D9A306FE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57998" y="0"/>
            <a:ext cx="2286001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A78232-5759-044F-AEDD-B7C5D36D53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510" y="4309050"/>
            <a:ext cx="2160956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5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6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92423"/>
      </p:ext>
    </p:extLst>
  </p:cSld>
  <p:clrMapOvr>
    <a:masterClrMapping/>
  </p:clrMapOvr>
  <p:transition spd="slow" advTm="1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llQuot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/>
        </p:nvSpPr>
        <p:spPr>
          <a:xfrm>
            <a:off x="5715000" y="-2038"/>
            <a:ext cx="3429000" cy="5147577"/>
          </a:xfrm>
          <a:prstGeom prst="rect">
            <a:avLst/>
          </a:prstGeom>
          <a:solidFill>
            <a:srgbClr val="EB16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52739A-1709-A048-898F-FFBCB6135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024673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BB75BA-9A0F-F44E-89EC-30BA173145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5024673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DEE5E-5E69-B644-86B8-4391B337B9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0" y="0"/>
            <a:ext cx="2971800" cy="5143500"/>
          </a:xfrm>
          <a:prstGeom prst="rect">
            <a:avLst/>
          </a:prstGeom>
        </p:spPr>
        <p:txBody>
          <a:bodyPr lIns="365760" tIns="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2pPr>
            <a:lvl3pPr marL="6858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3pPr>
            <a:lvl4pPr marL="10287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4pPr>
            <a:lvl5pPr marL="13716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5pPr>
          </a:lstStyle>
          <a:p>
            <a:pPr lvl="0"/>
            <a:r>
              <a:rPr lang="en-US" dirty="0"/>
              <a:t>Pullquote text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3FD330-0AE0-9247-BCBF-DF840F5EC7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10" y="4309050"/>
            <a:ext cx="2160956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4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0" y="0"/>
            <a:ext cx="5939073" cy="4508626"/>
          </a:xfrm>
          <a:prstGeom prst="rect">
            <a:avLst/>
          </a:prstGeom>
        </p:spPr>
        <p:txBody>
          <a:bodyPr lIns="228600" tIns="9144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Callout text here.</a:t>
            </a:r>
          </a:p>
          <a:p>
            <a:pPr lvl="0"/>
            <a:r>
              <a:rPr lang="en-US" dirty="0"/>
              <a:t>Try to keep it to three lines max.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42B723-E4EB-C14D-8E9C-D9A306FE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57998" y="0"/>
            <a:ext cx="2286001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A78232-5759-044F-AEDD-B7C5D36D53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510" y="4309050"/>
            <a:ext cx="2160956" cy="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6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candelabrum, light, crosswalk&#10;&#10;Description automatically generated">
            <a:extLst>
              <a:ext uri="{FF2B5EF4-FFF2-40B4-BE49-F238E27FC236}">
                <a16:creationId xmlns:a16="http://schemas.microsoft.com/office/drawing/2014/main" id="{E591774A-3FE0-3D4C-9872-A8AFE7D86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3429001"/>
            <a:ext cx="9144000" cy="1714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31F212-D59C-971E-F2C4-4A886911F7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82252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9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candelabrum, light, crosswalk&#10;&#10;Description automatically generated">
            <a:extLst>
              <a:ext uri="{FF2B5EF4-FFF2-40B4-BE49-F238E27FC236}">
                <a16:creationId xmlns:a16="http://schemas.microsoft.com/office/drawing/2014/main" id="{E591774A-3FE0-3D4C-9872-A8AFE7D86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596A89-B3CB-0241-B5B9-4849AAC525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81775" y="3833313"/>
            <a:ext cx="3825147" cy="140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2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3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54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55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57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38" r:id="rId2"/>
    <p:sldLayoutId id="2147483740" r:id="rId3"/>
    <p:sldLayoutId id="2147483741" r:id="rId4"/>
    <p:sldLayoutId id="2147483742" r:id="rId5"/>
    <p:sldLayoutId id="2147483743" r:id="rId6"/>
    <p:sldLayoutId id="2147483744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92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1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6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transition spd="slow" advTm="1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F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73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76" r:id="rId3"/>
    <p:sldLayoutId id="2147483748" r:id="rId4"/>
    <p:sldLayoutId id="2147483749" r:id="rId5"/>
    <p:sldLayoutId id="2147483750" r:id="rId6"/>
    <p:sldLayoutId id="2147483751" r:id="rId7"/>
    <p:sldLayoutId id="2147483752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69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87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41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ransition spd="slow" advTm="1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F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5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4" r:id="rId3"/>
    <p:sldLayoutId id="2147483785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25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4508181-97D2-3069-3C55-5C68403EF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Institute for Organization Management </a:t>
            </a:r>
          </a:p>
          <a:p>
            <a:r>
              <a:rPr lang="en-US" dirty="0"/>
              <a:t>2025 Graduates</a:t>
            </a:r>
          </a:p>
        </p:txBody>
      </p:sp>
    </p:spTree>
    <p:extLst>
      <p:ext uri="{BB962C8B-B14F-4D97-AF65-F5344CB8AC3E}">
        <p14:creationId xmlns:p14="http://schemas.microsoft.com/office/powerpoint/2010/main" val="317307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89729" y="-645707"/>
            <a:ext cx="6947002" cy="6949898"/>
          </a:xfrm>
          <a:custGeom>
            <a:avLst/>
            <a:gdLst/>
            <a:ahLst/>
            <a:cxnLst/>
            <a:rect l="l" t="t" r="r" b="b"/>
            <a:pathLst>
              <a:path w="13894004" h="13899795">
                <a:moveTo>
                  <a:pt x="0" y="0"/>
                </a:moveTo>
                <a:lnTo>
                  <a:pt x="13894003" y="0"/>
                </a:lnTo>
                <a:lnTo>
                  <a:pt x="13894003" y="13899795"/>
                </a:lnTo>
                <a:lnTo>
                  <a:pt x="0" y="13899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50"/>
          </a:p>
        </p:txBody>
      </p:sp>
      <p:grpSp>
        <p:nvGrpSpPr>
          <p:cNvPr id="3" name="Group 3"/>
          <p:cNvGrpSpPr/>
          <p:nvPr/>
        </p:nvGrpSpPr>
        <p:grpSpPr>
          <a:xfrm>
            <a:off x="4439044" y="238125"/>
            <a:ext cx="2795588" cy="27955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19930" b="-1993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5398" y="3217069"/>
            <a:ext cx="6310478" cy="431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B0560C"/>
                </a:solidFill>
                <a:latin typeface="GT America 1 Heavy"/>
                <a:ea typeface="GT America 1 Heavy"/>
                <a:cs typeface="GT America 1 Heavy"/>
                <a:sym typeface="GT America 1 Heavy"/>
              </a:rPr>
              <a:t>Kathleen Diederich, IOM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5398" y="3729831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Operations and Finance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5398" y="4226719"/>
            <a:ext cx="6310478" cy="26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Twin Falls Area Chamber of Commerce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5398" y="4591050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Idaho</a:t>
            </a:r>
          </a:p>
        </p:txBody>
      </p:sp>
    </p:spTree>
    <p:extLst>
      <p:ext uri="{BB962C8B-B14F-4D97-AF65-F5344CB8AC3E}">
        <p14:creationId xmlns:p14="http://schemas.microsoft.com/office/powerpoint/2010/main" val="217555938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78954-AE45-7F99-7DE7-B7C08FCDF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Iowa</a:t>
            </a:r>
          </a:p>
        </p:txBody>
      </p:sp>
    </p:spTree>
    <p:extLst>
      <p:ext uri="{BB962C8B-B14F-4D97-AF65-F5344CB8AC3E}">
        <p14:creationId xmlns:p14="http://schemas.microsoft.com/office/powerpoint/2010/main" val="388387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10100" y="-628650"/>
            <a:ext cx="6947002" cy="6949898"/>
          </a:xfrm>
          <a:custGeom>
            <a:avLst/>
            <a:gdLst/>
            <a:ahLst/>
            <a:cxnLst/>
            <a:rect l="l" t="t" r="r" b="b"/>
            <a:pathLst>
              <a:path w="13894004" h="13899795">
                <a:moveTo>
                  <a:pt x="0" y="0"/>
                </a:moveTo>
                <a:lnTo>
                  <a:pt x="13894003" y="0"/>
                </a:lnTo>
                <a:lnTo>
                  <a:pt x="13894003" y="13899795"/>
                </a:lnTo>
                <a:lnTo>
                  <a:pt x="0" y="13899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50"/>
          </a:p>
        </p:txBody>
      </p:sp>
      <p:grpSp>
        <p:nvGrpSpPr>
          <p:cNvPr id="3" name="Group 3"/>
          <p:cNvGrpSpPr/>
          <p:nvPr/>
        </p:nvGrpSpPr>
        <p:grpSpPr>
          <a:xfrm>
            <a:off x="4439044" y="238125"/>
            <a:ext cx="2795588" cy="27955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0623" r="-10623" b="-6957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5398" y="3217069"/>
            <a:ext cx="6310478" cy="431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B0560C"/>
                </a:solidFill>
                <a:latin typeface="GT America 1 Heavy"/>
                <a:ea typeface="GT America 1 Heavy"/>
                <a:cs typeface="GT America 1 Heavy"/>
                <a:sym typeface="GT America 1 Heavy"/>
              </a:rPr>
              <a:t>Jamie Lynn Anderson, IOM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5398" y="3729831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Sr. Director of Membership and Partnership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5398" y="4226719"/>
            <a:ext cx="6310478" cy="26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Ankeny Area Chamber of Commerce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5398" y="4591050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Iowa</a:t>
            </a:r>
          </a:p>
        </p:txBody>
      </p:sp>
    </p:spTree>
    <p:extLst>
      <p:ext uri="{BB962C8B-B14F-4D97-AF65-F5344CB8AC3E}">
        <p14:creationId xmlns:p14="http://schemas.microsoft.com/office/powerpoint/2010/main" val="1692867287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89729" y="-645707"/>
            <a:ext cx="6947002" cy="6949898"/>
          </a:xfrm>
          <a:custGeom>
            <a:avLst/>
            <a:gdLst/>
            <a:ahLst/>
            <a:cxnLst/>
            <a:rect l="l" t="t" r="r" b="b"/>
            <a:pathLst>
              <a:path w="13894004" h="13899795">
                <a:moveTo>
                  <a:pt x="0" y="0"/>
                </a:moveTo>
                <a:lnTo>
                  <a:pt x="13894003" y="0"/>
                </a:lnTo>
                <a:lnTo>
                  <a:pt x="13894003" y="13899795"/>
                </a:lnTo>
                <a:lnTo>
                  <a:pt x="0" y="13899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50"/>
          </a:p>
        </p:txBody>
      </p:sp>
      <p:grpSp>
        <p:nvGrpSpPr>
          <p:cNvPr id="3" name="Group 3"/>
          <p:cNvGrpSpPr/>
          <p:nvPr/>
        </p:nvGrpSpPr>
        <p:grpSpPr>
          <a:xfrm>
            <a:off x="4439044" y="238125"/>
            <a:ext cx="2795588" cy="27955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15643" b="-34169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5398" y="3217069"/>
            <a:ext cx="6310478" cy="431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B0560C"/>
                </a:solidFill>
                <a:latin typeface="GT America 1 Heavy"/>
                <a:ea typeface="GT America 1 Heavy"/>
                <a:cs typeface="GT America 1 Heavy"/>
                <a:sym typeface="GT America 1 Heavy"/>
              </a:rPr>
              <a:t>Stacy Doughan, IOM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5398" y="3729831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President &amp; CEO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5398" y="4226719"/>
            <a:ext cx="6310478" cy="26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Clear Lake Area Chamber of Commerce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5398" y="4591050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Iowa</a:t>
            </a:r>
          </a:p>
        </p:txBody>
      </p:sp>
    </p:spTree>
    <p:extLst>
      <p:ext uri="{BB962C8B-B14F-4D97-AF65-F5344CB8AC3E}">
        <p14:creationId xmlns:p14="http://schemas.microsoft.com/office/powerpoint/2010/main" val="3032854402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89729" y="-645707"/>
            <a:ext cx="6947002" cy="6949898"/>
          </a:xfrm>
          <a:custGeom>
            <a:avLst/>
            <a:gdLst/>
            <a:ahLst/>
            <a:cxnLst/>
            <a:rect l="l" t="t" r="r" b="b"/>
            <a:pathLst>
              <a:path w="13894004" h="13899795">
                <a:moveTo>
                  <a:pt x="0" y="0"/>
                </a:moveTo>
                <a:lnTo>
                  <a:pt x="13894003" y="0"/>
                </a:lnTo>
                <a:lnTo>
                  <a:pt x="13894003" y="13899795"/>
                </a:lnTo>
                <a:lnTo>
                  <a:pt x="0" y="13899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50"/>
          </a:p>
        </p:txBody>
      </p:sp>
      <p:grpSp>
        <p:nvGrpSpPr>
          <p:cNvPr id="3" name="Group 3"/>
          <p:cNvGrpSpPr/>
          <p:nvPr/>
        </p:nvGrpSpPr>
        <p:grpSpPr>
          <a:xfrm>
            <a:off x="4439044" y="238125"/>
            <a:ext cx="2795588" cy="27955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622" r="-622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5398" y="3217069"/>
            <a:ext cx="6310478" cy="431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B0560C"/>
                </a:solidFill>
                <a:latin typeface="GT America 1 Heavy"/>
                <a:ea typeface="GT America 1 Heavy"/>
                <a:cs typeface="GT America 1 Heavy"/>
                <a:sym typeface="GT America 1 Heavy"/>
              </a:rPr>
              <a:t>Noah Harris, IOM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5398" y="3729831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Investor Relations Specialist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5398" y="4226719"/>
            <a:ext cx="6310478" cy="26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Greater Des Moines Partnership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5398" y="4591050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Iowa</a:t>
            </a:r>
          </a:p>
        </p:txBody>
      </p:sp>
    </p:spTree>
    <p:extLst>
      <p:ext uri="{BB962C8B-B14F-4D97-AF65-F5344CB8AC3E}">
        <p14:creationId xmlns:p14="http://schemas.microsoft.com/office/powerpoint/2010/main" val="2762418295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16C796-E54C-ABE1-6847-DF7ED22CE2D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Kansas</a:t>
            </a:r>
          </a:p>
        </p:txBody>
      </p:sp>
    </p:spTree>
    <p:extLst>
      <p:ext uri="{BB962C8B-B14F-4D97-AF65-F5344CB8AC3E}">
        <p14:creationId xmlns:p14="http://schemas.microsoft.com/office/powerpoint/2010/main" val="5190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89729" y="-645707"/>
            <a:ext cx="6947002" cy="6949898"/>
          </a:xfrm>
          <a:custGeom>
            <a:avLst/>
            <a:gdLst/>
            <a:ahLst/>
            <a:cxnLst/>
            <a:rect l="l" t="t" r="r" b="b"/>
            <a:pathLst>
              <a:path w="13894004" h="13899795">
                <a:moveTo>
                  <a:pt x="0" y="0"/>
                </a:moveTo>
                <a:lnTo>
                  <a:pt x="13894003" y="0"/>
                </a:lnTo>
                <a:lnTo>
                  <a:pt x="13894003" y="13899795"/>
                </a:lnTo>
                <a:lnTo>
                  <a:pt x="0" y="13899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50"/>
          </a:p>
        </p:txBody>
      </p:sp>
      <p:grpSp>
        <p:nvGrpSpPr>
          <p:cNvPr id="3" name="Group 3"/>
          <p:cNvGrpSpPr/>
          <p:nvPr/>
        </p:nvGrpSpPr>
        <p:grpSpPr>
          <a:xfrm>
            <a:off x="4439044" y="238125"/>
            <a:ext cx="2795588" cy="27955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4234" r="-4234" b="-5495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5398" y="3217069"/>
            <a:ext cx="6310478" cy="431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B0560C"/>
                </a:solidFill>
                <a:latin typeface="GT America 1 Heavy"/>
                <a:ea typeface="GT America 1 Heavy"/>
                <a:cs typeface="GT America 1 Heavy"/>
                <a:sym typeface="GT America 1 Heavy"/>
              </a:rPr>
              <a:t>Myca J. Bunch, IOM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5398" y="3729831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President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5398" y="4226719"/>
            <a:ext cx="6310478" cy="26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Garden City Area Chamber of Commerce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5398" y="4591050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Kansas</a:t>
            </a:r>
          </a:p>
        </p:txBody>
      </p:sp>
    </p:spTree>
    <p:extLst>
      <p:ext uri="{BB962C8B-B14F-4D97-AF65-F5344CB8AC3E}">
        <p14:creationId xmlns:p14="http://schemas.microsoft.com/office/powerpoint/2010/main" val="3552815595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72B3C-4725-1E9F-EAF0-04A54A503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Kentucky</a:t>
            </a:r>
          </a:p>
        </p:txBody>
      </p:sp>
    </p:spTree>
    <p:extLst>
      <p:ext uri="{BB962C8B-B14F-4D97-AF65-F5344CB8AC3E}">
        <p14:creationId xmlns:p14="http://schemas.microsoft.com/office/powerpoint/2010/main" val="264719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89729" y="-645707"/>
            <a:ext cx="6947002" cy="6949898"/>
          </a:xfrm>
          <a:custGeom>
            <a:avLst/>
            <a:gdLst/>
            <a:ahLst/>
            <a:cxnLst/>
            <a:rect l="l" t="t" r="r" b="b"/>
            <a:pathLst>
              <a:path w="13894004" h="13899795">
                <a:moveTo>
                  <a:pt x="0" y="0"/>
                </a:moveTo>
                <a:lnTo>
                  <a:pt x="13894003" y="0"/>
                </a:lnTo>
                <a:lnTo>
                  <a:pt x="13894003" y="13899795"/>
                </a:lnTo>
                <a:lnTo>
                  <a:pt x="0" y="13899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50"/>
          </a:p>
        </p:txBody>
      </p:sp>
      <p:grpSp>
        <p:nvGrpSpPr>
          <p:cNvPr id="3" name="Group 3"/>
          <p:cNvGrpSpPr/>
          <p:nvPr/>
        </p:nvGrpSpPr>
        <p:grpSpPr>
          <a:xfrm>
            <a:off x="4439044" y="238125"/>
            <a:ext cx="2795588" cy="27955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2108" b="-47985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5398" y="3217069"/>
            <a:ext cx="6310478" cy="431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B0560C"/>
                </a:solidFill>
                <a:latin typeface="GT America 1 Heavy"/>
                <a:ea typeface="GT America 1 Heavy"/>
                <a:cs typeface="GT America 1 Heavy"/>
                <a:sym typeface="GT America 1 Heavy"/>
              </a:rPr>
              <a:t>Lauren Biddle, IOM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5398" y="3729831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Executive Director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5398" y="4226719"/>
            <a:ext cx="6310478" cy="26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Public Media Business Association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5398" y="4591050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Kentucky</a:t>
            </a:r>
          </a:p>
        </p:txBody>
      </p:sp>
    </p:spTree>
    <p:extLst>
      <p:ext uri="{BB962C8B-B14F-4D97-AF65-F5344CB8AC3E}">
        <p14:creationId xmlns:p14="http://schemas.microsoft.com/office/powerpoint/2010/main" val="2959498374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A84D7-90CC-A4A0-C16D-B1C4CFC62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Michigan</a:t>
            </a:r>
          </a:p>
        </p:txBody>
      </p:sp>
    </p:spTree>
    <p:extLst>
      <p:ext uri="{BB962C8B-B14F-4D97-AF65-F5344CB8AC3E}">
        <p14:creationId xmlns:p14="http://schemas.microsoft.com/office/powerpoint/2010/main" val="346848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114F6-2363-F52F-4F39-23A363CDB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Alabama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96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89729" y="-645707"/>
            <a:ext cx="6947002" cy="6949898"/>
          </a:xfrm>
          <a:custGeom>
            <a:avLst/>
            <a:gdLst/>
            <a:ahLst/>
            <a:cxnLst/>
            <a:rect l="l" t="t" r="r" b="b"/>
            <a:pathLst>
              <a:path w="13894004" h="13899795">
                <a:moveTo>
                  <a:pt x="0" y="0"/>
                </a:moveTo>
                <a:lnTo>
                  <a:pt x="13894003" y="0"/>
                </a:lnTo>
                <a:lnTo>
                  <a:pt x="13894003" y="13899795"/>
                </a:lnTo>
                <a:lnTo>
                  <a:pt x="0" y="13899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50"/>
          </a:p>
        </p:txBody>
      </p:sp>
      <p:grpSp>
        <p:nvGrpSpPr>
          <p:cNvPr id="3" name="Group 3"/>
          <p:cNvGrpSpPr/>
          <p:nvPr/>
        </p:nvGrpSpPr>
        <p:grpSpPr>
          <a:xfrm>
            <a:off x="4439044" y="238125"/>
            <a:ext cx="2795588" cy="27955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5398" y="3217069"/>
            <a:ext cx="6310478" cy="431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B0560C"/>
                </a:solidFill>
                <a:latin typeface="GT America 1 Heavy"/>
                <a:ea typeface="GT America 1 Heavy"/>
                <a:cs typeface="GT America 1 Heavy"/>
                <a:sym typeface="GT America 1 Heavy"/>
              </a:rPr>
              <a:t>Jennifer Heinzman, IOM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5398" y="3729831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President and CEO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5398" y="4221957"/>
            <a:ext cx="6310478" cy="20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sz="16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Barry County Chamber and Economic Development Alliance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5398" y="4591050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Michigan</a:t>
            </a:r>
          </a:p>
        </p:txBody>
      </p:sp>
    </p:spTree>
    <p:extLst>
      <p:ext uri="{BB962C8B-B14F-4D97-AF65-F5344CB8AC3E}">
        <p14:creationId xmlns:p14="http://schemas.microsoft.com/office/powerpoint/2010/main" val="3664162424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A84D7-90CC-A4A0-C16D-B1C4CFC62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Minnesota</a:t>
            </a:r>
          </a:p>
        </p:txBody>
      </p:sp>
    </p:spTree>
    <p:extLst>
      <p:ext uri="{BB962C8B-B14F-4D97-AF65-F5344CB8AC3E}">
        <p14:creationId xmlns:p14="http://schemas.microsoft.com/office/powerpoint/2010/main" val="26070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89729" y="-645707"/>
            <a:ext cx="6947002" cy="6949898"/>
          </a:xfrm>
          <a:custGeom>
            <a:avLst/>
            <a:gdLst/>
            <a:ahLst/>
            <a:cxnLst/>
            <a:rect l="l" t="t" r="r" b="b"/>
            <a:pathLst>
              <a:path w="13894004" h="13899795">
                <a:moveTo>
                  <a:pt x="0" y="0"/>
                </a:moveTo>
                <a:lnTo>
                  <a:pt x="13894003" y="0"/>
                </a:lnTo>
                <a:lnTo>
                  <a:pt x="13894003" y="13899795"/>
                </a:lnTo>
                <a:lnTo>
                  <a:pt x="0" y="13899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50"/>
          </a:p>
        </p:txBody>
      </p:sp>
      <p:grpSp>
        <p:nvGrpSpPr>
          <p:cNvPr id="3" name="Group 3"/>
          <p:cNvGrpSpPr/>
          <p:nvPr/>
        </p:nvGrpSpPr>
        <p:grpSpPr>
          <a:xfrm>
            <a:off x="4439044" y="238125"/>
            <a:ext cx="2795588" cy="27955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16457" b="-33635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5398" y="3217069"/>
            <a:ext cx="6310478" cy="431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B0560C"/>
                </a:solidFill>
                <a:latin typeface="GT America 1 Heavy"/>
                <a:ea typeface="GT America 1 Heavy"/>
                <a:cs typeface="GT America 1 Heavy"/>
                <a:sym typeface="GT America 1 Heavy"/>
              </a:rPr>
              <a:t>Christine Fenner, IOM, MBA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5398" y="3729831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President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5398" y="4226719"/>
            <a:ext cx="6310478" cy="26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Waconia Chamber of Commerce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5398" y="4591050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Minnesota</a:t>
            </a:r>
          </a:p>
        </p:txBody>
      </p:sp>
    </p:spTree>
    <p:extLst>
      <p:ext uri="{BB962C8B-B14F-4D97-AF65-F5344CB8AC3E}">
        <p14:creationId xmlns:p14="http://schemas.microsoft.com/office/powerpoint/2010/main" val="3180775874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89729" y="-645707"/>
            <a:ext cx="6947002" cy="6949898"/>
          </a:xfrm>
          <a:custGeom>
            <a:avLst/>
            <a:gdLst/>
            <a:ahLst/>
            <a:cxnLst/>
            <a:rect l="l" t="t" r="r" b="b"/>
            <a:pathLst>
              <a:path w="13894004" h="13899795">
                <a:moveTo>
                  <a:pt x="0" y="0"/>
                </a:moveTo>
                <a:lnTo>
                  <a:pt x="13894003" y="0"/>
                </a:lnTo>
                <a:lnTo>
                  <a:pt x="13894003" y="13899795"/>
                </a:lnTo>
                <a:lnTo>
                  <a:pt x="0" y="13899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50"/>
          </a:p>
        </p:txBody>
      </p:sp>
      <p:grpSp>
        <p:nvGrpSpPr>
          <p:cNvPr id="3" name="Group 3"/>
          <p:cNvGrpSpPr/>
          <p:nvPr/>
        </p:nvGrpSpPr>
        <p:grpSpPr>
          <a:xfrm>
            <a:off x="4439044" y="238125"/>
            <a:ext cx="2795588" cy="27955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5398" y="3217069"/>
            <a:ext cx="6310478" cy="431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B0560C"/>
                </a:solidFill>
                <a:latin typeface="GT America 1 Heavy"/>
                <a:ea typeface="GT America 1 Heavy"/>
                <a:cs typeface="GT America 1 Heavy"/>
                <a:sym typeface="GT America 1 Heavy"/>
              </a:rPr>
              <a:t>Krista Jech, IOM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5398" y="3729831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President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5398" y="4226719"/>
            <a:ext cx="6310478" cy="26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Lakeville Chamber of Commerce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5398" y="4591050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Minnesota</a:t>
            </a:r>
          </a:p>
        </p:txBody>
      </p:sp>
    </p:spTree>
    <p:extLst>
      <p:ext uri="{BB962C8B-B14F-4D97-AF65-F5344CB8AC3E}">
        <p14:creationId xmlns:p14="http://schemas.microsoft.com/office/powerpoint/2010/main" val="157999043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3E43C-A673-64F7-8C6E-A09C1C192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New Mexico</a:t>
            </a:r>
          </a:p>
        </p:txBody>
      </p:sp>
    </p:spTree>
    <p:extLst>
      <p:ext uri="{BB962C8B-B14F-4D97-AF65-F5344CB8AC3E}">
        <p14:creationId xmlns:p14="http://schemas.microsoft.com/office/powerpoint/2010/main" val="62874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89729" y="-645707"/>
            <a:ext cx="6947002" cy="6949898"/>
          </a:xfrm>
          <a:custGeom>
            <a:avLst/>
            <a:gdLst/>
            <a:ahLst/>
            <a:cxnLst/>
            <a:rect l="l" t="t" r="r" b="b"/>
            <a:pathLst>
              <a:path w="13894004" h="13899795">
                <a:moveTo>
                  <a:pt x="0" y="0"/>
                </a:moveTo>
                <a:lnTo>
                  <a:pt x="13894003" y="0"/>
                </a:lnTo>
                <a:lnTo>
                  <a:pt x="13894003" y="13899795"/>
                </a:lnTo>
                <a:lnTo>
                  <a:pt x="0" y="13899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50"/>
          </a:p>
        </p:txBody>
      </p:sp>
      <p:grpSp>
        <p:nvGrpSpPr>
          <p:cNvPr id="3" name="Group 3"/>
          <p:cNvGrpSpPr/>
          <p:nvPr/>
        </p:nvGrpSpPr>
        <p:grpSpPr>
          <a:xfrm>
            <a:off x="4439044" y="238125"/>
            <a:ext cx="2795588" cy="27955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03" r="-135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5398" y="3217069"/>
            <a:ext cx="6310478" cy="431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B0560C"/>
                </a:solidFill>
                <a:latin typeface="GT America 1 Heavy"/>
                <a:ea typeface="GT America 1 Heavy"/>
                <a:cs typeface="GT America 1 Heavy"/>
                <a:sym typeface="GT America 1 Heavy"/>
              </a:rPr>
              <a:t>Karla Kern Causey, IOM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5398" y="3729831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President &amp; CEO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5398" y="4226719"/>
            <a:ext cx="6310478" cy="26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Black Chamber of Commerce of New Mexico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5398" y="4591050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New Mexico</a:t>
            </a:r>
          </a:p>
        </p:txBody>
      </p:sp>
    </p:spTree>
    <p:extLst>
      <p:ext uri="{BB962C8B-B14F-4D97-AF65-F5344CB8AC3E}">
        <p14:creationId xmlns:p14="http://schemas.microsoft.com/office/powerpoint/2010/main" val="2857251442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B81D1-D5B7-5C82-1C85-D64F44D81B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Texas</a:t>
            </a:r>
          </a:p>
        </p:txBody>
      </p:sp>
    </p:spTree>
    <p:extLst>
      <p:ext uri="{BB962C8B-B14F-4D97-AF65-F5344CB8AC3E}">
        <p14:creationId xmlns:p14="http://schemas.microsoft.com/office/powerpoint/2010/main" val="39711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89729" y="-645707"/>
            <a:ext cx="6947002" cy="6949898"/>
          </a:xfrm>
          <a:custGeom>
            <a:avLst/>
            <a:gdLst/>
            <a:ahLst/>
            <a:cxnLst/>
            <a:rect l="l" t="t" r="r" b="b"/>
            <a:pathLst>
              <a:path w="13894004" h="13899795">
                <a:moveTo>
                  <a:pt x="0" y="0"/>
                </a:moveTo>
                <a:lnTo>
                  <a:pt x="13894003" y="0"/>
                </a:lnTo>
                <a:lnTo>
                  <a:pt x="13894003" y="13899795"/>
                </a:lnTo>
                <a:lnTo>
                  <a:pt x="0" y="13899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50"/>
          </a:p>
        </p:txBody>
      </p:sp>
      <p:grpSp>
        <p:nvGrpSpPr>
          <p:cNvPr id="3" name="Group 3"/>
          <p:cNvGrpSpPr/>
          <p:nvPr/>
        </p:nvGrpSpPr>
        <p:grpSpPr>
          <a:xfrm>
            <a:off x="4439044" y="238125"/>
            <a:ext cx="2795588" cy="27955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675" r="-675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5398" y="3217069"/>
            <a:ext cx="6310478" cy="431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B0560C"/>
                </a:solidFill>
                <a:latin typeface="GT America 1 Heavy"/>
                <a:ea typeface="GT America 1 Heavy"/>
                <a:cs typeface="GT America 1 Heavy"/>
                <a:sym typeface="GT America 1 Heavy"/>
              </a:rPr>
              <a:t>Hayden Austin, IOM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5398" y="3729831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Director of Development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5398" y="4226719"/>
            <a:ext cx="6310478" cy="26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Metrocrest Services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5398" y="4591050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Texas</a:t>
            </a:r>
          </a:p>
        </p:txBody>
      </p:sp>
    </p:spTree>
    <p:extLst>
      <p:ext uri="{BB962C8B-B14F-4D97-AF65-F5344CB8AC3E}">
        <p14:creationId xmlns:p14="http://schemas.microsoft.com/office/powerpoint/2010/main" val="811402851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89729" y="-645707"/>
            <a:ext cx="6947002" cy="6949898"/>
          </a:xfrm>
          <a:custGeom>
            <a:avLst/>
            <a:gdLst/>
            <a:ahLst/>
            <a:cxnLst/>
            <a:rect l="l" t="t" r="r" b="b"/>
            <a:pathLst>
              <a:path w="13894004" h="13899795">
                <a:moveTo>
                  <a:pt x="0" y="0"/>
                </a:moveTo>
                <a:lnTo>
                  <a:pt x="13894003" y="0"/>
                </a:lnTo>
                <a:lnTo>
                  <a:pt x="13894003" y="13899795"/>
                </a:lnTo>
                <a:lnTo>
                  <a:pt x="0" y="13899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50"/>
          </a:p>
        </p:txBody>
      </p:sp>
      <p:grpSp>
        <p:nvGrpSpPr>
          <p:cNvPr id="3" name="Group 3"/>
          <p:cNvGrpSpPr/>
          <p:nvPr/>
        </p:nvGrpSpPr>
        <p:grpSpPr>
          <a:xfrm>
            <a:off x="4439044" y="238125"/>
            <a:ext cx="2795588" cy="27955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4945" b="-4945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5398" y="3217069"/>
            <a:ext cx="6310478" cy="431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en-US" sz="2500" b="1" dirty="0">
                <a:solidFill>
                  <a:srgbClr val="B0560C"/>
                </a:solidFill>
                <a:latin typeface="GT America 1 Heavy"/>
                <a:ea typeface="GT America 1 Heavy"/>
                <a:cs typeface="GT America 1 Heavy"/>
                <a:sym typeface="GT America 1 Heavy"/>
              </a:rPr>
              <a:t>Kendall Carlson-Phalen, IOM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5398" y="3729831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Director of Advancement Communications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5398" y="4226719"/>
            <a:ext cx="6310478" cy="26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2000" b="1" dirty="0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University of North Texas, G. </a:t>
            </a:r>
            <a:r>
              <a:rPr lang="en-US" sz="2000" b="1" dirty="0" err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Brint</a:t>
            </a:r>
            <a:r>
              <a:rPr lang="en-US" sz="2000" b="1" dirty="0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 Ryan College of Business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5398" y="4676106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Texas</a:t>
            </a:r>
          </a:p>
        </p:txBody>
      </p:sp>
    </p:spTree>
    <p:extLst>
      <p:ext uri="{BB962C8B-B14F-4D97-AF65-F5344CB8AC3E}">
        <p14:creationId xmlns:p14="http://schemas.microsoft.com/office/powerpoint/2010/main" val="1829614562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89729" y="-645707"/>
            <a:ext cx="6947002" cy="6949898"/>
          </a:xfrm>
          <a:custGeom>
            <a:avLst/>
            <a:gdLst/>
            <a:ahLst/>
            <a:cxnLst/>
            <a:rect l="l" t="t" r="r" b="b"/>
            <a:pathLst>
              <a:path w="13894004" h="13899795">
                <a:moveTo>
                  <a:pt x="0" y="0"/>
                </a:moveTo>
                <a:lnTo>
                  <a:pt x="13894003" y="0"/>
                </a:lnTo>
                <a:lnTo>
                  <a:pt x="13894003" y="13899795"/>
                </a:lnTo>
                <a:lnTo>
                  <a:pt x="0" y="13899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50"/>
          </a:p>
        </p:txBody>
      </p:sp>
      <p:grpSp>
        <p:nvGrpSpPr>
          <p:cNvPr id="3" name="Group 3"/>
          <p:cNvGrpSpPr/>
          <p:nvPr/>
        </p:nvGrpSpPr>
        <p:grpSpPr>
          <a:xfrm>
            <a:off x="4439044" y="238125"/>
            <a:ext cx="2795588" cy="27955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4200" b="-17068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5398" y="3217069"/>
            <a:ext cx="6310478" cy="431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B0560C"/>
                </a:solidFill>
                <a:latin typeface="GT America 1 Heavy"/>
                <a:ea typeface="GT America 1 Heavy"/>
                <a:cs typeface="GT America 1 Heavy"/>
                <a:sym typeface="GT America 1 Heavy"/>
              </a:rPr>
              <a:t>Bradley Elliott, IOM, MBA, CAE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5398" y="3729831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Chief Executive Officer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5398" y="4226719"/>
            <a:ext cx="6310478" cy="26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Houston Building Owners and Managers Association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5398" y="4591050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Texas</a:t>
            </a:r>
          </a:p>
        </p:txBody>
      </p:sp>
    </p:spTree>
    <p:extLst>
      <p:ext uri="{BB962C8B-B14F-4D97-AF65-F5344CB8AC3E}">
        <p14:creationId xmlns:p14="http://schemas.microsoft.com/office/powerpoint/2010/main" val="2284549418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89729" y="-645707"/>
            <a:ext cx="6947002" cy="6949898"/>
          </a:xfrm>
          <a:custGeom>
            <a:avLst/>
            <a:gdLst/>
            <a:ahLst/>
            <a:cxnLst/>
            <a:rect l="l" t="t" r="r" b="b"/>
            <a:pathLst>
              <a:path w="13894004" h="13899795">
                <a:moveTo>
                  <a:pt x="0" y="0"/>
                </a:moveTo>
                <a:lnTo>
                  <a:pt x="13894003" y="0"/>
                </a:lnTo>
                <a:lnTo>
                  <a:pt x="13894003" y="13899795"/>
                </a:lnTo>
                <a:lnTo>
                  <a:pt x="0" y="13899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50"/>
          </a:p>
        </p:txBody>
      </p:sp>
      <p:grpSp>
        <p:nvGrpSpPr>
          <p:cNvPr id="3" name="Group 3"/>
          <p:cNvGrpSpPr/>
          <p:nvPr/>
        </p:nvGrpSpPr>
        <p:grpSpPr>
          <a:xfrm>
            <a:off x="4439044" y="238125"/>
            <a:ext cx="2795588" cy="27955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217" b="-33115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5398" y="3217069"/>
            <a:ext cx="6310478" cy="431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B0560C"/>
                </a:solidFill>
                <a:latin typeface="GT America 1 Heavy"/>
                <a:ea typeface="GT America 1 Heavy"/>
                <a:cs typeface="GT America 1 Heavy"/>
                <a:sym typeface="GT America 1 Heavy"/>
              </a:rPr>
              <a:t>Ashley L. Engles-Ross, IOM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5398" y="3729831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Vice President Small Business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5398" y="4226719"/>
            <a:ext cx="6310478" cy="26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Huntsville Madison County Chamber of Commerce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5398" y="4591050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Alabama</a:t>
            </a:r>
          </a:p>
        </p:txBody>
      </p:sp>
    </p:spTree>
    <p:extLst>
      <p:ext uri="{BB962C8B-B14F-4D97-AF65-F5344CB8AC3E}">
        <p14:creationId xmlns:p14="http://schemas.microsoft.com/office/powerpoint/2010/main" val="2892158384"/>
      </p:ext>
    </p:extLst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89729" y="-645707"/>
            <a:ext cx="6947002" cy="6949898"/>
          </a:xfrm>
          <a:custGeom>
            <a:avLst/>
            <a:gdLst/>
            <a:ahLst/>
            <a:cxnLst/>
            <a:rect l="l" t="t" r="r" b="b"/>
            <a:pathLst>
              <a:path w="13894004" h="13899795">
                <a:moveTo>
                  <a:pt x="0" y="0"/>
                </a:moveTo>
                <a:lnTo>
                  <a:pt x="13894003" y="0"/>
                </a:lnTo>
                <a:lnTo>
                  <a:pt x="13894003" y="13899795"/>
                </a:lnTo>
                <a:lnTo>
                  <a:pt x="0" y="13899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50"/>
          </a:p>
        </p:txBody>
      </p:sp>
      <p:grpSp>
        <p:nvGrpSpPr>
          <p:cNvPr id="3" name="Group 3"/>
          <p:cNvGrpSpPr/>
          <p:nvPr/>
        </p:nvGrpSpPr>
        <p:grpSpPr>
          <a:xfrm>
            <a:off x="4439044" y="238125"/>
            <a:ext cx="2795588" cy="27955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2278" b="-22721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5398" y="3217069"/>
            <a:ext cx="6310478" cy="431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B0560C"/>
                </a:solidFill>
                <a:latin typeface="GT America 1 Heavy"/>
                <a:ea typeface="GT America 1 Heavy"/>
                <a:cs typeface="GT America 1 Heavy"/>
                <a:sym typeface="GT America 1 Heavy"/>
              </a:rPr>
              <a:t>Leslie Esqueda, IOM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5398" y="3729831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Director of Events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5398" y="4226719"/>
            <a:ext cx="6310478" cy="26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Pearland Chamber of Commerce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5398" y="4591050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Texas</a:t>
            </a:r>
          </a:p>
        </p:txBody>
      </p:sp>
    </p:spTree>
    <p:extLst>
      <p:ext uri="{BB962C8B-B14F-4D97-AF65-F5344CB8AC3E}">
        <p14:creationId xmlns:p14="http://schemas.microsoft.com/office/powerpoint/2010/main" val="2093118609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89729" y="-645707"/>
            <a:ext cx="6947002" cy="6949898"/>
          </a:xfrm>
          <a:custGeom>
            <a:avLst/>
            <a:gdLst/>
            <a:ahLst/>
            <a:cxnLst/>
            <a:rect l="l" t="t" r="r" b="b"/>
            <a:pathLst>
              <a:path w="13894004" h="13899795">
                <a:moveTo>
                  <a:pt x="0" y="0"/>
                </a:moveTo>
                <a:lnTo>
                  <a:pt x="13894003" y="0"/>
                </a:lnTo>
                <a:lnTo>
                  <a:pt x="13894003" y="13899795"/>
                </a:lnTo>
                <a:lnTo>
                  <a:pt x="0" y="13899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50"/>
          </a:p>
        </p:txBody>
      </p:sp>
      <p:grpSp>
        <p:nvGrpSpPr>
          <p:cNvPr id="3" name="Group 3"/>
          <p:cNvGrpSpPr/>
          <p:nvPr/>
        </p:nvGrpSpPr>
        <p:grpSpPr>
          <a:xfrm>
            <a:off x="4439044" y="238125"/>
            <a:ext cx="2795588" cy="27955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804" b="-48171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5398" y="3217069"/>
            <a:ext cx="6310478" cy="431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B0560C"/>
                </a:solidFill>
                <a:latin typeface="GT America 1 Heavy"/>
                <a:ea typeface="GT America 1 Heavy"/>
                <a:cs typeface="GT America 1 Heavy"/>
                <a:sym typeface="GT America 1 Heavy"/>
              </a:rPr>
              <a:t>Rebecca Hancock, IOM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5398" y="3729831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Executive Director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5398" y="4226719"/>
            <a:ext cx="6310478" cy="26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Wimberley Valley Chamber of Commerce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5398" y="4591050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Texas</a:t>
            </a:r>
          </a:p>
        </p:txBody>
      </p:sp>
    </p:spTree>
    <p:extLst>
      <p:ext uri="{BB962C8B-B14F-4D97-AF65-F5344CB8AC3E}">
        <p14:creationId xmlns:p14="http://schemas.microsoft.com/office/powerpoint/2010/main" val="3398053793"/>
      </p:ext>
    </p:extLst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89729" y="-645707"/>
            <a:ext cx="6947002" cy="6949898"/>
          </a:xfrm>
          <a:custGeom>
            <a:avLst/>
            <a:gdLst/>
            <a:ahLst/>
            <a:cxnLst/>
            <a:rect l="l" t="t" r="r" b="b"/>
            <a:pathLst>
              <a:path w="13894004" h="13899795">
                <a:moveTo>
                  <a:pt x="0" y="0"/>
                </a:moveTo>
                <a:lnTo>
                  <a:pt x="13894003" y="0"/>
                </a:lnTo>
                <a:lnTo>
                  <a:pt x="13894003" y="13899795"/>
                </a:lnTo>
                <a:lnTo>
                  <a:pt x="0" y="13899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50"/>
          </a:p>
        </p:txBody>
      </p:sp>
      <p:grpSp>
        <p:nvGrpSpPr>
          <p:cNvPr id="3" name="Group 3"/>
          <p:cNvGrpSpPr/>
          <p:nvPr/>
        </p:nvGrpSpPr>
        <p:grpSpPr>
          <a:xfrm>
            <a:off x="4439044" y="238125"/>
            <a:ext cx="2795588" cy="27955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710" b="-49289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5398" y="3217069"/>
            <a:ext cx="6310478" cy="431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B0560C"/>
                </a:solidFill>
                <a:latin typeface="GT America 1 Heavy"/>
                <a:ea typeface="GT America 1 Heavy"/>
                <a:cs typeface="GT America 1 Heavy"/>
                <a:sym typeface="GT America 1 Heavy"/>
              </a:rPr>
              <a:t>Carla Hartwig, IOM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5398" y="3729831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Events &amp; Programs Specialist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5398" y="4226719"/>
            <a:ext cx="6310478" cy="26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Odessa Chamber of Commerce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5398" y="4591050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Texas</a:t>
            </a:r>
          </a:p>
        </p:txBody>
      </p:sp>
    </p:spTree>
    <p:extLst>
      <p:ext uri="{BB962C8B-B14F-4D97-AF65-F5344CB8AC3E}">
        <p14:creationId xmlns:p14="http://schemas.microsoft.com/office/powerpoint/2010/main" val="1317775739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89729" y="-645707"/>
            <a:ext cx="6947002" cy="6949898"/>
          </a:xfrm>
          <a:custGeom>
            <a:avLst/>
            <a:gdLst/>
            <a:ahLst/>
            <a:cxnLst/>
            <a:rect l="l" t="t" r="r" b="b"/>
            <a:pathLst>
              <a:path w="13894004" h="13899795">
                <a:moveTo>
                  <a:pt x="0" y="0"/>
                </a:moveTo>
                <a:lnTo>
                  <a:pt x="13894003" y="0"/>
                </a:lnTo>
                <a:lnTo>
                  <a:pt x="13894003" y="13899795"/>
                </a:lnTo>
                <a:lnTo>
                  <a:pt x="0" y="13899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50"/>
          </a:p>
        </p:txBody>
      </p:sp>
      <p:grpSp>
        <p:nvGrpSpPr>
          <p:cNvPr id="3" name="Group 3"/>
          <p:cNvGrpSpPr/>
          <p:nvPr/>
        </p:nvGrpSpPr>
        <p:grpSpPr>
          <a:xfrm>
            <a:off x="4439044" y="238125"/>
            <a:ext cx="2795588" cy="27955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315" b="-39544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5398" y="3217069"/>
            <a:ext cx="6310478" cy="431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B0560C"/>
                </a:solidFill>
                <a:latin typeface="GT America 1 Heavy"/>
                <a:ea typeface="GT America 1 Heavy"/>
                <a:cs typeface="GT America 1 Heavy"/>
                <a:sym typeface="GT America 1 Heavy"/>
              </a:rPr>
              <a:t>Lisa Howe, IOM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5398" y="3729831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Vice President, Membership &amp; Programs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5398" y="4226719"/>
            <a:ext cx="6310478" cy="26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North Texas LGBTQ Chamber of Commerce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5398" y="4591050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Texas</a:t>
            </a:r>
          </a:p>
        </p:txBody>
      </p:sp>
    </p:spTree>
    <p:extLst>
      <p:ext uri="{BB962C8B-B14F-4D97-AF65-F5344CB8AC3E}">
        <p14:creationId xmlns:p14="http://schemas.microsoft.com/office/powerpoint/2010/main" val="218439815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B8B0E-7A50-6008-97A3-80F1808E7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Wisconsin</a:t>
            </a:r>
          </a:p>
        </p:txBody>
      </p:sp>
    </p:spTree>
    <p:extLst>
      <p:ext uri="{BB962C8B-B14F-4D97-AF65-F5344CB8AC3E}">
        <p14:creationId xmlns:p14="http://schemas.microsoft.com/office/powerpoint/2010/main" val="268345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89729" y="-645707"/>
            <a:ext cx="6947002" cy="6949898"/>
          </a:xfrm>
          <a:custGeom>
            <a:avLst/>
            <a:gdLst/>
            <a:ahLst/>
            <a:cxnLst/>
            <a:rect l="l" t="t" r="r" b="b"/>
            <a:pathLst>
              <a:path w="13894004" h="13899795">
                <a:moveTo>
                  <a:pt x="0" y="0"/>
                </a:moveTo>
                <a:lnTo>
                  <a:pt x="13894003" y="0"/>
                </a:lnTo>
                <a:lnTo>
                  <a:pt x="13894003" y="13899795"/>
                </a:lnTo>
                <a:lnTo>
                  <a:pt x="0" y="13899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50"/>
          </a:p>
        </p:txBody>
      </p:sp>
      <p:grpSp>
        <p:nvGrpSpPr>
          <p:cNvPr id="3" name="Group 3"/>
          <p:cNvGrpSpPr/>
          <p:nvPr/>
        </p:nvGrpSpPr>
        <p:grpSpPr>
          <a:xfrm>
            <a:off x="4439044" y="238125"/>
            <a:ext cx="2795588" cy="27955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5259" b="-69032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5398" y="3217069"/>
            <a:ext cx="6310478" cy="431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B0560C"/>
                </a:solidFill>
                <a:latin typeface="GT America 1 Heavy"/>
                <a:ea typeface="GT America 1 Heavy"/>
                <a:cs typeface="GT America 1 Heavy"/>
                <a:sym typeface="GT America 1 Heavy"/>
              </a:rPr>
              <a:t>Ashley DeMuth, IOM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5398" y="3729831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CEO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5398" y="4226719"/>
            <a:ext cx="6310478" cy="26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Menomonie Area Chamber &amp; Visitor Center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5398" y="4591050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Wisconsin</a:t>
            </a:r>
          </a:p>
        </p:txBody>
      </p:sp>
    </p:spTree>
    <p:extLst>
      <p:ext uri="{BB962C8B-B14F-4D97-AF65-F5344CB8AC3E}">
        <p14:creationId xmlns:p14="http://schemas.microsoft.com/office/powerpoint/2010/main" val="1842627962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114F6-2363-F52F-4F39-23A363CDB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California</a:t>
            </a:r>
          </a:p>
        </p:txBody>
      </p:sp>
    </p:spTree>
    <p:extLst>
      <p:ext uri="{BB962C8B-B14F-4D97-AF65-F5344CB8AC3E}">
        <p14:creationId xmlns:p14="http://schemas.microsoft.com/office/powerpoint/2010/main" val="40699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89729" y="-645707"/>
            <a:ext cx="6947002" cy="6949898"/>
          </a:xfrm>
          <a:custGeom>
            <a:avLst/>
            <a:gdLst/>
            <a:ahLst/>
            <a:cxnLst/>
            <a:rect l="l" t="t" r="r" b="b"/>
            <a:pathLst>
              <a:path w="13894004" h="13899795">
                <a:moveTo>
                  <a:pt x="0" y="0"/>
                </a:moveTo>
                <a:lnTo>
                  <a:pt x="13894003" y="0"/>
                </a:lnTo>
                <a:lnTo>
                  <a:pt x="13894003" y="13899795"/>
                </a:lnTo>
                <a:lnTo>
                  <a:pt x="0" y="13899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50"/>
          </a:p>
        </p:txBody>
      </p:sp>
      <p:grpSp>
        <p:nvGrpSpPr>
          <p:cNvPr id="3" name="Group 3"/>
          <p:cNvGrpSpPr/>
          <p:nvPr/>
        </p:nvGrpSpPr>
        <p:grpSpPr>
          <a:xfrm>
            <a:off x="4439044" y="238125"/>
            <a:ext cx="2795588" cy="27955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248" b="-49845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5398" y="3217069"/>
            <a:ext cx="6310478" cy="431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B0560C"/>
                </a:solidFill>
                <a:latin typeface="GT America 1 Heavy"/>
                <a:ea typeface="GT America 1 Heavy"/>
                <a:cs typeface="GT America 1 Heavy"/>
                <a:sym typeface="GT America 1 Heavy"/>
              </a:rPr>
              <a:t>Danielle Borja, IOM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5398" y="3729831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President/CEO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5398" y="4226719"/>
            <a:ext cx="6310478" cy="26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Greater Conejo Valley Chamber of Commerce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5398" y="4591050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California</a:t>
            </a:r>
          </a:p>
        </p:txBody>
      </p:sp>
    </p:spTree>
    <p:extLst>
      <p:ext uri="{BB962C8B-B14F-4D97-AF65-F5344CB8AC3E}">
        <p14:creationId xmlns:p14="http://schemas.microsoft.com/office/powerpoint/2010/main" val="433516687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8BC47-2B73-5623-AD6F-4519D36F1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District of Columbia</a:t>
            </a:r>
          </a:p>
        </p:txBody>
      </p:sp>
    </p:spTree>
    <p:extLst>
      <p:ext uri="{BB962C8B-B14F-4D97-AF65-F5344CB8AC3E}">
        <p14:creationId xmlns:p14="http://schemas.microsoft.com/office/powerpoint/2010/main" val="28839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89729" y="-645707"/>
            <a:ext cx="6947002" cy="6949898"/>
          </a:xfrm>
          <a:custGeom>
            <a:avLst/>
            <a:gdLst/>
            <a:ahLst/>
            <a:cxnLst/>
            <a:rect l="l" t="t" r="r" b="b"/>
            <a:pathLst>
              <a:path w="13894004" h="13899795">
                <a:moveTo>
                  <a:pt x="0" y="0"/>
                </a:moveTo>
                <a:lnTo>
                  <a:pt x="13894003" y="0"/>
                </a:lnTo>
                <a:lnTo>
                  <a:pt x="13894003" y="13899795"/>
                </a:lnTo>
                <a:lnTo>
                  <a:pt x="0" y="13899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50"/>
          </a:p>
        </p:txBody>
      </p:sp>
      <p:grpSp>
        <p:nvGrpSpPr>
          <p:cNvPr id="3" name="Group 3"/>
          <p:cNvGrpSpPr/>
          <p:nvPr/>
        </p:nvGrpSpPr>
        <p:grpSpPr>
          <a:xfrm>
            <a:off x="4439044" y="238125"/>
            <a:ext cx="2795588" cy="27955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7669" r="-27669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5398" y="3217069"/>
            <a:ext cx="6310478" cy="431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B0560C"/>
                </a:solidFill>
                <a:latin typeface="GT America 1 Heavy"/>
                <a:ea typeface="GT America 1 Heavy"/>
                <a:cs typeface="GT America 1 Heavy"/>
                <a:sym typeface="GT America 1 Heavy"/>
              </a:rPr>
              <a:t>Kathryn Anderson, IOM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5398" y="3729831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Senior Vice President, Growth &amp; Strategic Partnerships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5398" y="4226719"/>
            <a:ext cx="6310478" cy="26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Financial Services Institute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5398" y="4591050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District of Columbia</a:t>
            </a:r>
          </a:p>
        </p:txBody>
      </p:sp>
    </p:spTree>
    <p:extLst>
      <p:ext uri="{BB962C8B-B14F-4D97-AF65-F5344CB8AC3E}">
        <p14:creationId xmlns:p14="http://schemas.microsoft.com/office/powerpoint/2010/main" val="3628929319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89729" y="-645707"/>
            <a:ext cx="6947002" cy="6949898"/>
          </a:xfrm>
          <a:custGeom>
            <a:avLst/>
            <a:gdLst/>
            <a:ahLst/>
            <a:cxnLst/>
            <a:rect l="l" t="t" r="r" b="b"/>
            <a:pathLst>
              <a:path w="13894004" h="13899795">
                <a:moveTo>
                  <a:pt x="0" y="0"/>
                </a:moveTo>
                <a:lnTo>
                  <a:pt x="13894003" y="0"/>
                </a:lnTo>
                <a:lnTo>
                  <a:pt x="13894003" y="13899795"/>
                </a:lnTo>
                <a:lnTo>
                  <a:pt x="0" y="13899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50"/>
          </a:p>
        </p:txBody>
      </p:sp>
      <p:grpSp>
        <p:nvGrpSpPr>
          <p:cNvPr id="3" name="Group 3"/>
          <p:cNvGrpSpPr/>
          <p:nvPr/>
        </p:nvGrpSpPr>
        <p:grpSpPr>
          <a:xfrm>
            <a:off x="4439044" y="238125"/>
            <a:ext cx="2795588" cy="27955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2794" r="-12794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5398" y="3217069"/>
            <a:ext cx="6310478" cy="431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B0560C"/>
                </a:solidFill>
                <a:latin typeface="GT America 1 Heavy"/>
                <a:ea typeface="GT America 1 Heavy"/>
                <a:cs typeface="GT America 1 Heavy"/>
                <a:sym typeface="GT America 1 Heavy"/>
              </a:rPr>
              <a:t>Allison L. Dembeck, IOM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5398" y="3729831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Head of Policy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5398" y="4226719"/>
            <a:ext cx="6310478" cy="26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Save the Children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5398" y="4591050"/>
            <a:ext cx="631047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B0560C"/>
                </a:solidFill>
                <a:latin typeface="GT America 2 Bold"/>
                <a:ea typeface="GT America 2 Bold"/>
                <a:cs typeface="GT America 2 Bold"/>
                <a:sym typeface="GT America 2 Bold"/>
              </a:rPr>
              <a:t>District of Columbia</a:t>
            </a:r>
          </a:p>
        </p:txBody>
      </p:sp>
    </p:spTree>
    <p:extLst>
      <p:ext uri="{BB962C8B-B14F-4D97-AF65-F5344CB8AC3E}">
        <p14:creationId xmlns:p14="http://schemas.microsoft.com/office/powerpoint/2010/main" val="2149112612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132AC-885F-12A9-8EEE-1DC032B60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Idaho</a:t>
            </a:r>
          </a:p>
        </p:txBody>
      </p:sp>
    </p:spTree>
    <p:extLst>
      <p:ext uri="{BB962C8B-B14F-4D97-AF65-F5344CB8AC3E}">
        <p14:creationId xmlns:p14="http://schemas.microsoft.com/office/powerpoint/2010/main" val="18417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Re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GA-Institute IOM-PPT-Generic - 2022" id="{2BA93C46-5A3B-437B-A638-F4A06E0F3A84}" vid="{1FD55205-E9EB-49B4-83C0-C203ACBF4AD9}"/>
    </a:ext>
  </a:extLst>
</a:theme>
</file>

<file path=ppt/theme/theme10.xml><?xml version="1.0" encoding="utf-8"?>
<a:theme xmlns:a="http://schemas.openxmlformats.org/drawingml/2006/main" name="1_Re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GA-Institute IOM-PPT-Generic - 2022" id="{2BA93C46-5A3B-437B-A638-F4A06E0F3A84}" vid="{1FD55205-E9EB-49B4-83C0-C203ACBF4AD9}"/>
    </a:ext>
  </a:ext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US CHAM BLU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F5C"/>
      </a:accent1>
      <a:accent2>
        <a:srgbClr val="004F91"/>
      </a:accent2>
      <a:accent3>
        <a:srgbClr val="313BFB"/>
      </a:accent3>
      <a:accent4>
        <a:srgbClr val="81EEF3"/>
      </a:accent4>
      <a:accent5>
        <a:srgbClr val="DBF5FF"/>
      </a:accent5>
      <a:accent6>
        <a:srgbClr val="FF2E18"/>
      </a:accent6>
      <a:hlink>
        <a:srgbClr val="9A2136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BD6BCEE1-4356-4047-AF01-5E4765C81C19}" vid="{A93321D4-74A1-4493-8B9F-65D7EF781B66}"/>
    </a:ext>
  </a:extLst>
</a:theme>
</file>

<file path=ppt/theme/theme3.xml><?xml version="1.0" encoding="utf-8"?>
<a:theme xmlns:a="http://schemas.openxmlformats.org/drawingml/2006/main" name="Ligh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GA-Institute IOM-PPT-Generic - 2022" id="{2BA93C46-5A3B-437B-A638-F4A06E0F3A84}" vid="{7945AF8B-1C9B-4F3A-9E07-A7C7B73078F0}"/>
    </a:ext>
  </a:extLst>
</a:theme>
</file>

<file path=ppt/theme/theme4.xml><?xml version="1.0" encoding="utf-8"?>
<a:theme xmlns:a="http://schemas.openxmlformats.org/drawingml/2006/main" name="Re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GA-Institute IOM-PPT-Generic - 2022" id="{2BA93C46-5A3B-437B-A638-F4A06E0F3A84}" vid="{1FD55205-E9EB-49B4-83C0-C203ACBF4AD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BD6BCEE1-4356-4047-AF01-5E4765C81C19}" vid="{A93321D4-74A1-4493-8B9F-65D7EF781B66}"/>
    </a:ext>
  </a:extLst>
</a:theme>
</file>

<file path=ppt/theme/theme9.xml><?xml version="1.0" encoding="utf-8"?>
<a:theme xmlns:a="http://schemas.openxmlformats.org/drawingml/2006/main" name="1_Ligh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GA-Institute IOM-PPT-Generic - 2022" id="{2BA93C46-5A3B-437B-A638-F4A06E0F3A84}" vid="{7945AF8B-1C9B-4F3A-9E07-A7C7B73078F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7502BEB8061E448CE41DA0D05C579D" ma:contentTypeVersion="15" ma:contentTypeDescription="Create a new document." ma:contentTypeScope="" ma:versionID="e9c7e43195eb53f44666e461c72df32f">
  <xsd:schema xmlns:xsd="http://www.w3.org/2001/XMLSchema" xmlns:xs="http://www.w3.org/2001/XMLSchema" xmlns:p="http://schemas.microsoft.com/office/2006/metadata/properties" xmlns:ns2="b821c514-faa2-4822-8fce-a82c718b3dc1" xmlns:ns3="8aaf5a2d-3efb-4e2f-821c-865ec700070b" targetNamespace="http://schemas.microsoft.com/office/2006/metadata/properties" ma:root="true" ma:fieldsID="d9a004cc0e5e5b078a29886bd6a452d0" ns2:_="" ns3:_="">
    <xsd:import namespace="b821c514-faa2-4822-8fce-a82c718b3dc1"/>
    <xsd:import namespace="8aaf5a2d-3efb-4e2f-821c-865ec70007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Details" minOccurs="0"/>
                <xsd:element ref="ns3:SharedWithUser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21c514-faa2-4822-8fce-a82c718b3d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47a7c51-ee96-4757-9854-0164021483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af5a2d-3efb-4e2f-821c-865ec700070b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e7e10367-04c4-4fb5-a3d1-153a91c37ecd}" ma:internalName="TaxCatchAll" ma:showField="CatchAllData" ma:web="8aaf5a2d-3efb-4e2f-821c-865ec70007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21c514-faa2-4822-8fce-a82c718b3dc1">
      <Terms xmlns="http://schemas.microsoft.com/office/infopath/2007/PartnerControls"/>
    </lcf76f155ced4ddcb4097134ff3c332f>
    <TaxCatchAll xmlns="8aaf5a2d-3efb-4e2f-821c-865ec700070b" xsi:nil="true"/>
    <SharedWithUsers xmlns="8aaf5a2d-3efb-4e2f-821c-865ec700070b">
      <UserInfo>
        <DisplayName>Stone, Isabel</DisplayName>
        <AccountId>16</AccountId>
        <AccountType/>
      </UserInfo>
      <UserInfo>
        <DisplayName>Graham, Nathan</DisplayName>
        <AccountId>9</AccountId>
        <AccountType/>
      </UserInfo>
      <UserInfo>
        <DisplayName>Francisco, Cecilly</DisplayName>
        <AccountId>14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969A516-4200-4231-8950-1E8EA5ED81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94A081-E4A9-4286-B6B5-BB5EF04A86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21c514-faa2-4822-8fce-a82c718b3dc1"/>
    <ds:schemaRef ds:uri="8aaf5a2d-3efb-4e2f-821c-865ec70007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542B47-B002-4C1E-B3AB-24566D1F158C}">
  <ds:schemaRefs>
    <ds:schemaRef ds:uri="b821c514-faa2-4822-8fce-a82c718b3dc1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8aaf5a2d-3efb-4e2f-821c-865ec700070b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IOM Theme (Dark Blue-Blue)</Template>
  <TotalTime>5761</TotalTime>
  <Words>337</Words>
  <Application>Microsoft Office PowerPoint</Application>
  <PresentationFormat>On-screen Show (16:9)</PresentationFormat>
  <Paragraphs>102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35</vt:i4>
      </vt:variant>
    </vt:vector>
  </HeadingPairs>
  <TitlesOfParts>
    <vt:vector size="56" baseType="lpstr">
      <vt:lpstr>Arial</vt:lpstr>
      <vt:lpstr>Calibri</vt:lpstr>
      <vt:lpstr>GT America 1 Heavy</vt:lpstr>
      <vt:lpstr>GT America 2 Bold</vt:lpstr>
      <vt:lpstr>GT America Lt</vt:lpstr>
      <vt:lpstr>GT America Rg</vt:lpstr>
      <vt:lpstr>Helvetica Neue Medium</vt:lpstr>
      <vt:lpstr>2_Red</vt:lpstr>
      <vt:lpstr>Theme1</vt:lpstr>
      <vt:lpstr>Light</vt:lpstr>
      <vt:lpstr>Red</vt:lpstr>
      <vt:lpstr>Office Theme</vt:lpstr>
      <vt:lpstr>1_Office Theme</vt:lpstr>
      <vt:lpstr>2_Office Theme</vt:lpstr>
      <vt:lpstr>1_Theme1</vt:lpstr>
      <vt:lpstr>1_Light</vt:lpstr>
      <vt:lpstr>1_Red</vt:lpstr>
      <vt:lpstr>3_Office Theme</vt:lpstr>
      <vt:lpstr>4_Office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Francisco, Cecilly</dc:creator>
  <cp:lastModifiedBy>Mitchell, Ivy</cp:lastModifiedBy>
  <cp:revision>36</cp:revision>
  <dcterms:created xsi:type="dcterms:W3CDTF">2022-11-07T20:07:28Z</dcterms:created>
  <dcterms:modified xsi:type="dcterms:W3CDTF">2025-04-01T18:11:46Z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0x010100BC7502BEB8061E448CE41DA0D05C579D</vt:lpwstr>
  </property>
  <property fmtid="{D5CDD505-2E9C-101B-9397-08002B2CF9AE}" pid="3" name="MediaServiceImageTags">
    <vt:lpwstr/>
  </property>
</Properties>
</file>