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39" d="100"/>
          <a:sy n="39" d="100"/>
        </p:scale>
        <p:origin x="44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97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82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98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888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85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65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083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2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7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16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69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C6776-6C60-4703-AD79-6BE89431661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9AB18-CD00-42EE-A83E-AE059D184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10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786" y="179616"/>
            <a:ext cx="11669482" cy="656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163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QSC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 Wilson</dc:creator>
  <cp:lastModifiedBy>Britt Wilson</cp:lastModifiedBy>
  <cp:revision>1</cp:revision>
  <dcterms:created xsi:type="dcterms:W3CDTF">2021-03-09T01:18:49Z</dcterms:created>
  <dcterms:modified xsi:type="dcterms:W3CDTF">2021-03-09T01:19:23Z</dcterms:modified>
</cp:coreProperties>
</file>