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57" r:id="rId4"/>
    <p:sldId id="259" r:id="rId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 snapToObjects="1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C2B628-9616-0445-8697-3E1AC8678D98}" type="datetimeFigureOut">
              <a:rPr lang="en-US" smtClean="0"/>
              <a:t>2/22/23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FB9E9-01CE-AA4E-A4D0-30658439D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082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BFB9E9-01CE-AA4E-A4D0-30658439D7E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055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18DB-1168-7B47-9095-BE67CBA36D61}" type="datetimeFigureOut">
              <a:rPr lang="en-US" smtClean="0"/>
              <a:t>2/22/23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4BD53-DB21-D84A-945B-9F5DC3F27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540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18DB-1168-7B47-9095-BE67CBA36D61}" type="datetimeFigureOut">
              <a:rPr lang="en-US" smtClean="0"/>
              <a:t>2/22/23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4BD53-DB21-D84A-945B-9F5DC3F27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184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18DB-1168-7B47-9095-BE67CBA36D61}" type="datetimeFigureOut">
              <a:rPr lang="en-US" smtClean="0"/>
              <a:t>2/22/23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4BD53-DB21-D84A-945B-9F5DC3F27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17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18DB-1168-7B47-9095-BE67CBA36D61}" type="datetimeFigureOut">
              <a:rPr lang="en-US" smtClean="0"/>
              <a:t>2/22/23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4BD53-DB21-D84A-945B-9F5DC3F27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396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18DB-1168-7B47-9095-BE67CBA36D61}" type="datetimeFigureOut">
              <a:rPr lang="en-US" smtClean="0"/>
              <a:t>2/22/23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4BD53-DB21-D84A-945B-9F5DC3F27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209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18DB-1168-7B47-9095-BE67CBA36D61}" type="datetimeFigureOut">
              <a:rPr lang="en-US" smtClean="0"/>
              <a:t>2/22/23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4BD53-DB21-D84A-945B-9F5DC3F27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923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18DB-1168-7B47-9095-BE67CBA36D61}" type="datetimeFigureOut">
              <a:rPr lang="en-US" smtClean="0"/>
              <a:t>2/22/23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4BD53-DB21-D84A-945B-9F5DC3F27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471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18DB-1168-7B47-9095-BE67CBA36D61}" type="datetimeFigureOut">
              <a:rPr lang="en-US" smtClean="0"/>
              <a:t>2/22/23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4BD53-DB21-D84A-945B-9F5DC3F27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955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18DB-1168-7B47-9095-BE67CBA36D61}" type="datetimeFigureOut">
              <a:rPr lang="en-US" smtClean="0"/>
              <a:t>2/22/23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4BD53-DB21-D84A-945B-9F5DC3F27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430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18DB-1168-7B47-9095-BE67CBA36D61}" type="datetimeFigureOut">
              <a:rPr lang="en-US" smtClean="0"/>
              <a:t>2/22/23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4BD53-DB21-D84A-945B-9F5DC3F27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817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18DB-1168-7B47-9095-BE67CBA36D61}" type="datetimeFigureOut">
              <a:rPr lang="en-US" smtClean="0"/>
              <a:t>2/22/23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4BD53-DB21-D84A-945B-9F5DC3F27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724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F18DB-1168-7B47-9095-BE67CBA36D61}" type="datetimeFigureOut">
              <a:rPr lang="en-US" smtClean="0"/>
              <a:t>2/22/23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4BD53-DB21-D84A-945B-9F5DC3F27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04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8" name="Picture 7" descr="A group of people standing around a machine&#10;&#10;Description automatically generated with low confidence">
            <a:extLst>
              <a:ext uri="{FF2B5EF4-FFF2-40B4-BE49-F238E27FC236}">
                <a16:creationId xmlns:a16="http://schemas.microsoft.com/office/drawing/2014/main" id="{36EBE986-8C55-DF67-7504-354788F478A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9"/>
          <a:stretch/>
        </p:blipFill>
        <p:spPr>
          <a:xfrm>
            <a:off x="20" y="961"/>
            <a:ext cx="9143980" cy="5142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803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C174B37-9CE8-2C5E-831A-8BFB94EDF32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/>
          <a:stretch/>
        </p:blipFill>
        <p:spPr>
          <a:xfrm>
            <a:off x="20" y="10"/>
            <a:ext cx="9143980" cy="5143490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37C89E4B-3C9F-44B9-8B86-D9E3D112D8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90106"/>
            <a:ext cx="9144000" cy="552413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6B34518-DC00-069C-96C0-208997D06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2906" y="3987930"/>
            <a:ext cx="8408194" cy="55862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27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Enter Title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AA2EAA10-076F-46BD-8F0F-B9A2FB77A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3931487"/>
            <a:ext cx="9144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D891E407-403B-4764-86C9-33A56D3BCA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4601139"/>
            <a:ext cx="9144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4809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ABEA792-E105-BF18-12D1-A4FF2E091FA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"/>
          <a:stretch/>
        </p:blipFill>
        <p:spPr>
          <a:xfrm>
            <a:off x="20" y="961"/>
            <a:ext cx="9143980" cy="5142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753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E1431F-1AD1-4A62-D9CA-98AD8BCDF22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"/>
          <a:stretch/>
        </p:blipFill>
        <p:spPr>
          <a:xfrm>
            <a:off x="20" y="961"/>
            <a:ext cx="9143980" cy="5142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477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</Words>
  <Application>Microsoft Macintosh PowerPoint</Application>
  <PresentationFormat>On-screen Show (16:9)</PresentationFormat>
  <Paragraphs>2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Enter Title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</dc:creator>
  <cp:lastModifiedBy>Matt Claney</cp:lastModifiedBy>
  <cp:revision>13</cp:revision>
  <dcterms:created xsi:type="dcterms:W3CDTF">2019-03-07T18:59:27Z</dcterms:created>
  <dcterms:modified xsi:type="dcterms:W3CDTF">2023-02-22T18:22:45Z</dcterms:modified>
</cp:coreProperties>
</file>