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90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36D3AF-6A86-4E4A-B29D-8A476820B543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EC6F3-7568-447D-A75A-8F5468E414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83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909B9-AAF3-4FA7-BF15-F559F6E0ED2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1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909B9-AAF3-4FA7-BF15-F559F6E0ED2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040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909B9-AAF3-4FA7-BF15-F559F6E0ED2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812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219050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11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192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94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1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70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8900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789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380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27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467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7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71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129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09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429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534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16ACE1B-75B2-41F5-85C4-4201DEFD9A0C}" type="datetimeFigureOut">
              <a:rPr lang="en-US" smtClean="0"/>
              <a:t>9/11/2017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87C959A-3FA1-467E-8F42-D830FA518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4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Utah Supplier Portal:</a:t>
            </a:r>
            <a:br>
              <a:rPr lang="en-US" dirty="0" smtClean="0"/>
            </a:br>
            <a:r>
              <a:rPr lang="en-US" dirty="0" smtClean="0"/>
              <a:t>Changing Your Time Zone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4314825" y="4694258"/>
            <a:ext cx="4371975" cy="1931943"/>
          </a:xfrm>
        </p:spPr>
        <p:txBody>
          <a:bodyPr/>
          <a:lstStyle/>
          <a:p>
            <a:r>
              <a:rPr lang="en-US" dirty="0" smtClean="0"/>
              <a:t>Update the time zone in your vendor profile to reflect the time zone you are 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9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VENDOR REGISTRATION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82133" y="999134"/>
            <a:ext cx="7704667" cy="3332816"/>
          </a:xfrm>
        </p:spPr>
        <p:txBody>
          <a:bodyPr/>
          <a:lstStyle/>
          <a:p>
            <a:r>
              <a:rPr lang="en-US" dirty="0" smtClean="0"/>
              <a:t>Review your vendor profile </a:t>
            </a:r>
          </a:p>
          <a:p>
            <a:pPr lvl="1"/>
            <a:r>
              <a:rPr lang="en-US" dirty="0" smtClean="0"/>
              <a:t>Go to the top right corner and click on your company name</a:t>
            </a:r>
          </a:p>
          <a:p>
            <a:pPr lvl="2"/>
            <a:r>
              <a:rPr lang="en-US" dirty="0" smtClean="0"/>
              <a:t>Select “Return to SciQuest Supplier Network”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7"/>
          <a:stretch/>
        </p:blipFill>
        <p:spPr bwMode="auto">
          <a:xfrm>
            <a:off x="2136496" y="4464101"/>
            <a:ext cx="49720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5336897" y="3321101"/>
            <a:ext cx="314325" cy="1657350"/>
          </a:xfrm>
          <a:prstGeom prst="straightConnector1">
            <a:avLst/>
          </a:prstGeom>
          <a:ln w="5715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52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VENDOR REGISTRATION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143068" y="1967788"/>
            <a:ext cx="7704667" cy="1274197"/>
          </a:xfrm>
        </p:spPr>
        <p:txBody>
          <a:bodyPr/>
          <a:lstStyle/>
          <a:p>
            <a:r>
              <a:rPr lang="en-US" dirty="0" smtClean="0"/>
              <a:t>Your screen will look something like this: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471521"/>
            <a:ext cx="5086350" cy="2206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256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0341" y="-123824"/>
            <a:ext cx="7704667" cy="1981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VENDOR REGISTRATION: Time Zone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030654" y="1821340"/>
            <a:ext cx="4629150" cy="3157879"/>
          </a:xfrm>
        </p:spPr>
        <p:txBody>
          <a:bodyPr>
            <a:normAutofit/>
          </a:bodyPr>
          <a:lstStyle/>
          <a:p>
            <a:r>
              <a:rPr lang="en-US" dirty="0" smtClean="0"/>
              <a:t>Go to the top right corner and click on your company name</a:t>
            </a:r>
          </a:p>
          <a:p>
            <a:pPr lvl="1"/>
            <a:r>
              <a:rPr lang="en-US" dirty="0" smtClean="0"/>
              <a:t>Select “View My Profile</a:t>
            </a:r>
            <a:r>
              <a:rPr lang="en-US" dirty="0" smtClean="0"/>
              <a:t>”</a:t>
            </a:r>
          </a:p>
          <a:p>
            <a:pPr lvl="1"/>
            <a:r>
              <a:rPr lang="en-US" dirty="0"/>
              <a:t>Click on “Language, Time Zone, and …”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25" y="3507264"/>
            <a:ext cx="5086350" cy="109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3936951" y="3228517"/>
            <a:ext cx="172749" cy="335896"/>
          </a:xfrm>
          <a:prstGeom prst="straightConnector1">
            <a:avLst/>
          </a:prstGeom>
          <a:ln w="5715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3079701" y="3907313"/>
            <a:ext cx="943625" cy="2286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099" y="4350570"/>
            <a:ext cx="3169190" cy="237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5963549" y="5607869"/>
            <a:ext cx="1658649" cy="2286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1319859" y="5069434"/>
            <a:ext cx="4247007" cy="229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Click on “Language, Time Zone, and …”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1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056" r="6836" b="34372"/>
          <a:stretch/>
        </p:blipFill>
        <p:spPr bwMode="auto">
          <a:xfrm>
            <a:off x="2133535" y="4114844"/>
            <a:ext cx="5099641" cy="212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82133" y="96918"/>
            <a:ext cx="7704667" cy="1981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VENDOR REGISTRATION: Time Zone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67833" y="1740408"/>
            <a:ext cx="7704667" cy="3332816"/>
          </a:xfrm>
        </p:spPr>
        <p:txBody>
          <a:bodyPr>
            <a:normAutofit/>
          </a:bodyPr>
          <a:lstStyle/>
          <a:p>
            <a:r>
              <a:rPr lang="en-US" dirty="0" smtClean="0"/>
              <a:t>Find the “Time Zone” and click in the drop down box</a:t>
            </a:r>
          </a:p>
          <a:p>
            <a:pPr lvl="1"/>
            <a:r>
              <a:rPr lang="en-US" dirty="0" smtClean="0"/>
              <a:t>The System defaults all registrations to EASTERN TIME </a:t>
            </a:r>
          </a:p>
          <a:p>
            <a:pPr lvl="1"/>
            <a:r>
              <a:rPr lang="en-US" dirty="0" smtClean="0"/>
              <a:t>Select the Time Zone you would like ALL sourcing event times to show in</a:t>
            </a:r>
          </a:p>
          <a:p>
            <a:pPr lvl="1"/>
            <a:r>
              <a:rPr lang="en-US" dirty="0" smtClean="0"/>
              <a:t>The STATE OF UTAH is </a:t>
            </a:r>
            <a:r>
              <a:rPr lang="en-US" b="1" dirty="0" smtClean="0">
                <a:solidFill>
                  <a:srgbClr val="FF0000"/>
                </a:solidFill>
              </a:rPr>
              <a:t>MDT/MST MOUNTAIN </a:t>
            </a:r>
            <a:r>
              <a:rPr lang="en-US" b="1" dirty="0" smtClean="0">
                <a:solidFill>
                  <a:srgbClr val="FF0000"/>
                </a:solidFill>
              </a:rPr>
              <a:t>STANDARD TIME</a:t>
            </a:r>
            <a:endParaRPr lang="en-US" dirty="0" smtClean="0"/>
          </a:p>
          <a:p>
            <a:endParaRPr lang="en-US" dirty="0"/>
          </a:p>
          <a:p>
            <a:pPr marL="82296" indent="0">
              <a:buNone/>
            </a:pPr>
            <a:endParaRPr lang="en-US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4617264" y="5726114"/>
            <a:ext cx="1658649" cy="17145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Content Placeholder 5"/>
          <p:cNvSpPr txBox="1">
            <a:spLocks/>
          </p:cNvSpPr>
          <p:nvPr/>
        </p:nvSpPr>
        <p:spPr>
          <a:xfrm>
            <a:off x="4057650" y="6240464"/>
            <a:ext cx="4629150" cy="4111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025" dirty="0"/>
              <a:t>Click “Save Changes”</a:t>
            </a:r>
          </a:p>
        </p:txBody>
      </p:sp>
    </p:spTree>
    <p:extLst>
      <p:ext uri="{BB962C8B-B14F-4D97-AF65-F5344CB8AC3E}">
        <p14:creationId xmlns:p14="http://schemas.microsoft.com/office/powerpoint/2010/main" val="4804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Contact:</a:t>
            </a:r>
          </a:p>
          <a:p>
            <a:pPr marL="0" indent="0" algn="ctr">
              <a:buNone/>
            </a:pPr>
            <a:r>
              <a:rPr lang="en-US" dirty="0" smtClean="0"/>
              <a:t>sciquestadmin@Utah.gov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30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5</TotalTime>
  <Words>163</Words>
  <Application>Microsoft Office PowerPoint</Application>
  <PresentationFormat>On-screen Show (4:3)</PresentationFormat>
  <Paragraphs>29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Corbel</vt:lpstr>
      <vt:lpstr>Wingdings 3</vt:lpstr>
      <vt:lpstr>Parallax</vt:lpstr>
      <vt:lpstr>Utah Supplier Portal: Changing Your Time Zone</vt:lpstr>
      <vt:lpstr>VENDOR REGISTRATION</vt:lpstr>
      <vt:lpstr>VENDOR REGISTRATION</vt:lpstr>
      <vt:lpstr>VENDOR REGISTRATION: Time Zone</vt:lpstr>
      <vt:lpstr>VENDOR REGISTRATION: Time Zone</vt:lpstr>
      <vt:lpstr>Additional Questions?</vt:lpstr>
    </vt:vector>
  </TitlesOfParts>
  <Company>State of Utah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Utah Supplier Portal: Changing Your Time Zone</dc:title>
  <dc:creator>Windy Aphayrath</dc:creator>
  <cp:lastModifiedBy>Windy Aphayrath</cp:lastModifiedBy>
  <cp:revision>1</cp:revision>
  <dcterms:created xsi:type="dcterms:W3CDTF">2017-09-11T19:47:14Z</dcterms:created>
  <dcterms:modified xsi:type="dcterms:W3CDTF">2017-09-11T19:52:53Z</dcterms:modified>
</cp:coreProperties>
</file>