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80" d="100"/>
          <a:sy n="80" d="100"/>
        </p:scale>
        <p:origin x="77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6AB2A-FC33-3D5F-C00E-208C61E790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D67AE4-78CA-0968-B1BD-FAF27E9F2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1920E-FFC5-C453-E357-B11C836AA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ECEE-DE2B-46CF-AAE0-D0FB4F95ECC0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85B47-28DA-C2D1-830C-8D28F4F8E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5B235-819D-780D-AAB2-AE6E45650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7CAF-8FD0-4A27-BE4A-F15144074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0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A4991-185B-BC69-D87D-1A247E467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8CC310-15A1-87EC-EDCD-2A597A535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EFF88-2F93-ED7E-037F-8B62FB6EF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ECEE-DE2B-46CF-AAE0-D0FB4F95ECC0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36375-FC84-7DF3-DFB8-CC49DD25F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D0F44-54C6-0FC8-5C05-425CB0FAE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7CAF-8FD0-4A27-BE4A-F15144074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4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CF0225-7940-FC20-8BF6-632ED745B7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B91CE5-AD5C-F72D-1734-36BEAE2A41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6A8A8-9F97-944D-397E-2B00298EB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ECEE-DE2B-46CF-AAE0-D0FB4F95ECC0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F6C71-BD54-6BE5-076A-07FC58632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3F995-E866-5610-CF57-F43EEFB0E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7CAF-8FD0-4A27-BE4A-F15144074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074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8947F-8FAA-474F-A984-857A2D283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A6CF2-00E0-7F4D-42E7-B88193CE1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F31B6-4B9A-7FE2-528C-706BD5259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ECEE-DE2B-46CF-AAE0-D0FB4F95ECC0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C8492-2A1A-B557-DE48-C27AED865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17AD5-8822-DECF-6DF3-F90E1EECD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7CAF-8FD0-4A27-BE4A-F15144074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68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2E852-D442-B7AA-5EF5-0332FBBF8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D9EABE-1A3C-C769-442B-5A72B18A1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E17A2-108E-728E-A1D8-2E23CC324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ECEE-DE2B-46CF-AAE0-D0FB4F95ECC0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C9AFD-658F-F82E-EF99-200B6087E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2FEA9-D855-2845-7461-ACCF3381D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7CAF-8FD0-4A27-BE4A-F15144074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5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979DC-B934-AC9F-CC2A-8451AD44A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BB302-3B10-E7B3-91B7-B15B270AD6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1172EC-BD0D-4EE5-50F1-D7F90907FB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37BEA4-5136-58DA-4BAB-10D99210D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ECEE-DE2B-46CF-AAE0-D0FB4F95ECC0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DE5A6B-1BF1-E802-136A-8464AFCD7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400FE8-A519-6ED2-2CE8-7E7742D28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7CAF-8FD0-4A27-BE4A-F15144074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270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A2E4A-87C0-87A1-1B37-55830DFC8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0AE3B8-BF3F-FD92-B08D-2A3646EDFE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5A02EE-5A13-B36E-A347-74563B1C49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13029C-2986-0B25-3913-D596F00921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EA91BD-8A08-FB53-C9AD-5CD7D18CC5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6055C8-7677-3627-15D0-F1D1CD563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ECEE-DE2B-46CF-AAE0-D0FB4F95ECC0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5C80EC-BC62-09BA-3315-13BDF156C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E7C690-9B8D-9DE1-673E-B2BC961D2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7CAF-8FD0-4A27-BE4A-F15144074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631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22B95-6E3B-FB11-4C76-050C40162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625972-B0DB-AA46-5D65-1D7754D13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ECEE-DE2B-46CF-AAE0-D0FB4F95ECC0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105E93-5A46-3217-BA77-DFC39E78F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B292C3-1929-EA87-E1AA-9B56B825C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7CAF-8FD0-4A27-BE4A-F15144074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14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E1B3F7-2006-1E7C-25B1-20D24D1B1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ECEE-DE2B-46CF-AAE0-D0FB4F95ECC0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D2B43F-229D-1E0B-A37B-0490853BC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CE9CB2-3293-82C0-AE53-3268DF085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7CAF-8FD0-4A27-BE4A-F15144074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80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F5590-1554-6EB4-4842-47173CF1A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ACC77-6A4A-A5E5-396E-883713BB6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2C32BB-ACB6-DBB6-99B6-145F6DF2D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82E8ED-C708-ABE0-B969-31E9CA88F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ECEE-DE2B-46CF-AAE0-D0FB4F95ECC0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B0A942-EA80-6CA4-3F40-270581EDD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94F06A-6F1D-1FA6-5950-FFFA3A4A1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7CAF-8FD0-4A27-BE4A-F15144074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04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3790A-D073-777C-949F-7CF065554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35A9AF-36FC-15AB-3171-83084A20F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15654A-4204-4224-4627-B9F5C32CC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0661BD-B1DB-456C-27B0-4972647AF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ECEE-DE2B-46CF-AAE0-D0FB4F95ECC0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3A61E4-F2DD-85DE-EDC0-C413583FB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4E2189-2CC9-435F-1E35-EC8F4E6CA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7CAF-8FD0-4A27-BE4A-F15144074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720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00BA61-996C-9D59-0F1A-44137A72E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0AE22F-F929-A0CF-2D63-378C60BB3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653E7-6AD1-502E-499A-5583A50E57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6CECEE-DE2B-46CF-AAE0-D0FB4F95ECC0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21AA5-F20F-5FDB-0CD1-CF8A2C3368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737E0-B6AA-1E49-D93C-9E19AA1CC3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E37CAF-8FD0-4A27-BE4A-F15144074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52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osCiXFIymbk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Deloitte NASPO Response (Coupa)">
            <a:hlinkClick r:id="" action="ppaction://media"/>
            <a:extLst>
              <a:ext uri="{FF2B5EF4-FFF2-40B4-BE49-F238E27FC236}">
                <a16:creationId xmlns:a16="http://schemas.microsoft.com/office/drawing/2014/main" id="{0337C2EA-7913-ED59-DD9F-F29EFEFD784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50043" y="184928"/>
            <a:ext cx="11491913" cy="6488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824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Hellen</dc:creator>
  <cp:lastModifiedBy>Eric Hellen</cp:lastModifiedBy>
  <cp:revision>1</cp:revision>
  <dcterms:created xsi:type="dcterms:W3CDTF">2024-05-06T14:14:45Z</dcterms:created>
  <dcterms:modified xsi:type="dcterms:W3CDTF">2024-05-06T14:15:45Z</dcterms:modified>
</cp:coreProperties>
</file>