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94660"/>
  </p:normalViewPr>
  <p:slideViewPr>
    <p:cSldViewPr snapToGrid="0">
      <p:cViewPr varScale="1">
        <p:scale>
          <a:sx n="78" d="100"/>
          <a:sy n="78" d="100"/>
        </p:scale>
        <p:origin x="38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C95FC-0DA4-268B-1DB5-159D6A0BC2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728D3B-334D-B05C-6A46-676C5667DF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F9E246-1B2D-8334-34C5-8FDE66BD22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6D384-EFD0-4079-A595-37F3326D90AE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AB0902-E305-BCF1-585F-01A8BFD34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F10480-43CA-EF41-4693-69AC65703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1C0E2-AE6E-451B-874C-96DB8488A7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509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0F9341-0B48-9462-7510-CF1A7CDC7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5BEE66-EEB2-9058-96E1-CF1A1A5121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20AEB2-1CF1-D90E-8F50-74F90E331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6D384-EFD0-4079-A595-37F3326D90AE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A6014C-BFA2-7AA7-B49B-F9BC8C27C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53E54A-6B15-C3D3-5CF2-0F0DB822AC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1C0E2-AE6E-451B-874C-96DB8488A7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891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8CC2FE-EEBB-024D-0300-5EF6A3C0A1E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4020D2-DAA1-9956-1637-8E9A3D4E41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BDA428-4C57-2092-FC48-1A0025E2B9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6D384-EFD0-4079-A595-37F3326D90AE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9DBC5E-C771-CA60-15A7-9C4B94C74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710EB9-293E-5E11-275D-96A9C9691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1C0E2-AE6E-451B-874C-96DB8488A7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761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FC1A37-7A18-223E-DB07-CB098AEC4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3F004D-341B-4F67-39E3-2532668D43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261D30-1E1C-A084-B4D3-1F7FE68074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6D384-EFD0-4079-A595-37F3326D90AE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FDA076-EC9B-7547-B7C9-745D821B7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F390C9-E72F-835E-5F84-84C5F3E00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1C0E2-AE6E-451B-874C-96DB8488A7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091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142EEC-6F5B-05FD-017F-9A3FD6C3EF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12DA3D-EEB6-41F2-673B-A2F0CA22A5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1555C4-DBB1-9F8C-AE39-17C4A4877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6D384-EFD0-4079-A595-37F3326D90AE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EBD5C0-F60E-2CFB-89D8-9E75D3CE1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9AACD2-9FFB-5D2F-4051-E6459317CA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1C0E2-AE6E-451B-874C-96DB8488A7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221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C83B40-4DD1-9136-CDEB-48AC6E559A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62B2F0-1570-4CE8-A3AF-F649351625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A30AA0-7C89-5AFD-F07A-4DBE3167E5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53CE46-214E-7908-A24C-882528B75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6D384-EFD0-4079-A595-37F3326D90AE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9BE4EB-0973-2E4E-649E-2B15C4E85D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CF94CF-46D1-B68F-9D87-626239FD8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1C0E2-AE6E-451B-874C-96DB8488A7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120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1FA3D-D708-E51E-9888-64C4FB44BC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8D96C0-1766-442A-85CF-0B4B02EB10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5BDB2E-ABB3-D698-0ABB-68BA83EF65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BDED05F-2886-ADDD-218C-893C2F3C40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6A77C27-501F-0B40-22A9-9A587219A9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42DB343-794B-A4C5-3CB5-AB5937881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6D384-EFD0-4079-A595-37F3326D90AE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97997F6-7489-B9CC-B89D-583E10D067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7C5E87B-C25A-E1E8-41DA-B9B76FC80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1C0E2-AE6E-451B-874C-96DB8488A7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839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138A47-86FF-54F5-4C7B-4D9C164390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D734BBD-2EAB-A8C7-6EF5-F77FD1F7B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6D384-EFD0-4079-A595-37F3326D90AE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B3F042-52EA-A50D-3F3D-7410EC670F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C5D9488-0BEA-C257-4E0D-5B3FD970F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1C0E2-AE6E-451B-874C-96DB8488A7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561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94742DE-911C-9B63-D9B7-833EDB0B41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6D384-EFD0-4079-A595-37F3326D90AE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87F392-9E24-6B07-C4EE-1CEB76458A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86E20E-3B27-EE75-0ECA-17D7373D20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1C0E2-AE6E-451B-874C-96DB8488A7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300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1A82BD-5550-8A9A-ACBE-8B953F73DD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08F660-89B5-5233-2E94-B3AF202A3E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5D0481-A4E5-1AB8-D7D9-AF9F0D5965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37FF38-638D-0344-EECE-670E99BCFB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6D384-EFD0-4079-A595-37F3326D90AE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E24F1C-2DD6-DE63-838C-B3D3B3BD6A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430D36-94D0-D232-502E-3D10DA6FD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1C0E2-AE6E-451B-874C-96DB8488A7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0401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125CB0-9729-2E92-B87D-34001600A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C3295B1-AC5C-9453-F20B-A565D16907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EF97A6-D627-44EC-FDC1-00DE0EA620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072BF1-5643-834F-2C13-36056C02F5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6D384-EFD0-4079-A595-37F3326D90AE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FECD45-64EA-D275-E194-80D9469D3C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882D91-E180-6CFF-713F-B064B4A1C2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1C0E2-AE6E-451B-874C-96DB8488A7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472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7343816-99FD-E372-A761-4DD27B9CD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F30330-34DD-D40B-CCCC-9DAE1B72D5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7147AF-25C4-EDA0-4EF5-9AAE20332F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A56D384-EFD0-4079-A595-37F3326D90AE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F12DC1-D873-A0B8-034A-CE955F9798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2D3EE9-2215-ADF6-C231-4AF5A8F859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481C0E2-AE6E-451B-874C-96DB8488A7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39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video" Target="https://www.youtube.com/embed/GOQ14WjJWyU?feature=oembed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nline Media 1" title="Deloitte NASPO Response (Ariba)">
            <a:hlinkClick r:id="" action="ppaction://media"/>
            <a:extLst>
              <a:ext uri="{FF2B5EF4-FFF2-40B4-BE49-F238E27FC236}">
                <a16:creationId xmlns:a16="http://schemas.microsoft.com/office/drawing/2014/main" id="{4C807DC5-65B4-992C-DD6D-2158472B30BF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65681" y="137299"/>
            <a:ext cx="11660638" cy="6583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7568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Widescreen</PresentationFormat>
  <Paragraphs>0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Eric Hellen</dc:creator>
  <cp:lastModifiedBy>Eric Hellen</cp:lastModifiedBy>
  <cp:revision>1</cp:revision>
  <dcterms:created xsi:type="dcterms:W3CDTF">2024-05-06T14:10:47Z</dcterms:created>
  <dcterms:modified xsi:type="dcterms:W3CDTF">2024-05-06T14:12:49Z</dcterms:modified>
</cp:coreProperties>
</file>