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p:sldMasterIdLst>
    <p:sldMasterId id="2147483648" r:id="rId4"/>
  </p:sldMasterIdLst>
  <p:notesMasterIdLst>
    <p:notesMasterId r:id="rId37"/>
  </p:notesMasterIdLst>
  <p:handoutMasterIdLst>
    <p:handoutMasterId r:id="rId38"/>
  </p:handoutMasterIdLst>
  <p:sldIdLst>
    <p:sldId id="284" r:id="rId5"/>
    <p:sldId id="4172" r:id="rId6"/>
    <p:sldId id="4175" r:id="rId7"/>
    <p:sldId id="4164" r:id="rId8"/>
    <p:sldId id="4178" r:id="rId9"/>
    <p:sldId id="270" r:id="rId10"/>
    <p:sldId id="4174" r:id="rId11"/>
    <p:sldId id="314" r:id="rId12"/>
    <p:sldId id="4171" r:id="rId13"/>
    <p:sldId id="4184" r:id="rId14"/>
    <p:sldId id="4185" r:id="rId15"/>
    <p:sldId id="4166" r:id="rId16"/>
    <p:sldId id="321" r:id="rId17"/>
    <p:sldId id="266" r:id="rId18"/>
    <p:sldId id="262" r:id="rId19"/>
    <p:sldId id="4173" r:id="rId20"/>
    <p:sldId id="263" r:id="rId21"/>
    <p:sldId id="322" r:id="rId22"/>
    <p:sldId id="4183" r:id="rId23"/>
    <p:sldId id="4186" r:id="rId24"/>
    <p:sldId id="4179" r:id="rId25"/>
    <p:sldId id="4180" r:id="rId26"/>
    <p:sldId id="4181" r:id="rId27"/>
    <p:sldId id="320" r:id="rId28"/>
    <p:sldId id="261" r:id="rId29"/>
    <p:sldId id="4162" r:id="rId30"/>
    <p:sldId id="312" r:id="rId31"/>
    <p:sldId id="307" r:id="rId32"/>
    <p:sldId id="313" r:id="rId33"/>
    <p:sldId id="4182" r:id="rId34"/>
    <p:sldId id="4170" r:id="rId35"/>
    <p:sldId id="4161" r:id="rId36"/>
  </p:sldIdLst>
  <p:sldSz cx="12192000" cy="6858000"/>
  <p:notesSz cx="685800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D7"/>
    <a:srgbClr val="F9423A"/>
    <a:srgbClr val="00205B"/>
    <a:srgbClr val="BBBC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690C5-F554-4434-885F-AB4A542D075B}" v="75" dt="2025-01-09T18:19:21.03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70968" autoAdjust="0"/>
  </p:normalViewPr>
  <p:slideViewPr>
    <p:cSldViewPr>
      <p:cViewPr varScale="1">
        <p:scale>
          <a:sx n="79" d="100"/>
          <a:sy n="79" d="100"/>
        </p:scale>
        <p:origin x="1650" y="90"/>
      </p:cViewPr>
      <p:guideLst>
        <p:guide orient="horz" pos="4320"/>
        <p:guide/>
      </p:guideLst>
    </p:cSldViewPr>
  </p:slideViewPr>
  <p:notesTextViewPr>
    <p:cViewPr>
      <p:scale>
        <a:sx n="100" d="100"/>
        <a:sy n="100" d="100"/>
      </p:scale>
      <p:origin x="0" y="0"/>
    </p:cViewPr>
  </p:notesTextViewPr>
  <p:notesViewPr>
    <p:cSldViewPr>
      <p:cViewPr varScale="1">
        <p:scale>
          <a:sx n="115" d="100"/>
          <a:sy n="115" d="100"/>
        </p:scale>
        <p:origin x="139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Steffan" userId="c44e13f2-d99c-409e-9ccf-b4fe3d69be82" providerId="ADAL" clId="{0B9690C5-F554-4434-885F-AB4A542D075B}"/>
    <pc:docChg chg="undo custSel addSld delSld modSld sldOrd">
      <pc:chgData name="Jennifer Steffan" userId="c44e13f2-d99c-409e-9ccf-b4fe3d69be82" providerId="ADAL" clId="{0B9690C5-F554-4434-885F-AB4A542D075B}" dt="2025-01-09T18:21:32.094" v="5203" actId="2696"/>
      <pc:docMkLst>
        <pc:docMk/>
      </pc:docMkLst>
      <pc:sldChg chg="addSp modSp del mod">
        <pc:chgData name="Jennifer Steffan" userId="c44e13f2-d99c-409e-9ccf-b4fe3d69be82" providerId="ADAL" clId="{0B9690C5-F554-4434-885F-AB4A542D075B}" dt="2025-01-06T18:42:24.421" v="292" actId="2696"/>
        <pc:sldMkLst>
          <pc:docMk/>
          <pc:sldMk cId="3959376811" sldId="260"/>
        </pc:sldMkLst>
        <pc:spChg chg="mod">
          <ac:chgData name="Jennifer Steffan" userId="c44e13f2-d99c-409e-9ccf-b4fe3d69be82" providerId="ADAL" clId="{0B9690C5-F554-4434-885F-AB4A542D075B}" dt="2025-01-06T18:33:05.149" v="193" actId="14100"/>
          <ac:spMkLst>
            <pc:docMk/>
            <pc:sldMk cId="3959376811" sldId="260"/>
            <ac:spMk id="4" creationId="{8236DD0E-1E59-C144-A391-54BCBBF0E345}"/>
          </ac:spMkLst>
        </pc:spChg>
        <pc:picChg chg="add mod">
          <ac:chgData name="Jennifer Steffan" userId="c44e13f2-d99c-409e-9ccf-b4fe3d69be82" providerId="ADAL" clId="{0B9690C5-F554-4434-885F-AB4A542D075B}" dt="2025-01-06T18:34:01.224" v="195" actId="1076"/>
          <ac:picMkLst>
            <pc:docMk/>
            <pc:sldMk cId="3959376811" sldId="260"/>
            <ac:picMk id="6" creationId="{B5535B98-8515-A186-22E9-2B1ED7382A7B}"/>
          </ac:picMkLst>
        </pc:picChg>
        <pc:picChg chg="add mod">
          <ac:chgData name="Jennifer Steffan" userId="c44e13f2-d99c-409e-9ccf-b4fe3d69be82" providerId="ADAL" clId="{0B9690C5-F554-4434-885F-AB4A542D075B}" dt="2025-01-06T18:34:24.125" v="198" actId="14100"/>
          <ac:picMkLst>
            <pc:docMk/>
            <pc:sldMk cId="3959376811" sldId="260"/>
            <ac:picMk id="8" creationId="{2AF43FDB-0338-07FF-0450-41571DF28306}"/>
          </ac:picMkLst>
        </pc:picChg>
        <pc:picChg chg="add mod">
          <ac:chgData name="Jennifer Steffan" userId="c44e13f2-d99c-409e-9ccf-b4fe3d69be82" providerId="ADAL" clId="{0B9690C5-F554-4434-885F-AB4A542D075B}" dt="2025-01-06T18:34:46.787" v="200" actId="1076"/>
          <ac:picMkLst>
            <pc:docMk/>
            <pc:sldMk cId="3959376811" sldId="260"/>
            <ac:picMk id="10" creationId="{4E31EDE4-4D33-2D4E-54B8-63B3973E19A1}"/>
          </ac:picMkLst>
        </pc:picChg>
        <pc:picChg chg="add mod">
          <ac:chgData name="Jennifer Steffan" userId="c44e13f2-d99c-409e-9ccf-b4fe3d69be82" providerId="ADAL" clId="{0B9690C5-F554-4434-885F-AB4A542D075B}" dt="2025-01-06T18:35:10.411" v="202" actId="1076"/>
          <ac:picMkLst>
            <pc:docMk/>
            <pc:sldMk cId="3959376811" sldId="260"/>
            <ac:picMk id="12" creationId="{E8891BCC-A39C-0B8D-D6E0-B224A80D6B50}"/>
          </ac:picMkLst>
        </pc:picChg>
      </pc:sldChg>
      <pc:sldChg chg="addSp modSp mod">
        <pc:chgData name="Jennifer Steffan" userId="c44e13f2-d99c-409e-9ccf-b4fe3d69be82" providerId="ADAL" clId="{0B9690C5-F554-4434-885F-AB4A542D075B}" dt="2025-01-09T18:21:10.234" v="5202" actId="20577"/>
        <pc:sldMkLst>
          <pc:docMk/>
          <pc:sldMk cId="3436699396" sldId="261"/>
        </pc:sldMkLst>
        <pc:spChg chg="mod">
          <ac:chgData name="Jennifer Steffan" userId="c44e13f2-d99c-409e-9ccf-b4fe3d69be82" providerId="ADAL" clId="{0B9690C5-F554-4434-885F-AB4A542D075B}" dt="2025-01-08T03:53:22.003" v="3772" actId="14100"/>
          <ac:spMkLst>
            <pc:docMk/>
            <pc:sldMk cId="3436699396" sldId="261"/>
            <ac:spMk id="3" creationId="{87F0FFD6-51C0-374C-B91E-BEA5DDF29767}"/>
          </ac:spMkLst>
        </pc:spChg>
        <pc:spChg chg="mod">
          <ac:chgData name="Jennifer Steffan" userId="c44e13f2-d99c-409e-9ccf-b4fe3d69be82" providerId="ADAL" clId="{0B9690C5-F554-4434-885F-AB4A542D075B}" dt="2025-01-09T18:21:10.234" v="5202" actId="20577"/>
          <ac:spMkLst>
            <pc:docMk/>
            <pc:sldMk cId="3436699396" sldId="261"/>
            <ac:spMk id="4" creationId="{628FA084-4EC5-9742-9AF4-744239BE5561}"/>
          </ac:spMkLst>
        </pc:spChg>
        <pc:spChg chg="add mod ord">
          <ac:chgData name="Jennifer Steffan" userId="c44e13f2-d99c-409e-9ccf-b4fe3d69be82" providerId="ADAL" clId="{0B9690C5-F554-4434-885F-AB4A542D075B}" dt="2025-01-08T03:56:15.732" v="3818" actId="14100"/>
          <ac:spMkLst>
            <pc:docMk/>
            <pc:sldMk cId="3436699396" sldId="261"/>
            <ac:spMk id="5" creationId="{399F3CA7-72D7-02E3-5777-0BAE15B5EB1B}"/>
          </ac:spMkLst>
        </pc:spChg>
        <pc:picChg chg="mod">
          <ac:chgData name="Jennifer Steffan" userId="c44e13f2-d99c-409e-9ccf-b4fe3d69be82" providerId="ADAL" clId="{0B9690C5-F554-4434-885F-AB4A542D075B}" dt="2025-01-08T03:56:09.059" v="3817" actId="1076"/>
          <ac:picMkLst>
            <pc:docMk/>
            <pc:sldMk cId="3436699396" sldId="261"/>
            <ac:picMk id="6" creationId="{B6F07AD6-3666-4DDF-B5DC-4F7C63485014}"/>
          </ac:picMkLst>
        </pc:picChg>
      </pc:sldChg>
      <pc:sldChg chg="addSp delSp modSp mod">
        <pc:chgData name="Jennifer Steffan" userId="c44e13f2-d99c-409e-9ccf-b4fe3d69be82" providerId="ADAL" clId="{0B9690C5-F554-4434-885F-AB4A542D075B}" dt="2025-01-07T15:31:28.660" v="1144" actId="122"/>
        <pc:sldMkLst>
          <pc:docMk/>
          <pc:sldMk cId="2128038084" sldId="263"/>
        </pc:sldMkLst>
        <pc:spChg chg="mod">
          <ac:chgData name="Jennifer Steffan" userId="c44e13f2-d99c-409e-9ccf-b4fe3d69be82" providerId="ADAL" clId="{0B9690C5-F554-4434-885F-AB4A542D075B}" dt="2025-01-07T15:30:54.823" v="1143" actId="207"/>
          <ac:spMkLst>
            <pc:docMk/>
            <pc:sldMk cId="2128038084" sldId="263"/>
            <ac:spMk id="3" creationId="{C672CEFB-2242-3644-8F49-FFC026CE72EF}"/>
          </ac:spMkLst>
        </pc:spChg>
        <pc:spChg chg="mod">
          <ac:chgData name="Jennifer Steffan" userId="c44e13f2-d99c-409e-9ccf-b4fe3d69be82" providerId="ADAL" clId="{0B9690C5-F554-4434-885F-AB4A542D075B}" dt="2025-01-07T15:30:00.636" v="1114" actId="27636"/>
          <ac:spMkLst>
            <pc:docMk/>
            <pc:sldMk cId="2128038084" sldId="263"/>
            <ac:spMk id="4" creationId="{0A4E9378-EFAE-4340-9EE9-B22C7459A3D6}"/>
          </ac:spMkLst>
        </pc:spChg>
        <pc:spChg chg="mod">
          <ac:chgData name="Jennifer Steffan" userId="c44e13f2-d99c-409e-9ccf-b4fe3d69be82" providerId="ADAL" clId="{0B9690C5-F554-4434-885F-AB4A542D075B}" dt="2025-01-07T15:31:28.660" v="1144" actId="122"/>
          <ac:spMkLst>
            <pc:docMk/>
            <pc:sldMk cId="2128038084" sldId="263"/>
            <ac:spMk id="5" creationId="{A454256F-7357-C64F-8D11-4B3DB07424C7}"/>
          </ac:spMkLst>
        </pc:spChg>
        <pc:picChg chg="add del mod">
          <ac:chgData name="Jennifer Steffan" userId="c44e13f2-d99c-409e-9ccf-b4fe3d69be82" providerId="ADAL" clId="{0B9690C5-F554-4434-885F-AB4A542D075B}" dt="2025-01-07T15:26:12.754" v="1067" actId="478"/>
          <ac:picMkLst>
            <pc:docMk/>
            <pc:sldMk cId="2128038084" sldId="263"/>
            <ac:picMk id="7" creationId="{740C8193-6729-B8B1-B03B-D5E143459911}"/>
          </ac:picMkLst>
        </pc:picChg>
        <pc:picChg chg="add mod">
          <ac:chgData name="Jennifer Steffan" userId="c44e13f2-d99c-409e-9ccf-b4fe3d69be82" providerId="ADAL" clId="{0B9690C5-F554-4434-885F-AB4A542D075B}" dt="2025-01-07T15:29:12.213" v="1106" actId="1076"/>
          <ac:picMkLst>
            <pc:docMk/>
            <pc:sldMk cId="2128038084" sldId="263"/>
            <ac:picMk id="9" creationId="{24906AAC-A354-3B49-1D41-D7B7ED9FEC16}"/>
          </ac:picMkLst>
        </pc:picChg>
        <pc:picChg chg="add mod">
          <ac:chgData name="Jennifer Steffan" userId="c44e13f2-d99c-409e-9ccf-b4fe3d69be82" providerId="ADAL" clId="{0B9690C5-F554-4434-885F-AB4A542D075B}" dt="2025-01-07T15:29:04.183" v="1105" actId="1076"/>
          <ac:picMkLst>
            <pc:docMk/>
            <pc:sldMk cId="2128038084" sldId="263"/>
            <ac:picMk id="11" creationId="{412549F8-353C-9DC0-0D22-041AEE20EBC7}"/>
          </ac:picMkLst>
        </pc:picChg>
        <pc:picChg chg="add mod">
          <ac:chgData name="Jennifer Steffan" userId="c44e13f2-d99c-409e-9ccf-b4fe3d69be82" providerId="ADAL" clId="{0B9690C5-F554-4434-885F-AB4A542D075B}" dt="2025-01-07T15:29:02.684" v="1104" actId="1076"/>
          <ac:picMkLst>
            <pc:docMk/>
            <pc:sldMk cId="2128038084" sldId="263"/>
            <ac:picMk id="13" creationId="{A56BCCB7-CFE2-AFB3-B05F-5D1E91ED8291}"/>
          </ac:picMkLst>
        </pc:picChg>
        <pc:picChg chg="add mod">
          <ac:chgData name="Jennifer Steffan" userId="c44e13f2-d99c-409e-9ccf-b4fe3d69be82" providerId="ADAL" clId="{0B9690C5-F554-4434-885F-AB4A542D075B}" dt="2025-01-07T15:29:15.212" v="1107" actId="14100"/>
          <ac:picMkLst>
            <pc:docMk/>
            <pc:sldMk cId="2128038084" sldId="263"/>
            <ac:picMk id="15" creationId="{F49E7A4E-08AB-6D3D-3C86-7C89ED693785}"/>
          </ac:picMkLst>
        </pc:picChg>
      </pc:sldChg>
      <pc:sldChg chg="del">
        <pc:chgData name="Jennifer Steffan" userId="c44e13f2-d99c-409e-9ccf-b4fe3d69be82" providerId="ADAL" clId="{0B9690C5-F554-4434-885F-AB4A542D075B}" dt="2025-01-08T01:43:57.461" v="2414" actId="2696"/>
        <pc:sldMkLst>
          <pc:docMk/>
          <pc:sldMk cId="0" sldId="267"/>
        </pc:sldMkLst>
      </pc:sldChg>
      <pc:sldChg chg="modSp mod">
        <pc:chgData name="Jennifer Steffan" userId="c44e13f2-d99c-409e-9ccf-b4fe3d69be82" providerId="ADAL" clId="{0B9690C5-F554-4434-885F-AB4A542D075B}" dt="2025-01-08T01:43:52.163" v="2413" actId="20577"/>
        <pc:sldMkLst>
          <pc:docMk/>
          <pc:sldMk cId="3699149117" sldId="270"/>
        </pc:sldMkLst>
        <pc:spChg chg="mod">
          <ac:chgData name="Jennifer Steffan" userId="c44e13f2-d99c-409e-9ccf-b4fe3d69be82" providerId="ADAL" clId="{0B9690C5-F554-4434-885F-AB4A542D075B}" dt="2025-01-08T01:43:52.163" v="2413" actId="20577"/>
          <ac:spMkLst>
            <pc:docMk/>
            <pc:sldMk cId="3699149117" sldId="270"/>
            <ac:spMk id="2" creationId="{00000000-0000-0000-0000-000000000000}"/>
          </ac:spMkLst>
        </pc:spChg>
        <pc:spChg chg="mod">
          <ac:chgData name="Jennifer Steffan" userId="c44e13f2-d99c-409e-9ccf-b4fe3d69be82" providerId="ADAL" clId="{0B9690C5-F554-4434-885F-AB4A542D075B}" dt="2025-01-08T01:43:44.430" v="2410" actId="122"/>
          <ac:spMkLst>
            <pc:docMk/>
            <pc:sldMk cId="3699149117" sldId="270"/>
            <ac:spMk id="3" creationId="{00000000-0000-0000-0000-000000000000}"/>
          </ac:spMkLst>
        </pc:spChg>
        <pc:picChg chg="mod">
          <ac:chgData name="Jennifer Steffan" userId="c44e13f2-d99c-409e-9ccf-b4fe3d69be82" providerId="ADAL" clId="{0B9690C5-F554-4434-885F-AB4A542D075B}" dt="2025-01-08T01:43:41.011" v="2409" actId="1076"/>
          <ac:picMkLst>
            <pc:docMk/>
            <pc:sldMk cId="3699149117" sldId="270"/>
            <ac:picMk id="4" creationId="{00000000-0000-0000-0000-000000000000}"/>
          </ac:picMkLst>
        </pc:picChg>
        <pc:picChg chg="mod">
          <ac:chgData name="Jennifer Steffan" userId="c44e13f2-d99c-409e-9ccf-b4fe3d69be82" providerId="ADAL" clId="{0B9690C5-F554-4434-885F-AB4A542D075B}" dt="2025-01-08T01:43:19.973" v="2405" actId="1076"/>
          <ac:picMkLst>
            <pc:docMk/>
            <pc:sldMk cId="3699149117" sldId="270"/>
            <ac:picMk id="5" creationId="{00000000-0000-0000-0000-000000000000}"/>
          </ac:picMkLst>
        </pc:picChg>
      </pc:sldChg>
      <pc:sldChg chg="modSp mod">
        <pc:chgData name="Jennifer Steffan" userId="c44e13f2-d99c-409e-9ccf-b4fe3d69be82" providerId="ADAL" clId="{0B9690C5-F554-4434-885F-AB4A542D075B}" dt="2025-01-07T15:15:12.289" v="890" actId="20577"/>
        <pc:sldMkLst>
          <pc:docMk/>
          <pc:sldMk cId="537186111" sldId="284"/>
        </pc:sldMkLst>
        <pc:spChg chg="mod">
          <ac:chgData name="Jennifer Steffan" userId="c44e13f2-d99c-409e-9ccf-b4fe3d69be82" providerId="ADAL" clId="{0B9690C5-F554-4434-885F-AB4A542D075B}" dt="2025-01-07T15:15:12.289" v="890" actId="20577"/>
          <ac:spMkLst>
            <pc:docMk/>
            <pc:sldMk cId="537186111" sldId="284"/>
            <ac:spMk id="2" creationId="{9560F54C-9752-974C-8921-E0E9D62FDDEF}"/>
          </ac:spMkLst>
        </pc:spChg>
        <pc:spChg chg="mod">
          <ac:chgData name="Jennifer Steffan" userId="c44e13f2-d99c-409e-9ccf-b4fe3d69be82" providerId="ADAL" clId="{0B9690C5-F554-4434-885F-AB4A542D075B}" dt="2025-01-06T18:31:16.696" v="81" actId="6549"/>
          <ac:spMkLst>
            <pc:docMk/>
            <pc:sldMk cId="537186111" sldId="284"/>
            <ac:spMk id="3" creationId="{DA25DC89-8BB9-B847-A264-309AFD9E0505}"/>
          </ac:spMkLst>
        </pc:spChg>
      </pc:sldChg>
      <pc:sldChg chg="modSp mod">
        <pc:chgData name="Jennifer Steffan" userId="c44e13f2-d99c-409e-9ccf-b4fe3d69be82" providerId="ADAL" clId="{0B9690C5-F554-4434-885F-AB4A542D075B}" dt="2025-01-08T04:04:01.324" v="4137" actId="27636"/>
        <pc:sldMkLst>
          <pc:docMk/>
          <pc:sldMk cId="610127786" sldId="307"/>
        </pc:sldMkLst>
        <pc:spChg chg="mod">
          <ac:chgData name="Jennifer Steffan" userId="c44e13f2-d99c-409e-9ccf-b4fe3d69be82" providerId="ADAL" clId="{0B9690C5-F554-4434-885F-AB4A542D075B}" dt="2025-01-08T04:04:01.324" v="4137" actId="27636"/>
          <ac:spMkLst>
            <pc:docMk/>
            <pc:sldMk cId="610127786" sldId="307"/>
            <ac:spMk id="4" creationId="{8236DD0E-1E59-C144-A391-54BCBBF0E345}"/>
          </ac:spMkLst>
        </pc:spChg>
      </pc:sldChg>
      <pc:sldChg chg="addSp delSp modSp mod">
        <pc:chgData name="Jennifer Steffan" userId="c44e13f2-d99c-409e-9ccf-b4fe3d69be82" providerId="ADAL" clId="{0B9690C5-F554-4434-885F-AB4A542D075B}" dt="2025-01-08T03:59:06.733" v="3918" actId="6549"/>
        <pc:sldMkLst>
          <pc:docMk/>
          <pc:sldMk cId="714358343" sldId="312"/>
        </pc:sldMkLst>
        <pc:spChg chg="mod">
          <ac:chgData name="Jennifer Steffan" userId="c44e13f2-d99c-409e-9ccf-b4fe3d69be82" providerId="ADAL" clId="{0B9690C5-F554-4434-885F-AB4A542D075B}" dt="2025-01-08T03:57:11.110" v="3822" actId="14100"/>
          <ac:spMkLst>
            <pc:docMk/>
            <pc:sldMk cId="714358343" sldId="312"/>
            <ac:spMk id="3" creationId="{90C6E4FC-C93B-D648-B2FE-E43CA413877D}"/>
          </ac:spMkLst>
        </pc:spChg>
        <pc:spChg chg="mod">
          <ac:chgData name="Jennifer Steffan" userId="c44e13f2-d99c-409e-9ccf-b4fe3d69be82" providerId="ADAL" clId="{0B9690C5-F554-4434-885F-AB4A542D075B}" dt="2025-01-08T03:59:06.733" v="3918" actId="6549"/>
          <ac:spMkLst>
            <pc:docMk/>
            <pc:sldMk cId="714358343" sldId="312"/>
            <ac:spMk id="4" creationId="{8236DD0E-1E59-C144-A391-54BCBBF0E345}"/>
          </ac:spMkLst>
        </pc:spChg>
        <pc:picChg chg="add del mod ord">
          <ac:chgData name="Jennifer Steffan" userId="c44e13f2-d99c-409e-9ccf-b4fe3d69be82" providerId="ADAL" clId="{0B9690C5-F554-4434-885F-AB4A542D075B}" dt="2025-01-06T19:00:14.681" v="587" actId="478"/>
          <ac:picMkLst>
            <pc:docMk/>
            <pc:sldMk cId="714358343" sldId="312"/>
            <ac:picMk id="6" creationId="{61021331-9B76-ED6A-1721-4D221CE519A4}"/>
          </ac:picMkLst>
        </pc:picChg>
        <pc:picChg chg="add del mod">
          <ac:chgData name="Jennifer Steffan" userId="c44e13f2-d99c-409e-9ccf-b4fe3d69be82" providerId="ADAL" clId="{0B9690C5-F554-4434-885F-AB4A542D075B}" dt="2025-01-06T19:01:06.900" v="595" actId="478"/>
          <ac:picMkLst>
            <pc:docMk/>
            <pc:sldMk cId="714358343" sldId="312"/>
            <ac:picMk id="8" creationId="{2E9F8724-4B19-46E0-CF46-B6145ED6210C}"/>
          </ac:picMkLst>
        </pc:picChg>
      </pc:sldChg>
      <pc:sldChg chg="modSp mod">
        <pc:chgData name="Jennifer Steffan" userId="c44e13f2-d99c-409e-9ccf-b4fe3d69be82" providerId="ADAL" clId="{0B9690C5-F554-4434-885F-AB4A542D075B}" dt="2025-01-08T04:05:39.366" v="4147" actId="14100"/>
        <pc:sldMkLst>
          <pc:docMk/>
          <pc:sldMk cId="2421951354" sldId="313"/>
        </pc:sldMkLst>
        <pc:spChg chg="mod">
          <ac:chgData name="Jennifer Steffan" userId="c44e13f2-d99c-409e-9ccf-b4fe3d69be82" providerId="ADAL" clId="{0B9690C5-F554-4434-885F-AB4A542D075B}" dt="2025-01-08T04:05:39.366" v="4147" actId="14100"/>
          <ac:spMkLst>
            <pc:docMk/>
            <pc:sldMk cId="2421951354" sldId="313"/>
            <ac:spMk id="3" creationId="{90C6E4FC-C93B-D648-B2FE-E43CA413877D}"/>
          </ac:spMkLst>
        </pc:spChg>
        <pc:spChg chg="mod">
          <ac:chgData name="Jennifer Steffan" userId="c44e13f2-d99c-409e-9ccf-b4fe3d69be82" providerId="ADAL" clId="{0B9690C5-F554-4434-885F-AB4A542D075B}" dt="2025-01-08T04:05:23.060" v="4145" actId="20577"/>
          <ac:spMkLst>
            <pc:docMk/>
            <pc:sldMk cId="2421951354" sldId="313"/>
            <ac:spMk id="4" creationId="{8236DD0E-1E59-C144-A391-54BCBBF0E345}"/>
          </ac:spMkLst>
        </pc:spChg>
        <pc:picChg chg="mod">
          <ac:chgData name="Jennifer Steffan" userId="c44e13f2-d99c-409e-9ccf-b4fe3d69be82" providerId="ADAL" clId="{0B9690C5-F554-4434-885F-AB4A542D075B}" dt="2025-01-08T04:05:32.743" v="4146" actId="14100"/>
          <ac:picMkLst>
            <pc:docMk/>
            <pc:sldMk cId="2421951354" sldId="313"/>
            <ac:picMk id="6" creationId="{0CFE1636-BF4C-4F52-B7EC-D187F70CE68F}"/>
          </ac:picMkLst>
        </pc:picChg>
      </pc:sldChg>
      <pc:sldChg chg="addSp delSp modSp mod">
        <pc:chgData name="Jennifer Steffan" userId="c44e13f2-d99c-409e-9ccf-b4fe3d69be82" providerId="ADAL" clId="{0B9690C5-F554-4434-885F-AB4A542D075B}" dt="2025-01-08T04:19:19.161" v="4290" actId="1076"/>
        <pc:sldMkLst>
          <pc:docMk/>
          <pc:sldMk cId="51763185" sldId="314"/>
        </pc:sldMkLst>
        <pc:spChg chg="mod">
          <ac:chgData name="Jennifer Steffan" userId="c44e13f2-d99c-409e-9ccf-b4fe3d69be82" providerId="ADAL" clId="{0B9690C5-F554-4434-885F-AB4A542D075B}" dt="2025-01-08T04:19:13.569" v="4289" actId="20577"/>
          <ac:spMkLst>
            <pc:docMk/>
            <pc:sldMk cId="51763185" sldId="314"/>
            <ac:spMk id="4" creationId="{8236DD0E-1E59-C144-A391-54BCBBF0E345}"/>
          </ac:spMkLst>
        </pc:spChg>
        <pc:picChg chg="add mod">
          <ac:chgData name="Jennifer Steffan" userId="c44e13f2-d99c-409e-9ccf-b4fe3d69be82" providerId="ADAL" clId="{0B9690C5-F554-4434-885F-AB4A542D075B}" dt="2025-01-08T04:19:19.161" v="4290" actId="1076"/>
          <ac:picMkLst>
            <pc:docMk/>
            <pc:sldMk cId="51763185" sldId="314"/>
            <ac:picMk id="5" creationId="{9E96FBB0-A053-0E57-A121-92B23C308ED0}"/>
          </ac:picMkLst>
        </pc:picChg>
        <pc:picChg chg="del mod">
          <ac:chgData name="Jennifer Steffan" userId="c44e13f2-d99c-409e-9ccf-b4fe3d69be82" providerId="ADAL" clId="{0B9690C5-F554-4434-885F-AB4A542D075B}" dt="2025-01-08T04:18:32.271" v="4282" actId="478"/>
          <ac:picMkLst>
            <pc:docMk/>
            <pc:sldMk cId="51763185" sldId="314"/>
            <ac:picMk id="6" creationId="{E4365C15-FA57-4495-B20B-94A5B409334C}"/>
          </ac:picMkLst>
        </pc:picChg>
      </pc:sldChg>
      <pc:sldChg chg="addSp delSp modSp del mod">
        <pc:chgData name="Jennifer Steffan" userId="c44e13f2-d99c-409e-9ccf-b4fe3d69be82" providerId="ADAL" clId="{0B9690C5-F554-4434-885F-AB4A542D075B}" dt="2025-01-09T18:21:32.094" v="5203" actId="2696"/>
        <pc:sldMkLst>
          <pc:docMk/>
          <pc:sldMk cId="3957202374" sldId="316"/>
        </pc:sldMkLst>
        <pc:spChg chg="mod">
          <ac:chgData name="Jennifer Steffan" userId="c44e13f2-d99c-409e-9ccf-b4fe3d69be82" providerId="ADAL" clId="{0B9690C5-F554-4434-885F-AB4A542D075B}" dt="2025-01-06T19:04:35.969" v="616" actId="20577"/>
          <ac:spMkLst>
            <pc:docMk/>
            <pc:sldMk cId="3957202374" sldId="316"/>
            <ac:spMk id="3" creationId="{90C6E4FC-C93B-D648-B2FE-E43CA413877D}"/>
          </ac:spMkLst>
        </pc:spChg>
        <pc:spChg chg="add mod">
          <ac:chgData name="Jennifer Steffan" userId="c44e13f2-d99c-409e-9ccf-b4fe3d69be82" providerId="ADAL" clId="{0B9690C5-F554-4434-885F-AB4A542D075B}" dt="2025-01-06T19:06:48.009" v="729" actId="207"/>
          <ac:spMkLst>
            <pc:docMk/>
            <pc:sldMk cId="3957202374" sldId="316"/>
            <ac:spMk id="7" creationId="{1AE48FD2-B84C-9F7B-AF88-802F0C5B83D4}"/>
          </ac:spMkLst>
        </pc:spChg>
        <pc:spChg chg="add mod">
          <ac:chgData name="Jennifer Steffan" userId="c44e13f2-d99c-409e-9ccf-b4fe3d69be82" providerId="ADAL" clId="{0B9690C5-F554-4434-885F-AB4A542D075B}" dt="2025-01-06T19:08:25.124" v="826" actId="113"/>
          <ac:spMkLst>
            <pc:docMk/>
            <pc:sldMk cId="3957202374" sldId="316"/>
            <ac:spMk id="11" creationId="{B3607874-D1A5-2EEB-C257-95F539D6A4E2}"/>
          </ac:spMkLst>
        </pc:spChg>
        <pc:spChg chg="add del mod">
          <ac:chgData name="Jennifer Steffan" userId="c44e13f2-d99c-409e-9ccf-b4fe3d69be82" providerId="ADAL" clId="{0B9690C5-F554-4434-885F-AB4A542D075B}" dt="2025-01-07T16:17:29.611" v="1261" actId="478"/>
          <ac:spMkLst>
            <pc:docMk/>
            <pc:sldMk cId="3957202374" sldId="316"/>
            <ac:spMk id="16" creationId="{D6064E0F-74B6-B737-C1BD-31916678F8E0}"/>
          </ac:spMkLst>
        </pc:spChg>
        <pc:spChg chg="add del mod">
          <ac:chgData name="Jennifer Steffan" userId="c44e13f2-d99c-409e-9ccf-b4fe3d69be82" providerId="ADAL" clId="{0B9690C5-F554-4434-885F-AB4A542D075B}" dt="2025-01-07T16:17:52.645" v="1265" actId="11529"/>
          <ac:spMkLst>
            <pc:docMk/>
            <pc:sldMk cId="3957202374" sldId="316"/>
            <ac:spMk id="18" creationId="{7E3EFFC1-DFC2-DE56-9684-0CF800045698}"/>
          </ac:spMkLst>
        </pc:spChg>
        <pc:picChg chg="add mod">
          <ac:chgData name="Jennifer Steffan" userId="c44e13f2-d99c-409e-9ccf-b4fe3d69be82" providerId="ADAL" clId="{0B9690C5-F554-4434-885F-AB4A542D075B}" dt="2025-01-06T19:04:51.086" v="624" actId="1076"/>
          <ac:picMkLst>
            <pc:docMk/>
            <pc:sldMk cId="3957202374" sldId="316"/>
            <ac:picMk id="6" creationId="{D8F039FE-E94F-18E6-E896-378F4F0CBC25}"/>
          </ac:picMkLst>
        </pc:picChg>
        <pc:picChg chg="del">
          <ac:chgData name="Jennifer Steffan" userId="c44e13f2-d99c-409e-9ccf-b4fe3d69be82" providerId="ADAL" clId="{0B9690C5-F554-4434-885F-AB4A542D075B}" dt="2025-01-06T19:03:34.763" v="596" actId="478"/>
          <ac:picMkLst>
            <pc:docMk/>
            <pc:sldMk cId="3957202374" sldId="316"/>
            <ac:picMk id="10" creationId="{E544A611-262B-4E43-A053-AA8FB56104AE}"/>
          </ac:picMkLst>
        </pc:picChg>
        <pc:inkChg chg="add del">
          <ac:chgData name="Jennifer Steffan" userId="c44e13f2-d99c-409e-9ccf-b4fe3d69be82" providerId="ADAL" clId="{0B9690C5-F554-4434-885F-AB4A542D075B}" dt="2025-01-09T13:57:17.557" v="5173" actId="9405"/>
          <ac:inkMkLst>
            <pc:docMk/>
            <pc:sldMk cId="3957202374" sldId="316"/>
            <ac:inkMk id="5" creationId="{54C67EE7-F7FE-AE1C-D085-B748E467058B}"/>
          </ac:inkMkLst>
        </pc:inkChg>
        <pc:inkChg chg="add">
          <ac:chgData name="Jennifer Steffan" userId="c44e13f2-d99c-409e-9ccf-b4fe3d69be82" providerId="ADAL" clId="{0B9690C5-F554-4434-885F-AB4A542D075B}" dt="2025-01-09T13:57:29.088" v="5174" actId="9405"/>
          <ac:inkMkLst>
            <pc:docMk/>
            <pc:sldMk cId="3957202374" sldId="316"/>
            <ac:inkMk id="8" creationId="{B8CF2E17-69CB-E8D0-5433-A2760FD37E14}"/>
          </ac:inkMkLst>
        </pc:inkChg>
        <pc:inkChg chg="add del">
          <ac:chgData name="Jennifer Steffan" userId="c44e13f2-d99c-409e-9ccf-b4fe3d69be82" providerId="ADAL" clId="{0B9690C5-F554-4434-885F-AB4A542D075B}" dt="2025-01-07T16:18:13.246" v="1267" actId="9405"/>
          <ac:inkMkLst>
            <pc:docMk/>
            <pc:sldMk cId="3957202374" sldId="316"/>
            <ac:inkMk id="19" creationId="{7905B37A-F308-9FF1-2CBC-939A8C86DBE5}"/>
          </ac:inkMkLst>
        </pc:inkChg>
        <pc:inkChg chg="add">
          <ac:chgData name="Jennifer Steffan" userId="c44e13f2-d99c-409e-9ccf-b4fe3d69be82" providerId="ADAL" clId="{0B9690C5-F554-4434-885F-AB4A542D075B}" dt="2025-01-07T16:18:19.526" v="1268" actId="9405"/>
          <ac:inkMkLst>
            <pc:docMk/>
            <pc:sldMk cId="3957202374" sldId="316"/>
            <ac:inkMk id="20" creationId="{02B05BE2-99EC-F5B9-1BD4-1EB8BA8ADAC6}"/>
          </ac:inkMkLst>
        </pc:inkChg>
        <pc:inkChg chg="add del">
          <ac:chgData name="Jennifer Steffan" userId="c44e13f2-d99c-409e-9ccf-b4fe3d69be82" providerId="ADAL" clId="{0B9690C5-F554-4434-885F-AB4A542D075B}" dt="2025-01-07T16:18:35.580" v="1270" actId="9405"/>
          <ac:inkMkLst>
            <pc:docMk/>
            <pc:sldMk cId="3957202374" sldId="316"/>
            <ac:inkMk id="21" creationId="{44623B53-B046-B28B-E2FA-05C1F1942262}"/>
          </ac:inkMkLst>
        </pc:inkChg>
        <pc:inkChg chg="add del">
          <ac:chgData name="Jennifer Steffan" userId="c44e13f2-d99c-409e-9ccf-b4fe3d69be82" providerId="ADAL" clId="{0B9690C5-F554-4434-885F-AB4A542D075B}" dt="2025-01-07T16:18:41.586" v="1272" actId="9405"/>
          <ac:inkMkLst>
            <pc:docMk/>
            <pc:sldMk cId="3957202374" sldId="316"/>
            <ac:inkMk id="22" creationId="{B220E71B-4DF6-CA54-B4AA-AA5F6D97F162}"/>
          </ac:inkMkLst>
        </pc:inkChg>
        <pc:inkChg chg="add">
          <ac:chgData name="Jennifer Steffan" userId="c44e13f2-d99c-409e-9ccf-b4fe3d69be82" providerId="ADAL" clId="{0B9690C5-F554-4434-885F-AB4A542D075B}" dt="2025-01-07T16:18:45.894" v="1273" actId="9405"/>
          <ac:inkMkLst>
            <pc:docMk/>
            <pc:sldMk cId="3957202374" sldId="316"/>
            <ac:inkMk id="23" creationId="{67BBDFEF-EDFB-5FB0-BF00-A0958BDEBE48}"/>
          </ac:inkMkLst>
        </pc:inkChg>
        <pc:cxnChg chg="add mod">
          <ac:chgData name="Jennifer Steffan" userId="c44e13f2-d99c-409e-9ccf-b4fe3d69be82" providerId="ADAL" clId="{0B9690C5-F554-4434-885F-AB4A542D075B}" dt="2025-01-06T19:07:15.429" v="732" actId="1582"/>
          <ac:cxnSpMkLst>
            <pc:docMk/>
            <pc:sldMk cId="3957202374" sldId="316"/>
            <ac:cxnSpMk id="9" creationId="{0F861582-0511-1491-3784-5D404F9F9130}"/>
          </ac:cxnSpMkLst>
        </pc:cxnChg>
        <pc:cxnChg chg="del">
          <ac:chgData name="Jennifer Steffan" userId="c44e13f2-d99c-409e-9ccf-b4fe3d69be82" providerId="ADAL" clId="{0B9690C5-F554-4434-885F-AB4A542D075B}" dt="2025-01-06T19:04:40.130" v="618" actId="478"/>
          <ac:cxnSpMkLst>
            <pc:docMk/>
            <pc:sldMk cId="3957202374" sldId="316"/>
            <ac:cxnSpMk id="12" creationId="{1FC4E5E4-D499-4DBF-A7EC-A39DE6D41477}"/>
          </ac:cxnSpMkLst>
        </pc:cxnChg>
        <pc:cxnChg chg="add mod">
          <ac:chgData name="Jennifer Steffan" userId="c44e13f2-d99c-409e-9ccf-b4fe3d69be82" providerId="ADAL" clId="{0B9690C5-F554-4434-885F-AB4A542D075B}" dt="2025-01-06T19:08:44.546" v="829" actId="1582"/>
          <ac:cxnSpMkLst>
            <pc:docMk/>
            <pc:sldMk cId="3957202374" sldId="316"/>
            <ac:cxnSpMk id="14" creationId="{3981AB24-7210-081E-6691-08385857CEA6}"/>
          </ac:cxnSpMkLst>
        </pc:cxnChg>
        <pc:cxnChg chg="del">
          <ac:chgData name="Jennifer Steffan" userId="c44e13f2-d99c-409e-9ccf-b4fe3d69be82" providerId="ADAL" clId="{0B9690C5-F554-4434-885F-AB4A542D075B}" dt="2025-01-06T19:04:38.618" v="617" actId="478"/>
          <ac:cxnSpMkLst>
            <pc:docMk/>
            <pc:sldMk cId="3957202374" sldId="316"/>
            <ac:cxnSpMk id="15" creationId="{66A9DC6C-1E66-44CD-91CF-1D73604CC5C8}"/>
          </ac:cxnSpMkLst>
        </pc:cxnChg>
      </pc:sldChg>
      <pc:sldChg chg="modSp del mod">
        <pc:chgData name="Jennifer Steffan" userId="c44e13f2-d99c-409e-9ccf-b4fe3d69be82" providerId="ADAL" clId="{0B9690C5-F554-4434-885F-AB4A542D075B}" dt="2025-01-08T03:16:28.611" v="3394" actId="2696"/>
        <pc:sldMkLst>
          <pc:docMk/>
          <pc:sldMk cId="480741932" sldId="319"/>
        </pc:sldMkLst>
        <pc:spChg chg="mod">
          <ac:chgData name="Jennifer Steffan" userId="c44e13f2-d99c-409e-9ccf-b4fe3d69be82" providerId="ADAL" clId="{0B9690C5-F554-4434-885F-AB4A542D075B}" dt="2025-01-08T03:15:30.443" v="3389" actId="6549"/>
          <ac:spMkLst>
            <pc:docMk/>
            <pc:sldMk cId="480741932" sldId="319"/>
            <ac:spMk id="4" creationId="{0A4E9378-EFAE-4340-9EE9-B22C7459A3D6}"/>
          </ac:spMkLst>
        </pc:spChg>
      </pc:sldChg>
      <pc:sldChg chg="addSp delSp modSp mod modNotesTx">
        <pc:chgData name="Jennifer Steffan" userId="c44e13f2-d99c-409e-9ccf-b4fe3d69be82" providerId="ADAL" clId="{0B9690C5-F554-4434-885F-AB4A542D075B}" dt="2025-01-08T03:53:03.324" v="3769" actId="20577"/>
        <pc:sldMkLst>
          <pc:docMk/>
          <pc:sldMk cId="66878126" sldId="320"/>
        </pc:sldMkLst>
        <pc:spChg chg="mod">
          <ac:chgData name="Jennifer Steffan" userId="c44e13f2-d99c-409e-9ccf-b4fe3d69be82" providerId="ADAL" clId="{0B9690C5-F554-4434-885F-AB4A542D075B}" dt="2025-01-08T03:50:18.536" v="3749" actId="14100"/>
          <ac:spMkLst>
            <pc:docMk/>
            <pc:sldMk cId="66878126" sldId="320"/>
            <ac:spMk id="4" creationId="{0A4E9378-EFAE-4340-9EE9-B22C7459A3D6}"/>
          </ac:spMkLst>
        </pc:spChg>
        <pc:spChg chg="mod">
          <ac:chgData name="Jennifer Steffan" userId="c44e13f2-d99c-409e-9ccf-b4fe3d69be82" providerId="ADAL" clId="{0B9690C5-F554-4434-885F-AB4A542D075B}" dt="2025-01-08T03:53:03.324" v="3769" actId="20577"/>
          <ac:spMkLst>
            <pc:docMk/>
            <pc:sldMk cId="66878126" sldId="320"/>
            <ac:spMk id="5" creationId="{A454256F-7357-C64F-8D11-4B3DB07424C7}"/>
          </ac:spMkLst>
        </pc:spChg>
        <pc:picChg chg="add del mod">
          <ac:chgData name="Jennifer Steffan" userId="c44e13f2-d99c-409e-9ccf-b4fe3d69be82" providerId="ADAL" clId="{0B9690C5-F554-4434-885F-AB4A542D075B}" dt="2025-01-07T16:23:48.248" v="1283" actId="478"/>
          <ac:picMkLst>
            <pc:docMk/>
            <pc:sldMk cId="66878126" sldId="320"/>
            <ac:picMk id="7" creationId="{B7EEA318-E20D-92FF-16EE-57E7C0C59E08}"/>
          </ac:picMkLst>
        </pc:picChg>
        <pc:picChg chg="add mod ord">
          <ac:chgData name="Jennifer Steffan" userId="c44e13f2-d99c-409e-9ccf-b4fe3d69be82" providerId="ADAL" clId="{0B9690C5-F554-4434-885F-AB4A542D075B}" dt="2025-01-08T03:52:57.830" v="3766" actId="1076"/>
          <ac:picMkLst>
            <pc:docMk/>
            <pc:sldMk cId="66878126" sldId="320"/>
            <ac:picMk id="9" creationId="{7703A6FD-A79F-2C42-C239-F3C2B9C83074}"/>
          </ac:picMkLst>
        </pc:picChg>
        <pc:picChg chg="del mod">
          <ac:chgData name="Jennifer Steffan" userId="c44e13f2-d99c-409e-9ccf-b4fe3d69be82" providerId="ADAL" clId="{0B9690C5-F554-4434-885F-AB4A542D075B}" dt="2025-01-08T03:48:38.654" v="3728" actId="478"/>
          <ac:picMkLst>
            <pc:docMk/>
            <pc:sldMk cId="66878126" sldId="320"/>
            <ac:picMk id="13" creationId="{2B56FD14-0E5C-44DE-9B14-C4E9E2DA44B8}"/>
          </ac:picMkLst>
        </pc:picChg>
      </pc:sldChg>
      <pc:sldChg chg="addSp delSp modSp mod ord">
        <pc:chgData name="Jennifer Steffan" userId="c44e13f2-d99c-409e-9ccf-b4fe3d69be82" providerId="ADAL" clId="{0B9690C5-F554-4434-885F-AB4A542D075B}" dt="2025-01-09T13:54:37.289" v="5158" actId="6549"/>
        <pc:sldMkLst>
          <pc:docMk/>
          <pc:sldMk cId="908450180" sldId="321"/>
        </pc:sldMkLst>
        <pc:spChg chg="mod">
          <ac:chgData name="Jennifer Steffan" userId="c44e13f2-d99c-409e-9ccf-b4fe3d69be82" providerId="ADAL" clId="{0B9690C5-F554-4434-885F-AB4A542D075B}" dt="2025-01-07T16:14:28.007" v="1253" actId="14100"/>
          <ac:spMkLst>
            <pc:docMk/>
            <pc:sldMk cId="908450180" sldId="321"/>
            <ac:spMk id="4" creationId="{8236DD0E-1E59-C144-A391-54BCBBF0E345}"/>
          </ac:spMkLst>
        </pc:spChg>
        <pc:spChg chg="add del mod">
          <ac:chgData name="Jennifer Steffan" userId="c44e13f2-d99c-409e-9ccf-b4fe3d69be82" providerId="ADAL" clId="{0B9690C5-F554-4434-885F-AB4A542D075B}" dt="2025-01-08T02:31:46.010" v="2467"/>
          <ac:spMkLst>
            <pc:docMk/>
            <pc:sldMk cId="908450180" sldId="321"/>
            <ac:spMk id="5" creationId="{905D3ED2-FCFF-0E23-0FC1-4EA9877AB556}"/>
          </ac:spMkLst>
        </pc:spChg>
        <pc:spChg chg="add del mod">
          <ac:chgData name="Jennifer Steffan" userId="c44e13f2-d99c-409e-9ccf-b4fe3d69be82" providerId="ADAL" clId="{0B9690C5-F554-4434-885F-AB4A542D075B}" dt="2025-01-08T02:31:46.013" v="2469"/>
          <ac:spMkLst>
            <pc:docMk/>
            <pc:sldMk cId="908450180" sldId="321"/>
            <ac:spMk id="6" creationId="{30ED96F5-86CE-08BF-7B4C-358E679CB921}"/>
          </ac:spMkLst>
        </pc:spChg>
        <pc:spChg chg="add del mod">
          <ac:chgData name="Jennifer Steffan" userId="c44e13f2-d99c-409e-9ccf-b4fe3d69be82" providerId="ADAL" clId="{0B9690C5-F554-4434-885F-AB4A542D075B}" dt="2025-01-08T02:31:46.008" v="2465" actId="478"/>
          <ac:spMkLst>
            <pc:docMk/>
            <pc:sldMk cId="908450180" sldId="321"/>
            <ac:spMk id="7" creationId="{C8A598ED-D8C5-451C-45D8-656CA7F8389F}"/>
          </ac:spMkLst>
        </pc:spChg>
        <pc:spChg chg="add mod">
          <ac:chgData name="Jennifer Steffan" userId="c44e13f2-d99c-409e-9ccf-b4fe3d69be82" providerId="ADAL" clId="{0B9690C5-F554-4434-885F-AB4A542D075B}" dt="2025-01-09T13:54:37.289" v="5158" actId="6549"/>
          <ac:spMkLst>
            <pc:docMk/>
            <pc:sldMk cId="908450180" sldId="321"/>
            <ac:spMk id="8" creationId="{776F01DC-EFB0-2A97-6BB4-4DC458BD962B}"/>
          </ac:spMkLst>
        </pc:spChg>
      </pc:sldChg>
      <pc:sldChg chg="addSp delSp modSp mod modNotesTx">
        <pc:chgData name="Jennifer Steffan" userId="c44e13f2-d99c-409e-9ccf-b4fe3d69be82" providerId="ADAL" clId="{0B9690C5-F554-4434-885F-AB4A542D075B}" dt="2025-01-08T03:06:07.991" v="3130" actId="20577"/>
        <pc:sldMkLst>
          <pc:docMk/>
          <pc:sldMk cId="4005195318" sldId="322"/>
        </pc:sldMkLst>
        <pc:spChg chg="mod">
          <ac:chgData name="Jennifer Steffan" userId="c44e13f2-d99c-409e-9ccf-b4fe3d69be82" providerId="ADAL" clId="{0B9690C5-F554-4434-885F-AB4A542D075B}" dt="2025-01-08T03:05:40.336" v="3112" actId="6549"/>
          <ac:spMkLst>
            <pc:docMk/>
            <pc:sldMk cId="4005195318" sldId="322"/>
            <ac:spMk id="3" creationId="{87F0FFD6-51C0-374C-B91E-BEA5DDF29767}"/>
          </ac:spMkLst>
        </pc:spChg>
        <pc:spChg chg="add del mod">
          <ac:chgData name="Jennifer Steffan" userId="c44e13f2-d99c-409e-9ccf-b4fe3d69be82" providerId="ADAL" clId="{0B9690C5-F554-4434-885F-AB4A542D075B}" dt="2025-01-08T03:06:07.991" v="3130" actId="20577"/>
          <ac:spMkLst>
            <pc:docMk/>
            <pc:sldMk cId="4005195318" sldId="322"/>
            <ac:spMk id="4" creationId="{628FA084-4EC5-9742-9AF4-744239BE5561}"/>
          </ac:spMkLst>
        </pc:spChg>
        <pc:spChg chg="add">
          <ac:chgData name="Jennifer Steffan" userId="c44e13f2-d99c-409e-9ccf-b4fe3d69be82" providerId="ADAL" clId="{0B9690C5-F554-4434-885F-AB4A542D075B}" dt="2025-01-08T03:00:17.156" v="2851"/>
          <ac:spMkLst>
            <pc:docMk/>
            <pc:sldMk cId="4005195318" sldId="322"/>
            <ac:spMk id="5" creationId="{06D7F340-F63C-331E-9CFA-1A34BA397F5C}"/>
          </ac:spMkLst>
        </pc:spChg>
        <pc:spChg chg="add">
          <ac:chgData name="Jennifer Steffan" userId="c44e13f2-d99c-409e-9ccf-b4fe3d69be82" providerId="ADAL" clId="{0B9690C5-F554-4434-885F-AB4A542D075B}" dt="2025-01-08T03:00:17.156" v="2851"/>
          <ac:spMkLst>
            <pc:docMk/>
            <pc:sldMk cId="4005195318" sldId="322"/>
            <ac:spMk id="7" creationId="{EA5C60F6-2F91-D156-E51C-95E98B3526C4}"/>
          </ac:spMkLst>
        </pc:spChg>
        <pc:spChg chg="add">
          <ac:chgData name="Jennifer Steffan" userId="c44e13f2-d99c-409e-9ccf-b4fe3d69be82" providerId="ADAL" clId="{0B9690C5-F554-4434-885F-AB4A542D075B}" dt="2025-01-08T03:00:17.156" v="2851"/>
          <ac:spMkLst>
            <pc:docMk/>
            <pc:sldMk cId="4005195318" sldId="322"/>
            <ac:spMk id="8" creationId="{E796B0E4-108B-9B83-CC29-FADD7DDD6519}"/>
          </ac:spMkLst>
        </pc:spChg>
        <pc:spChg chg="add">
          <ac:chgData name="Jennifer Steffan" userId="c44e13f2-d99c-409e-9ccf-b4fe3d69be82" providerId="ADAL" clId="{0B9690C5-F554-4434-885F-AB4A542D075B}" dt="2025-01-08T03:00:17.156" v="2851"/>
          <ac:spMkLst>
            <pc:docMk/>
            <pc:sldMk cId="4005195318" sldId="322"/>
            <ac:spMk id="9" creationId="{5675D3B8-1787-EA31-7993-F38C5777A7FE}"/>
          </ac:spMkLst>
        </pc:spChg>
        <pc:spChg chg="add">
          <ac:chgData name="Jennifer Steffan" userId="c44e13f2-d99c-409e-9ccf-b4fe3d69be82" providerId="ADAL" clId="{0B9690C5-F554-4434-885F-AB4A542D075B}" dt="2025-01-08T03:00:17.156" v="2851"/>
          <ac:spMkLst>
            <pc:docMk/>
            <pc:sldMk cId="4005195318" sldId="322"/>
            <ac:spMk id="10" creationId="{00353CD3-3C2B-0731-E1D2-3F4BFC402350}"/>
          </ac:spMkLst>
        </pc:spChg>
        <pc:spChg chg="add">
          <ac:chgData name="Jennifer Steffan" userId="c44e13f2-d99c-409e-9ccf-b4fe3d69be82" providerId="ADAL" clId="{0B9690C5-F554-4434-885F-AB4A542D075B}" dt="2025-01-08T03:00:17.156" v="2851"/>
          <ac:spMkLst>
            <pc:docMk/>
            <pc:sldMk cId="4005195318" sldId="322"/>
            <ac:spMk id="11" creationId="{ABD1F681-50B0-255E-A043-C90C273BEFA7}"/>
          </ac:spMkLst>
        </pc:spChg>
        <pc:spChg chg="add">
          <ac:chgData name="Jennifer Steffan" userId="c44e13f2-d99c-409e-9ccf-b4fe3d69be82" providerId="ADAL" clId="{0B9690C5-F554-4434-885F-AB4A542D075B}" dt="2025-01-08T03:00:17.156" v="2851"/>
          <ac:spMkLst>
            <pc:docMk/>
            <pc:sldMk cId="4005195318" sldId="322"/>
            <ac:spMk id="12" creationId="{857D75DC-2CD2-469D-AABA-33F6CA2C1CF8}"/>
          </ac:spMkLst>
        </pc:spChg>
        <pc:spChg chg="add">
          <ac:chgData name="Jennifer Steffan" userId="c44e13f2-d99c-409e-9ccf-b4fe3d69be82" providerId="ADAL" clId="{0B9690C5-F554-4434-885F-AB4A542D075B}" dt="2025-01-08T03:00:17.156" v="2851"/>
          <ac:spMkLst>
            <pc:docMk/>
            <pc:sldMk cId="4005195318" sldId="322"/>
            <ac:spMk id="13" creationId="{8FF6B975-AF5C-413C-032D-9BF9A867B699}"/>
          </ac:spMkLst>
        </pc:spChg>
        <pc:spChg chg="add del mod">
          <ac:chgData name="Jennifer Steffan" userId="c44e13f2-d99c-409e-9ccf-b4fe3d69be82" providerId="ADAL" clId="{0B9690C5-F554-4434-885F-AB4A542D075B}" dt="2025-01-08T03:00:33.806" v="2854" actId="478"/>
          <ac:spMkLst>
            <pc:docMk/>
            <pc:sldMk cId="4005195318" sldId="322"/>
            <ac:spMk id="14" creationId="{CB5FF627-B2F6-86BC-3416-8BBCA57C8C0E}"/>
          </ac:spMkLst>
        </pc:spChg>
        <pc:spChg chg="add">
          <ac:chgData name="Jennifer Steffan" userId="c44e13f2-d99c-409e-9ccf-b4fe3d69be82" providerId="ADAL" clId="{0B9690C5-F554-4434-885F-AB4A542D075B}" dt="2025-01-08T03:00:22.418" v="2852"/>
          <ac:spMkLst>
            <pc:docMk/>
            <pc:sldMk cId="4005195318" sldId="322"/>
            <ac:spMk id="15" creationId="{A413B978-D7D9-C4DC-8352-B6ACC6359B6E}"/>
          </ac:spMkLst>
        </pc:spChg>
        <pc:spChg chg="add">
          <ac:chgData name="Jennifer Steffan" userId="c44e13f2-d99c-409e-9ccf-b4fe3d69be82" providerId="ADAL" clId="{0B9690C5-F554-4434-885F-AB4A542D075B}" dt="2025-01-08T03:00:22.418" v="2852"/>
          <ac:spMkLst>
            <pc:docMk/>
            <pc:sldMk cId="4005195318" sldId="322"/>
            <ac:spMk id="16" creationId="{D84B8A97-FDBB-2A1E-4AC2-EBCFAC8DD167}"/>
          </ac:spMkLst>
        </pc:spChg>
        <pc:spChg chg="add">
          <ac:chgData name="Jennifer Steffan" userId="c44e13f2-d99c-409e-9ccf-b4fe3d69be82" providerId="ADAL" clId="{0B9690C5-F554-4434-885F-AB4A542D075B}" dt="2025-01-08T03:00:22.418" v="2852"/>
          <ac:spMkLst>
            <pc:docMk/>
            <pc:sldMk cId="4005195318" sldId="322"/>
            <ac:spMk id="17" creationId="{1A855F38-0821-719B-07F5-2E2A4291F07F}"/>
          </ac:spMkLst>
        </pc:spChg>
        <pc:spChg chg="add">
          <ac:chgData name="Jennifer Steffan" userId="c44e13f2-d99c-409e-9ccf-b4fe3d69be82" providerId="ADAL" clId="{0B9690C5-F554-4434-885F-AB4A542D075B}" dt="2025-01-08T03:00:22.418" v="2852"/>
          <ac:spMkLst>
            <pc:docMk/>
            <pc:sldMk cId="4005195318" sldId="322"/>
            <ac:spMk id="18" creationId="{44B55BFB-175D-8BA5-561D-1B84D84000AF}"/>
          </ac:spMkLst>
        </pc:spChg>
        <pc:spChg chg="add">
          <ac:chgData name="Jennifer Steffan" userId="c44e13f2-d99c-409e-9ccf-b4fe3d69be82" providerId="ADAL" clId="{0B9690C5-F554-4434-885F-AB4A542D075B}" dt="2025-01-08T03:00:22.418" v="2852"/>
          <ac:spMkLst>
            <pc:docMk/>
            <pc:sldMk cId="4005195318" sldId="322"/>
            <ac:spMk id="19" creationId="{7A11AD46-296E-67E8-8EC3-24A1379BC66A}"/>
          </ac:spMkLst>
        </pc:spChg>
        <pc:spChg chg="add">
          <ac:chgData name="Jennifer Steffan" userId="c44e13f2-d99c-409e-9ccf-b4fe3d69be82" providerId="ADAL" clId="{0B9690C5-F554-4434-885F-AB4A542D075B}" dt="2025-01-08T03:00:22.418" v="2852"/>
          <ac:spMkLst>
            <pc:docMk/>
            <pc:sldMk cId="4005195318" sldId="322"/>
            <ac:spMk id="20" creationId="{19B6FE53-C0FF-EC78-58F9-63D1DD6A0A15}"/>
          </ac:spMkLst>
        </pc:spChg>
        <pc:spChg chg="add">
          <ac:chgData name="Jennifer Steffan" userId="c44e13f2-d99c-409e-9ccf-b4fe3d69be82" providerId="ADAL" clId="{0B9690C5-F554-4434-885F-AB4A542D075B}" dt="2025-01-08T03:00:22.418" v="2852"/>
          <ac:spMkLst>
            <pc:docMk/>
            <pc:sldMk cId="4005195318" sldId="322"/>
            <ac:spMk id="21" creationId="{4062C9F9-0DA4-95A1-FB88-21A1A220C4A6}"/>
          </ac:spMkLst>
        </pc:spChg>
        <pc:spChg chg="add del mod">
          <ac:chgData name="Jennifer Steffan" userId="c44e13f2-d99c-409e-9ccf-b4fe3d69be82" providerId="ADAL" clId="{0B9690C5-F554-4434-885F-AB4A542D075B}" dt="2025-01-08T03:00:47.278" v="2856" actId="478"/>
          <ac:spMkLst>
            <pc:docMk/>
            <pc:sldMk cId="4005195318" sldId="322"/>
            <ac:spMk id="22" creationId="{7D8922B0-BDE1-FBC2-5050-803454AE9263}"/>
          </ac:spMkLst>
        </pc:spChg>
        <pc:spChg chg="add mod">
          <ac:chgData name="Jennifer Steffan" userId="c44e13f2-d99c-409e-9ccf-b4fe3d69be82" providerId="ADAL" clId="{0B9690C5-F554-4434-885F-AB4A542D075B}" dt="2025-01-08T03:00:36.265" v="2855"/>
          <ac:spMkLst>
            <pc:docMk/>
            <pc:sldMk cId="4005195318" sldId="322"/>
            <ac:spMk id="23" creationId="{E857670E-FE60-6F59-10CF-6BC6B39D6724}"/>
          </ac:spMkLst>
        </pc:spChg>
        <pc:spChg chg="add mod">
          <ac:chgData name="Jennifer Steffan" userId="c44e13f2-d99c-409e-9ccf-b4fe3d69be82" providerId="ADAL" clId="{0B9690C5-F554-4434-885F-AB4A542D075B}" dt="2025-01-08T03:00:36.265" v="2855"/>
          <ac:spMkLst>
            <pc:docMk/>
            <pc:sldMk cId="4005195318" sldId="322"/>
            <ac:spMk id="24" creationId="{B5FA7E5D-F570-60F1-B658-0082A7301D3B}"/>
          </ac:spMkLst>
        </pc:spChg>
        <pc:spChg chg="add mod">
          <ac:chgData name="Jennifer Steffan" userId="c44e13f2-d99c-409e-9ccf-b4fe3d69be82" providerId="ADAL" clId="{0B9690C5-F554-4434-885F-AB4A542D075B}" dt="2025-01-08T03:00:36.265" v="2855"/>
          <ac:spMkLst>
            <pc:docMk/>
            <pc:sldMk cId="4005195318" sldId="322"/>
            <ac:spMk id="25" creationId="{B6CF2864-1162-1721-DCB3-48E09FAD8EED}"/>
          </ac:spMkLst>
        </pc:spChg>
        <pc:spChg chg="add mod">
          <ac:chgData name="Jennifer Steffan" userId="c44e13f2-d99c-409e-9ccf-b4fe3d69be82" providerId="ADAL" clId="{0B9690C5-F554-4434-885F-AB4A542D075B}" dt="2025-01-08T03:00:36.265" v="2855"/>
          <ac:spMkLst>
            <pc:docMk/>
            <pc:sldMk cId="4005195318" sldId="322"/>
            <ac:spMk id="26" creationId="{0ED5D16D-4762-F002-57DF-EFDD0FB322F2}"/>
          </ac:spMkLst>
        </pc:spChg>
        <pc:spChg chg="add mod">
          <ac:chgData name="Jennifer Steffan" userId="c44e13f2-d99c-409e-9ccf-b4fe3d69be82" providerId="ADAL" clId="{0B9690C5-F554-4434-885F-AB4A542D075B}" dt="2025-01-08T03:00:36.265" v="2855"/>
          <ac:spMkLst>
            <pc:docMk/>
            <pc:sldMk cId="4005195318" sldId="322"/>
            <ac:spMk id="27" creationId="{D704A07F-9998-0C4C-0D22-8F091C170842}"/>
          </ac:spMkLst>
        </pc:spChg>
        <pc:spChg chg="add mod">
          <ac:chgData name="Jennifer Steffan" userId="c44e13f2-d99c-409e-9ccf-b4fe3d69be82" providerId="ADAL" clId="{0B9690C5-F554-4434-885F-AB4A542D075B}" dt="2025-01-08T03:00:36.265" v="2855"/>
          <ac:spMkLst>
            <pc:docMk/>
            <pc:sldMk cId="4005195318" sldId="322"/>
            <ac:spMk id="28" creationId="{CD33C4F3-79CF-79B2-7490-6C9496F632EE}"/>
          </ac:spMkLst>
        </pc:spChg>
        <pc:spChg chg="add mod">
          <ac:chgData name="Jennifer Steffan" userId="c44e13f2-d99c-409e-9ccf-b4fe3d69be82" providerId="ADAL" clId="{0B9690C5-F554-4434-885F-AB4A542D075B}" dt="2025-01-08T03:00:36.265" v="2855"/>
          <ac:spMkLst>
            <pc:docMk/>
            <pc:sldMk cId="4005195318" sldId="322"/>
            <ac:spMk id="29" creationId="{322B31CD-49F8-5FD9-E46A-1646370C3A4C}"/>
          </ac:spMkLst>
        </pc:spChg>
        <pc:spChg chg="add del mod">
          <ac:chgData name="Jennifer Steffan" userId="c44e13f2-d99c-409e-9ccf-b4fe3d69be82" providerId="ADAL" clId="{0B9690C5-F554-4434-885F-AB4A542D075B}" dt="2025-01-08T03:01:24.430" v="2864" actId="6549"/>
          <ac:spMkLst>
            <pc:docMk/>
            <pc:sldMk cId="4005195318" sldId="322"/>
            <ac:spMk id="30" creationId="{17844216-21F0-49DD-007D-09838BA29B06}"/>
          </ac:spMkLst>
        </pc:spChg>
        <pc:spChg chg="add del mod">
          <ac:chgData name="Jennifer Steffan" userId="c44e13f2-d99c-409e-9ccf-b4fe3d69be82" providerId="ADAL" clId="{0B9690C5-F554-4434-885F-AB4A542D075B}" dt="2025-01-08T03:01:16.103" v="2863" actId="478"/>
          <ac:spMkLst>
            <pc:docMk/>
            <pc:sldMk cId="4005195318" sldId="322"/>
            <ac:spMk id="31" creationId="{00791F8D-8267-2C2E-EB40-6C5FA245AE18}"/>
          </ac:spMkLst>
        </pc:spChg>
        <pc:picChg chg="add mod">
          <ac:chgData name="Jennifer Steffan" userId="c44e13f2-d99c-409e-9ccf-b4fe3d69be82" providerId="ADAL" clId="{0B9690C5-F554-4434-885F-AB4A542D075B}" dt="2025-01-08T03:05:51.262" v="3115" actId="1076"/>
          <ac:picMkLst>
            <pc:docMk/>
            <pc:sldMk cId="4005195318" sldId="322"/>
            <ac:picMk id="6" creationId="{A5C8BC3C-A7E4-3CA3-F874-61FBEF0D893A}"/>
          </ac:picMkLst>
        </pc:picChg>
      </pc:sldChg>
      <pc:sldChg chg="addSp delSp modSp del mod modNotesTx">
        <pc:chgData name="Jennifer Steffan" userId="c44e13f2-d99c-409e-9ccf-b4fe3d69be82" providerId="ADAL" clId="{0B9690C5-F554-4434-885F-AB4A542D075B}" dt="2025-01-08T01:02:52.174" v="2117" actId="2696"/>
        <pc:sldMkLst>
          <pc:docMk/>
          <pc:sldMk cId="1380380571" sldId="323"/>
        </pc:sldMkLst>
        <pc:spChg chg="mod">
          <ac:chgData name="Jennifer Steffan" userId="c44e13f2-d99c-409e-9ccf-b4fe3d69be82" providerId="ADAL" clId="{0B9690C5-F554-4434-885F-AB4A542D075B}" dt="2025-01-08T00:57:17.468" v="1744" actId="6549"/>
          <ac:spMkLst>
            <pc:docMk/>
            <pc:sldMk cId="1380380571" sldId="323"/>
            <ac:spMk id="4" creationId="{8236DD0E-1E59-C144-A391-54BCBBF0E345}"/>
          </ac:spMkLst>
        </pc:spChg>
        <pc:picChg chg="add del mod">
          <ac:chgData name="Jennifer Steffan" userId="c44e13f2-d99c-409e-9ccf-b4fe3d69be82" providerId="ADAL" clId="{0B9690C5-F554-4434-885F-AB4A542D075B}" dt="2025-01-07T15:17:28.232" v="896" actId="478"/>
          <ac:picMkLst>
            <pc:docMk/>
            <pc:sldMk cId="1380380571" sldId="323"/>
            <ac:picMk id="6" creationId="{4A72327D-3021-C03D-FB2E-B2749E4FAFB6}"/>
          </ac:picMkLst>
        </pc:picChg>
      </pc:sldChg>
      <pc:sldChg chg="modSp mod">
        <pc:chgData name="Jennifer Steffan" userId="c44e13f2-d99c-409e-9ccf-b4fe3d69be82" providerId="ADAL" clId="{0B9690C5-F554-4434-885F-AB4A542D075B}" dt="2025-01-08T03:57:00.293" v="3821" actId="14100"/>
        <pc:sldMkLst>
          <pc:docMk/>
          <pc:sldMk cId="2005972953" sldId="4162"/>
        </pc:sldMkLst>
        <pc:spChg chg="mod">
          <ac:chgData name="Jennifer Steffan" userId="c44e13f2-d99c-409e-9ccf-b4fe3d69be82" providerId="ADAL" clId="{0B9690C5-F554-4434-885F-AB4A542D075B}" dt="2025-01-08T03:57:00.293" v="3821" actId="14100"/>
          <ac:spMkLst>
            <pc:docMk/>
            <pc:sldMk cId="2005972953" sldId="4162"/>
            <ac:spMk id="3" creationId="{87F0FFD6-51C0-374C-B91E-BEA5DDF29767}"/>
          </ac:spMkLst>
        </pc:spChg>
      </pc:sldChg>
      <pc:sldChg chg="modSp mod modNotesTx">
        <pc:chgData name="Jennifer Steffan" userId="c44e13f2-d99c-409e-9ccf-b4fe3d69be82" providerId="ADAL" clId="{0B9690C5-F554-4434-885F-AB4A542D075B}" dt="2025-01-07T15:20:10.986" v="1057" actId="20577"/>
        <pc:sldMkLst>
          <pc:docMk/>
          <pc:sldMk cId="39505863" sldId="4164"/>
        </pc:sldMkLst>
        <pc:spChg chg="mod">
          <ac:chgData name="Jennifer Steffan" userId="c44e13f2-d99c-409e-9ccf-b4fe3d69be82" providerId="ADAL" clId="{0B9690C5-F554-4434-885F-AB4A542D075B}" dt="2025-01-06T18:43:29.074" v="331" actId="122"/>
          <ac:spMkLst>
            <pc:docMk/>
            <pc:sldMk cId="39505863" sldId="4164"/>
            <ac:spMk id="3" creationId="{90C6E4FC-C93B-D648-B2FE-E43CA413877D}"/>
          </ac:spMkLst>
        </pc:spChg>
        <pc:spChg chg="mod">
          <ac:chgData name="Jennifer Steffan" userId="c44e13f2-d99c-409e-9ccf-b4fe3d69be82" providerId="ADAL" clId="{0B9690C5-F554-4434-885F-AB4A542D075B}" dt="2025-01-07T15:20:10.986" v="1057" actId="20577"/>
          <ac:spMkLst>
            <pc:docMk/>
            <pc:sldMk cId="39505863" sldId="4164"/>
            <ac:spMk id="4" creationId="{8236DD0E-1E59-C144-A391-54BCBBF0E345}"/>
          </ac:spMkLst>
        </pc:spChg>
        <pc:picChg chg="mod ord">
          <ac:chgData name="Jennifer Steffan" userId="c44e13f2-d99c-409e-9ccf-b4fe3d69be82" providerId="ADAL" clId="{0B9690C5-F554-4434-885F-AB4A542D075B}" dt="2025-01-07T15:18:27.522" v="930" actId="1076"/>
          <ac:picMkLst>
            <pc:docMk/>
            <pc:sldMk cId="39505863" sldId="4164"/>
            <ac:picMk id="6" creationId="{894FE815-145A-4200-ABC0-4D934491F74F}"/>
          </ac:picMkLst>
        </pc:picChg>
      </pc:sldChg>
      <pc:sldChg chg="del ord">
        <pc:chgData name="Jennifer Steffan" userId="c44e13f2-d99c-409e-9ccf-b4fe3d69be82" providerId="ADAL" clId="{0B9690C5-F554-4434-885F-AB4A542D075B}" dt="2025-01-07T16:19:02.378" v="1276" actId="2696"/>
        <pc:sldMkLst>
          <pc:docMk/>
          <pc:sldMk cId="1628915095" sldId="4165"/>
        </pc:sldMkLst>
      </pc:sldChg>
      <pc:sldChg chg="modSp mod modNotesTx">
        <pc:chgData name="Jennifer Steffan" userId="c44e13f2-d99c-409e-9ccf-b4fe3d69be82" providerId="ADAL" clId="{0B9690C5-F554-4434-885F-AB4A542D075B}" dt="2025-01-08T04:14:02.468" v="4272" actId="20577"/>
        <pc:sldMkLst>
          <pc:docMk/>
          <pc:sldMk cId="4024708160" sldId="4166"/>
        </pc:sldMkLst>
        <pc:spChg chg="mod">
          <ac:chgData name="Jennifer Steffan" userId="c44e13f2-d99c-409e-9ccf-b4fe3d69be82" providerId="ADAL" clId="{0B9690C5-F554-4434-885F-AB4A542D075B}" dt="2025-01-08T02:29:43.993" v="2447" actId="6549"/>
          <ac:spMkLst>
            <pc:docMk/>
            <pc:sldMk cId="4024708160" sldId="4166"/>
            <ac:spMk id="4" creationId="{8236DD0E-1E59-C144-A391-54BCBBF0E345}"/>
          </ac:spMkLst>
        </pc:spChg>
        <pc:picChg chg="mod">
          <ac:chgData name="Jennifer Steffan" userId="c44e13f2-d99c-409e-9ccf-b4fe3d69be82" providerId="ADAL" clId="{0B9690C5-F554-4434-885F-AB4A542D075B}" dt="2025-01-08T02:30:23.933" v="2459" actId="1076"/>
          <ac:picMkLst>
            <pc:docMk/>
            <pc:sldMk cId="4024708160" sldId="4166"/>
            <ac:picMk id="7" creationId="{6B40DC07-5578-471F-BFFC-75064A670AC5}"/>
          </ac:picMkLst>
        </pc:picChg>
      </pc:sldChg>
      <pc:sldChg chg="del">
        <pc:chgData name="Jennifer Steffan" userId="c44e13f2-d99c-409e-9ccf-b4fe3d69be82" providerId="ADAL" clId="{0B9690C5-F554-4434-885F-AB4A542D075B}" dt="2025-01-06T18:46:25.103" v="411" actId="2696"/>
        <pc:sldMkLst>
          <pc:docMk/>
          <pc:sldMk cId="2018332508" sldId="4167"/>
        </pc:sldMkLst>
      </pc:sldChg>
      <pc:sldChg chg="modSp del mod ord">
        <pc:chgData name="Jennifer Steffan" userId="c44e13f2-d99c-409e-9ccf-b4fe3d69be82" providerId="ADAL" clId="{0B9690C5-F554-4434-885F-AB4A542D075B}" dt="2025-01-08T01:43:00.726" v="2402" actId="2696"/>
        <pc:sldMkLst>
          <pc:docMk/>
          <pc:sldMk cId="741472320" sldId="4168"/>
        </pc:sldMkLst>
        <pc:spChg chg="mod">
          <ac:chgData name="Jennifer Steffan" userId="c44e13f2-d99c-409e-9ccf-b4fe3d69be82" providerId="ADAL" clId="{0B9690C5-F554-4434-885F-AB4A542D075B}" dt="2025-01-08T01:28:20.834" v="2236" actId="14100"/>
          <ac:spMkLst>
            <pc:docMk/>
            <pc:sldMk cId="741472320" sldId="4168"/>
            <ac:spMk id="3" creationId="{87F0FFD6-51C0-374C-B91E-BEA5DDF29767}"/>
          </ac:spMkLst>
        </pc:spChg>
      </pc:sldChg>
      <pc:sldChg chg="addSp delSp modSp new del mod ord">
        <pc:chgData name="Jennifer Steffan" userId="c44e13f2-d99c-409e-9ccf-b4fe3d69be82" providerId="ADAL" clId="{0B9690C5-F554-4434-885F-AB4A542D075B}" dt="2025-01-06T18:42:28.193" v="293" actId="2696"/>
        <pc:sldMkLst>
          <pc:docMk/>
          <pc:sldMk cId="3582056316" sldId="4169"/>
        </pc:sldMkLst>
        <pc:spChg chg="mod">
          <ac:chgData name="Jennifer Steffan" userId="c44e13f2-d99c-409e-9ccf-b4fe3d69be82" providerId="ADAL" clId="{0B9690C5-F554-4434-885F-AB4A542D075B}" dt="2025-01-06T18:37:55.252" v="220" actId="14100"/>
          <ac:spMkLst>
            <pc:docMk/>
            <pc:sldMk cId="3582056316" sldId="4169"/>
            <ac:spMk id="3" creationId="{1959DDF3-3FD3-79F2-08AA-19AECBCC1C2F}"/>
          </ac:spMkLst>
        </pc:spChg>
        <pc:spChg chg="mod">
          <ac:chgData name="Jennifer Steffan" userId="c44e13f2-d99c-409e-9ccf-b4fe3d69be82" providerId="ADAL" clId="{0B9690C5-F554-4434-885F-AB4A542D075B}" dt="2025-01-06T18:39:32.908" v="252" actId="27636"/>
          <ac:spMkLst>
            <pc:docMk/>
            <pc:sldMk cId="3582056316" sldId="4169"/>
            <ac:spMk id="4" creationId="{919ED80B-EA56-A9E5-41EB-2B953FFE35A2}"/>
          </ac:spMkLst>
        </pc:spChg>
        <pc:spChg chg="add del">
          <ac:chgData name="Jennifer Steffan" userId="c44e13f2-d99c-409e-9ccf-b4fe3d69be82" providerId="ADAL" clId="{0B9690C5-F554-4434-885F-AB4A542D075B}" dt="2025-01-06T18:36:20.615" v="214" actId="22"/>
          <ac:spMkLst>
            <pc:docMk/>
            <pc:sldMk cId="3582056316" sldId="4169"/>
            <ac:spMk id="6" creationId="{CB1EE23C-3C66-1FA6-B83B-CFA8DF67D556}"/>
          </ac:spMkLst>
        </pc:spChg>
        <pc:picChg chg="add mod">
          <ac:chgData name="Jennifer Steffan" userId="c44e13f2-d99c-409e-9ccf-b4fe3d69be82" providerId="ADAL" clId="{0B9690C5-F554-4434-885F-AB4A542D075B}" dt="2025-01-06T18:39:38.987" v="253" actId="1076"/>
          <ac:picMkLst>
            <pc:docMk/>
            <pc:sldMk cId="3582056316" sldId="4169"/>
            <ac:picMk id="7" creationId="{8F9017D3-4FA0-672F-8870-47C55E720310}"/>
          </ac:picMkLst>
        </pc:picChg>
        <pc:picChg chg="add mod">
          <ac:chgData name="Jennifer Steffan" userId="c44e13f2-d99c-409e-9ccf-b4fe3d69be82" providerId="ADAL" clId="{0B9690C5-F554-4434-885F-AB4A542D075B}" dt="2025-01-06T18:39:30.092" v="250" actId="1076"/>
          <ac:picMkLst>
            <pc:docMk/>
            <pc:sldMk cId="3582056316" sldId="4169"/>
            <ac:picMk id="8" creationId="{88E3B0AE-6128-332D-2816-2B37D3937252}"/>
          </ac:picMkLst>
        </pc:picChg>
        <pc:picChg chg="add mod">
          <ac:chgData name="Jennifer Steffan" userId="c44e13f2-d99c-409e-9ccf-b4fe3d69be82" providerId="ADAL" clId="{0B9690C5-F554-4434-885F-AB4A542D075B}" dt="2025-01-06T18:39:28.232" v="249" actId="1076"/>
          <ac:picMkLst>
            <pc:docMk/>
            <pc:sldMk cId="3582056316" sldId="4169"/>
            <ac:picMk id="9" creationId="{4F8B631A-F98D-C23D-9137-B7FA5E19CEA6}"/>
          </ac:picMkLst>
        </pc:picChg>
      </pc:sldChg>
      <pc:sldChg chg="new del">
        <pc:chgData name="Jennifer Steffan" userId="c44e13f2-d99c-409e-9ccf-b4fe3d69be82" providerId="ADAL" clId="{0B9690C5-F554-4434-885F-AB4A542D075B}" dt="2025-01-06T18:35:45.195" v="206" actId="47"/>
        <pc:sldMkLst>
          <pc:docMk/>
          <pc:sldMk cId="3765459312" sldId="4169"/>
        </pc:sldMkLst>
      </pc:sldChg>
      <pc:sldChg chg="addSp delSp modSp new mod ord">
        <pc:chgData name="Jennifer Steffan" userId="c44e13f2-d99c-409e-9ccf-b4fe3d69be82" providerId="ADAL" clId="{0B9690C5-F554-4434-885F-AB4A542D075B}" dt="2025-01-08T00:49:50.991" v="1347"/>
        <pc:sldMkLst>
          <pc:docMk/>
          <pc:sldMk cId="2879892675" sldId="4170"/>
        </pc:sldMkLst>
        <pc:spChg chg="mod">
          <ac:chgData name="Jennifer Steffan" userId="c44e13f2-d99c-409e-9ccf-b4fe3d69be82" providerId="ADAL" clId="{0B9690C5-F554-4434-885F-AB4A542D075B}" dt="2025-01-07T15:16:07.374" v="892" actId="120"/>
          <ac:spMkLst>
            <pc:docMk/>
            <pc:sldMk cId="2879892675" sldId="4170"/>
            <ac:spMk id="3" creationId="{8D7942A7-0E8C-93A3-8371-4CBE6B733A0D}"/>
          </ac:spMkLst>
        </pc:spChg>
        <pc:spChg chg="mod">
          <ac:chgData name="Jennifer Steffan" userId="c44e13f2-d99c-409e-9ccf-b4fe3d69be82" providerId="ADAL" clId="{0B9690C5-F554-4434-885F-AB4A542D075B}" dt="2025-01-06T18:42:17.118" v="291" actId="1076"/>
          <ac:spMkLst>
            <pc:docMk/>
            <pc:sldMk cId="2879892675" sldId="4170"/>
            <ac:spMk id="4" creationId="{85E94208-5457-0C3B-6017-4278455E0EB6}"/>
          </ac:spMkLst>
        </pc:spChg>
        <pc:spChg chg="mod">
          <ac:chgData name="Jennifer Steffan" userId="c44e13f2-d99c-409e-9ccf-b4fe3d69be82" providerId="ADAL" clId="{0B9690C5-F554-4434-885F-AB4A542D075B}" dt="2025-01-06T18:40:51.306" v="268" actId="20577"/>
          <ac:spMkLst>
            <pc:docMk/>
            <pc:sldMk cId="2879892675" sldId="4170"/>
            <ac:spMk id="5" creationId="{ABCD6B95-8926-4940-B9F4-3C1D4C4E1A61}"/>
          </ac:spMkLst>
        </pc:spChg>
        <pc:spChg chg="add del mod">
          <ac:chgData name="Jennifer Steffan" userId="c44e13f2-d99c-409e-9ccf-b4fe3d69be82" providerId="ADAL" clId="{0B9690C5-F554-4434-885F-AB4A542D075B}" dt="2025-01-06T18:40:29.535" v="262"/>
          <ac:spMkLst>
            <pc:docMk/>
            <pc:sldMk cId="2879892675" sldId="4170"/>
            <ac:spMk id="7" creationId="{A91518E6-DF5A-0B7E-6CD7-A8DA6AEE9B9F}"/>
          </ac:spMkLst>
        </pc:spChg>
        <pc:picChg chg="add mod">
          <ac:chgData name="Jennifer Steffan" userId="c44e13f2-d99c-409e-9ccf-b4fe3d69be82" providerId="ADAL" clId="{0B9690C5-F554-4434-885F-AB4A542D075B}" dt="2025-01-06T18:41:04.357" v="272" actId="1076"/>
          <ac:picMkLst>
            <pc:docMk/>
            <pc:sldMk cId="2879892675" sldId="4170"/>
            <ac:picMk id="8" creationId="{755BAB24-1872-0AC6-3DD8-74D863692D27}"/>
          </ac:picMkLst>
        </pc:picChg>
        <pc:picChg chg="add mod">
          <ac:chgData name="Jennifer Steffan" userId="c44e13f2-d99c-409e-9ccf-b4fe3d69be82" providerId="ADAL" clId="{0B9690C5-F554-4434-885F-AB4A542D075B}" dt="2025-01-06T18:41:14.433" v="276" actId="14100"/>
          <ac:picMkLst>
            <pc:docMk/>
            <pc:sldMk cId="2879892675" sldId="4170"/>
            <ac:picMk id="9" creationId="{678FB71B-7440-BA38-121A-1FA897C53B2D}"/>
          </ac:picMkLst>
        </pc:picChg>
        <pc:picChg chg="add mod">
          <ac:chgData name="Jennifer Steffan" userId="c44e13f2-d99c-409e-9ccf-b4fe3d69be82" providerId="ADAL" clId="{0B9690C5-F554-4434-885F-AB4A542D075B}" dt="2025-01-06T18:41:59.959" v="286" actId="1076"/>
          <ac:picMkLst>
            <pc:docMk/>
            <pc:sldMk cId="2879892675" sldId="4170"/>
            <ac:picMk id="10" creationId="{EAF87722-CC08-5B46-BF47-272231322A07}"/>
          </ac:picMkLst>
        </pc:picChg>
        <pc:picChg chg="add mod">
          <ac:chgData name="Jennifer Steffan" userId="c44e13f2-d99c-409e-9ccf-b4fe3d69be82" providerId="ADAL" clId="{0B9690C5-F554-4434-885F-AB4A542D075B}" dt="2025-01-06T18:42:02.091" v="287" actId="1076"/>
          <ac:picMkLst>
            <pc:docMk/>
            <pc:sldMk cId="2879892675" sldId="4170"/>
            <ac:picMk id="11" creationId="{094933B1-3867-F3D0-E743-6ED60D5C6F99}"/>
          </ac:picMkLst>
        </pc:picChg>
      </pc:sldChg>
      <pc:sldChg chg="new del">
        <pc:chgData name="Jennifer Steffan" userId="c44e13f2-d99c-409e-9ccf-b4fe3d69be82" providerId="ADAL" clId="{0B9690C5-F554-4434-885F-AB4A542D075B}" dt="2025-01-06T18:35:44.287" v="205" actId="47"/>
        <pc:sldMkLst>
          <pc:docMk/>
          <pc:sldMk cId="3640089850" sldId="4170"/>
        </pc:sldMkLst>
      </pc:sldChg>
      <pc:sldChg chg="addSp delSp modSp new mod">
        <pc:chgData name="Jennifer Steffan" userId="c44e13f2-d99c-409e-9ccf-b4fe3d69be82" providerId="ADAL" clId="{0B9690C5-F554-4434-885F-AB4A542D075B}" dt="2025-01-09T18:17:04.368" v="5184" actId="1076"/>
        <pc:sldMkLst>
          <pc:docMk/>
          <pc:sldMk cId="1058401855" sldId="4171"/>
        </pc:sldMkLst>
        <pc:spChg chg="mod">
          <ac:chgData name="Jennifer Steffan" userId="c44e13f2-d99c-409e-9ccf-b4fe3d69be82" providerId="ADAL" clId="{0B9690C5-F554-4434-885F-AB4A542D075B}" dt="2025-01-08T02:24:46.949" v="2441" actId="14100"/>
          <ac:spMkLst>
            <pc:docMk/>
            <pc:sldMk cId="1058401855" sldId="4171"/>
            <ac:spMk id="3" creationId="{A35F1384-D9D7-8729-669B-88C8FAF8F2FC}"/>
          </ac:spMkLst>
        </pc:spChg>
        <pc:spChg chg="mod">
          <ac:chgData name="Jennifer Steffan" userId="c44e13f2-d99c-409e-9ccf-b4fe3d69be82" providerId="ADAL" clId="{0B9690C5-F554-4434-885F-AB4A542D075B}" dt="2025-01-09T13:53:52.518" v="5151" actId="20577"/>
          <ac:spMkLst>
            <pc:docMk/>
            <pc:sldMk cId="1058401855" sldId="4171"/>
            <ac:spMk id="4" creationId="{3EE498C2-A34F-C58E-FAC0-F65F54D3CDFB}"/>
          </ac:spMkLst>
        </pc:spChg>
        <pc:picChg chg="add del mod">
          <ac:chgData name="Jennifer Steffan" userId="c44e13f2-d99c-409e-9ccf-b4fe3d69be82" providerId="ADAL" clId="{0B9690C5-F554-4434-885F-AB4A542D075B}" dt="2025-01-08T04:19:25.926" v="4291" actId="478"/>
          <ac:picMkLst>
            <pc:docMk/>
            <pc:sldMk cId="1058401855" sldId="4171"/>
            <ac:picMk id="6" creationId="{EFE32C58-2B31-EE72-C5C6-42DEF4E4F07D}"/>
          </ac:picMkLst>
        </pc:picChg>
        <pc:picChg chg="add mod">
          <ac:chgData name="Jennifer Steffan" userId="c44e13f2-d99c-409e-9ccf-b4fe3d69be82" providerId="ADAL" clId="{0B9690C5-F554-4434-885F-AB4A542D075B}" dt="2025-01-09T18:17:04.368" v="5184" actId="1076"/>
          <ac:picMkLst>
            <pc:docMk/>
            <pc:sldMk cId="1058401855" sldId="4171"/>
            <ac:picMk id="7" creationId="{7C861A48-BB01-9ACE-A82B-7B38B66D1354}"/>
          </ac:picMkLst>
        </pc:picChg>
      </pc:sldChg>
      <pc:sldChg chg="modSp new del mod ord">
        <pc:chgData name="Jennifer Steffan" userId="c44e13f2-d99c-409e-9ccf-b4fe3d69be82" providerId="ADAL" clId="{0B9690C5-F554-4434-885F-AB4A542D075B}" dt="2025-01-07T15:25:32.430" v="1066" actId="2696"/>
        <pc:sldMkLst>
          <pc:docMk/>
          <pc:sldMk cId="3624654038" sldId="4171"/>
        </pc:sldMkLst>
        <pc:spChg chg="mod">
          <ac:chgData name="Jennifer Steffan" userId="c44e13f2-d99c-409e-9ccf-b4fe3d69be82" providerId="ADAL" clId="{0B9690C5-F554-4434-885F-AB4A542D075B}" dt="2025-01-06T18:47:53.143" v="467" actId="20577"/>
          <ac:spMkLst>
            <pc:docMk/>
            <pc:sldMk cId="3624654038" sldId="4171"/>
            <ac:spMk id="4" creationId="{33A1935C-2773-F536-FD95-A532D7CD4400}"/>
          </ac:spMkLst>
        </pc:spChg>
      </pc:sldChg>
      <pc:sldChg chg="modSp new mod modNotesTx">
        <pc:chgData name="Jennifer Steffan" userId="c44e13f2-d99c-409e-9ccf-b4fe3d69be82" providerId="ADAL" clId="{0B9690C5-F554-4434-885F-AB4A542D075B}" dt="2025-01-09T13:49:58.877" v="5045" actId="6549"/>
        <pc:sldMkLst>
          <pc:docMk/>
          <pc:sldMk cId="534356202" sldId="4172"/>
        </pc:sldMkLst>
        <pc:spChg chg="mod">
          <ac:chgData name="Jennifer Steffan" userId="c44e13f2-d99c-409e-9ccf-b4fe3d69be82" providerId="ADAL" clId="{0B9690C5-F554-4434-885F-AB4A542D075B}" dt="2025-01-08T01:02:21.245" v="2116" actId="5793"/>
          <ac:spMkLst>
            <pc:docMk/>
            <pc:sldMk cId="534356202" sldId="4172"/>
            <ac:spMk id="3" creationId="{04DA3E15-5315-578E-07E0-BB3098E7EE5F}"/>
          </ac:spMkLst>
        </pc:spChg>
        <pc:spChg chg="mod">
          <ac:chgData name="Jennifer Steffan" userId="c44e13f2-d99c-409e-9ccf-b4fe3d69be82" providerId="ADAL" clId="{0B9690C5-F554-4434-885F-AB4A542D075B}" dt="2025-01-08T01:03:19.199" v="2121" actId="113"/>
          <ac:spMkLst>
            <pc:docMk/>
            <pc:sldMk cId="534356202" sldId="4172"/>
            <ac:spMk id="4" creationId="{C0B3ECE3-0AC7-30C8-3CB0-3B16BD42609A}"/>
          </ac:spMkLst>
        </pc:spChg>
        <pc:spChg chg="mod">
          <ac:chgData name="Jennifer Steffan" userId="c44e13f2-d99c-409e-9ccf-b4fe3d69be82" providerId="ADAL" clId="{0B9690C5-F554-4434-885F-AB4A542D075B}" dt="2025-01-09T13:49:58.877" v="5045" actId="6549"/>
          <ac:spMkLst>
            <pc:docMk/>
            <pc:sldMk cId="534356202" sldId="4172"/>
            <ac:spMk id="5" creationId="{C3E0935F-245B-FD2A-435F-0E56338F5801}"/>
          </ac:spMkLst>
        </pc:spChg>
        <pc:spChg chg="mod">
          <ac:chgData name="Jennifer Steffan" userId="c44e13f2-d99c-409e-9ccf-b4fe3d69be82" providerId="ADAL" clId="{0B9690C5-F554-4434-885F-AB4A542D075B}" dt="2025-01-08T00:53:11.357" v="1499" actId="113"/>
          <ac:spMkLst>
            <pc:docMk/>
            <pc:sldMk cId="534356202" sldId="4172"/>
            <ac:spMk id="6" creationId="{3A000785-3185-1EEB-CA32-DCE3F503BBEF}"/>
          </ac:spMkLst>
        </pc:spChg>
      </pc:sldChg>
      <pc:sldChg chg="modSp new mod ord">
        <pc:chgData name="Jennifer Steffan" userId="c44e13f2-d99c-409e-9ccf-b4fe3d69be82" providerId="ADAL" clId="{0B9690C5-F554-4434-885F-AB4A542D075B}" dt="2025-01-08T01:10:45.726" v="2231" actId="27636"/>
        <pc:sldMkLst>
          <pc:docMk/>
          <pc:sldMk cId="163802185" sldId="4173"/>
        </pc:sldMkLst>
        <pc:spChg chg="mod">
          <ac:chgData name="Jennifer Steffan" userId="c44e13f2-d99c-409e-9ccf-b4fe3d69be82" providerId="ADAL" clId="{0B9690C5-F554-4434-885F-AB4A542D075B}" dt="2025-01-08T01:09:03.259" v="2175" actId="20577"/>
          <ac:spMkLst>
            <pc:docMk/>
            <pc:sldMk cId="163802185" sldId="4173"/>
            <ac:spMk id="2" creationId="{FDCA3934-6904-7D7F-A607-2C6434B3B5D4}"/>
          </ac:spMkLst>
        </pc:spChg>
        <pc:spChg chg="mod">
          <ac:chgData name="Jennifer Steffan" userId="c44e13f2-d99c-409e-9ccf-b4fe3d69be82" providerId="ADAL" clId="{0B9690C5-F554-4434-885F-AB4A542D075B}" dt="2025-01-08T01:10:45.726" v="2231" actId="27636"/>
          <ac:spMkLst>
            <pc:docMk/>
            <pc:sldMk cId="163802185" sldId="4173"/>
            <ac:spMk id="3" creationId="{73314B36-11E6-3996-718C-33E50A1C4225}"/>
          </ac:spMkLst>
        </pc:spChg>
      </pc:sldChg>
      <pc:sldChg chg="modSp new mod ord">
        <pc:chgData name="Jennifer Steffan" userId="c44e13f2-d99c-409e-9ccf-b4fe3d69be82" providerId="ADAL" clId="{0B9690C5-F554-4434-885F-AB4A542D075B}" dt="2025-01-08T01:10:45.759" v="2233" actId="27636"/>
        <pc:sldMkLst>
          <pc:docMk/>
          <pc:sldMk cId="3815938363" sldId="4174"/>
        </pc:sldMkLst>
        <pc:spChg chg="mod">
          <ac:chgData name="Jennifer Steffan" userId="c44e13f2-d99c-409e-9ccf-b4fe3d69be82" providerId="ADAL" clId="{0B9690C5-F554-4434-885F-AB4A542D075B}" dt="2025-01-08T01:09:22.205" v="2214" actId="20577"/>
          <ac:spMkLst>
            <pc:docMk/>
            <pc:sldMk cId="3815938363" sldId="4174"/>
            <ac:spMk id="2" creationId="{CC46F466-9213-C18A-0DBA-4A6582370DCF}"/>
          </ac:spMkLst>
        </pc:spChg>
        <pc:spChg chg="mod">
          <ac:chgData name="Jennifer Steffan" userId="c44e13f2-d99c-409e-9ccf-b4fe3d69be82" providerId="ADAL" clId="{0B9690C5-F554-4434-885F-AB4A542D075B}" dt="2025-01-08T01:10:45.759" v="2233" actId="27636"/>
          <ac:spMkLst>
            <pc:docMk/>
            <pc:sldMk cId="3815938363" sldId="4174"/>
            <ac:spMk id="3" creationId="{6D7C24DA-E67B-5027-6549-D9912ACCAD02}"/>
          </ac:spMkLst>
        </pc:spChg>
      </pc:sldChg>
      <pc:sldChg chg="modSp new mod ord">
        <pc:chgData name="Jennifer Steffan" userId="c44e13f2-d99c-409e-9ccf-b4fe3d69be82" providerId="ADAL" clId="{0B9690C5-F554-4434-885F-AB4A542D075B}" dt="2025-01-08T01:11:59.606" v="2235"/>
        <pc:sldMkLst>
          <pc:docMk/>
          <pc:sldMk cId="333953243" sldId="4175"/>
        </pc:sldMkLst>
        <pc:spChg chg="mod">
          <ac:chgData name="Jennifer Steffan" userId="c44e13f2-d99c-409e-9ccf-b4fe3d69be82" providerId="ADAL" clId="{0B9690C5-F554-4434-885F-AB4A542D075B}" dt="2025-01-08T01:09:36.368" v="2230" actId="20577"/>
          <ac:spMkLst>
            <pc:docMk/>
            <pc:sldMk cId="333953243" sldId="4175"/>
            <ac:spMk id="2" creationId="{406BAA12-3B01-1A29-567E-13205DCDDCE8}"/>
          </ac:spMkLst>
        </pc:spChg>
        <pc:spChg chg="mod">
          <ac:chgData name="Jennifer Steffan" userId="c44e13f2-d99c-409e-9ccf-b4fe3d69be82" providerId="ADAL" clId="{0B9690C5-F554-4434-885F-AB4A542D075B}" dt="2025-01-08T01:10:45.749" v="2232" actId="27636"/>
          <ac:spMkLst>
            <pc:docMk/>
            <pc:sldMk cId="333953243" sldId="4175"/>
            <ac:spMk id="3" creationId="{C8E983C4-3C34-2B06-8885-881AD1377570}"/>
          </ac:spMkLst>
        </pc:spChg>
      </pc:sldChg>
      <pc:sldChg chg="del">
        <pc:chgData name="Jennifer Steffan" userId="c44e13f2-d99c-409e-9ccf-b4fe3d69be82" providerId="ADAL" clId="{0B9690C5-F554-4434-885F-AB4A542D075B}" dt="2025-01-08T02:39:38.960" v="2849" actId="2696"/>
        <pc:sldMkLst>
          <pc:docMk/>
          <pc:sldMk cId="3930024240" sldId="4176"/>
        </pc:sldMkLst>
      </pc:sldChg>
      <pc:sldChg chg="modSp new del mod ord">
        <pc:chgData name="Jennifer Steffan" userId="c44e13f2-d99c-409e-9ccf-b4fe3d69be82" providerId="ADAL" clId="{0B9690C5-F554-4434-885F-AB4A542D075B}" dt="2025-01-08T01:43:07.234" v="2403" actId="2696"/>
        <pc:sldMkLst>
          <pc:docMk/>
          <pc:sldMk cId="2010190611" sldId="4177"/>
        </pc:sldMkLst>
        <pc:spChg chg="mod">
          <ac:chgData name="Jennifer Steffan" userId="c44e13f2-d99c-409e-9ccf-b4fe3d69be82" providerId="ADAL" clId="{0B9690C5-F554-4434-885F-AB4A542D075B}" dt="2025-01-08T01:28:44.555" v="2241"/>
          <ac:spMkLst>
            <pc:docMk/>
            <pc:sldMk cId="2010190611" sldId="4177"/>
            <ac:spMk id="3" creationId="{E14E04AD-7E16-DD3F-B569-71FE38565849}"/>
          </ac:spMkLst>
        </pc:spChg>
        <pc:spChg chg="mod">
          <ac:chgData name="Jennifer Steffan" userId="c44e13f2-d99c-409e-9ccf-b4fe3d69be82" providerId="ADAL" clId="{0B9690C5-F554-4434-885F-AB4A542D075B}" dt="2025-01-08T01:28:34.206" v="2240"/>
          <ac:spMkLst>
            <pc:docMk/>
            <pc:sldMk cId="2010190611" sldId="4177"/>
            <ac:spMk id="4" creationId="{2A429AD3-801C-5318-EC72-F5C87282FA38}"/>
          </ac:spMkLst>
        </pc:spChg>
      </pc:sldChg>
      <pc:sldChg chg="addSp delSp modSp new mod ord">
        <pc:chgData name="Jennifer Steffan" userId="c44e13f2-d99c-409e-9ccf-b4fe3d69be82" providerId="ADAL" clId="{0B9690C5-F554-4434-885F-AB4A542D075B}" dt="2025-01-08T01:42:52.997" v="2401" actId="14100"/>
        <pc:sldMkLst>
          <pc:docMk/>
          <pc:sldMk cId="3199485272" sldId="4178"/>
        </pc:sldMkLst>
        <pc:spChg chg="mod">
          <ac:chgData name="Jennifer Steffan" userId="c44e13f2-d99c-409e-9ccf-b4fe3d69be82" providerId="ADAL" clId="{0B9690C5-F554-4434-885F-AB4A542D075B}" dt="2025-01-08T01:42:21.187" v="2398" actId="20577"/>
          <ac:spMkLst>
            <pc:docMk/>
            <pc:sldMk cId="3199485272" sldId="4178"/>
            <ac:spMk id="3" creationId="{1538B8CD-EE34-6FAB-6683-6B33AA3CF99D}"/>
          </ac:spMkLst>
        </pc:spChg>
        <pc:spChg chg="mod">
          <ac:chgData name="Jennifer Steffan" userId="c44e13f2-d99c-409e-9ccf-b4fe3d69be82" providerId="ADAL" clId="{0B9690C5-F554-4434-885F-AB4A542D075B}" dt="2025-01-08T01:29:43.832" v="2253" actId="207"/>
          <ac:spMkLst>
            <pc:docMk/>
            <pc:sldMk cId="3199485272" sldId="4178"/>
            <ac:spMk id="4" creationId="{7B664E55-52DC-ADC6-C34D-0722FB401501}"/>
          </ac:spMkLst>
        </pc:spChg>
        <pc:spChg chg="mod">
          <ac:chgData name="Jennifer Steffan" userId="c44e13f2-d99c-409e-9ccf-b4fe3d69be82" providerId="ADAL" clId="{0B9690C5-F554-4434-885F-AB4A542D075B}" dt="2025-01-08T01:36:50.154" v="2280" actId="14100"/>
          <ac:spMkLst>
            <pc:docMk/>
            <pc:sldMk cId="3199485272" sldId="4178"/>
            <ac:spMk id="5" creationId="{6FC21730-91B1-BCC3-5F9C-76877C35D313}"/>
          </ac:spMkLst>
        </pc:spChg>
        <pc:picChg chg="add del mod">
          <ac:chgData name="Jennifer Steffan" userId="c44e13f2-d99c-409e-9ccf-b4fe3d69be82" providerId="ADAL" clId="{0B9690C5-F554-4434-885F-AB4A542D075B}" dt="2025-01-08T01:35:10.878" v="2268" actId="478"/>
          <ac:picMkLst>
            <pc:docMk/>
            <pc:sldMk cId="3199485272" sldId="4178"/>
            <ac:picMk id="7" creationId="{07FC076E-5447-6E81-F891-CEBCA7B21ECC}"/>
          </ac:picMkLst>
        </pc:picChg>
        <pc:picChg chg="add del mod">
          <ac:chgData name="Jennifer Steffan" userId="c44e13f2-d99c-409e-9ccf-b4fe3d69be82" providerId="ADAL" clId="{0B9690C5-F554-4434-885F-AB4A542D075B}" dt="2025-01-08T01:32:22.486" v="2262" actId="478"/>
          <ac:picMkLst>
            <pc:docMk/>
            <pc:sldMk cId="3199485272" sldId="4178"/>
            <ac:picMk id="9" creationId="{F6D1F4F4-6BB8-7529-F6DF-376E029870DF}"/>
          </ac:picMkLst>
        </pc:picChg>
        <pc:picChg chg="add del mod">
          <ac:chgData name="Jennifer Steffan" userId="c44e13f2-d99c-409e-9ccf-b4fe3d69be82" providerId="ADAL" clId="{0B9690C5-F554-4434-885F-AB4A542D075B}" dt="2025-01-08T01:35:26.175" v="2274" actId="478"/>
          <ac:picMkLst>
            <pc:docMk/>
            <pc:sldMk cId="3199485272" sldId="4178"/>
            <ac:picMk id="11" creationId="{1EE5A895-C945-7302-AAF1-00AAF10F6311}"/>
          </ac:picMkLst>
        </pc:picChg>
        <pc:picChg chg="add mod">
          <ac:chgData name="Jennifer Steffan" userId="c44e13f2-d99c-409e-9ccf-b4fe3d69be82" providerId="ADAL" clId="{0B9690C5-F554-4434-885F-AB4A542D075B}" dt="2025-01-08T01:42:52.997" v="2401" actId="14100"/>
          <ac:picMkLst>
            <pc:docMk/>
            <pc:sldMk cId="3199485272" sldId="4178"/>
            <ac:picMk id="13" creationId="{AD70FDF7-527C-33EF-A7EE-790C2A09DA1D}"/>
          </ac:picMkLst>
        </pc:picChg>
        <pc:picChg chg="add del mod">
          <ac:chgData name="Jennifer Steffan" userId="c44e13f2-d99c-409e-9ccf-b4fe3d69be82" providerId="ADAL" clId="{0B9690C5-F554-4434-885F-AB4A542D075B}" dt="2025-01-08T01:38:58.596" v="2289" actId="478"/>
          <ac:picMkLst>
            <pc:docMk/>
            <pc:sldMk cId="3199485272" sldId="4178"/>
            <ac:picMk id="15" creationId="{106CCBBC-AD9A-A6AB-0BAC-6AD4F7B2C437}"/>
          </ac:picMkLst>
        </pc:picChg>
        <pc:picChg chg="add mod">
          <ac:chgData name="Jennifer Steffan" userId="c44e13f2-d99c-409e-9ccf-b4fe3d69be82" providerId="ADAL" clId="{0B9690C5-F554-4434-885F-AB4A542D075B}" dt="2025-01-08T01:42:50.184" v="2400" actId="1076"/>
          <ac:picMkLst>
            <pc:docMk/>
            <pc:sldMk cId="3199485272" sldId="4178"/>
            <ac:picMk id="17" creationId="{C028BE72-74D2-DAB6-41CD-CCFE8CE3982B}"/>
          </ac:picMkLst>
        </pc:picChg>
      </pc:sldChg>
      <pc:sldChg chg="addSp delSp modSp new mod ord">
        <pc:chgData name="Jennifer Steffan" userId="c44e13f2-d99c-409e-9ccf-b4fe3d69be82" providerId="ADAL" clId="{0B9690C5-F554-4434-885F-AB4A542D075B}" dt="2025-01-08T03:14:45.874" v="3388" actId="255"/>
        <pc:sldMkLst>
          <pc:docMk/>
          <pc:sldMk cId="2559188677" sldId="4179"/>
        </pc:sldMkLst>
        <pc:spChg chg="mod">
          <ac:chgData name="Jennifer Steffan" userId="c44e13f2-d99c-409e-9ccf-b4fe3d69be82" providerId="ADAL" clId="{0B9690C5-F554-4434-885F-AB4A542D075B}" dt="2025-01-08T03:06:57.801" v="3136" actId="14100"/>
          <ac:spMkLst>
            <pc:docMk/>
            <pc:sldMk cId="2559188677" sldId="4179"/>
            <ac:spMk id="3" creationId="{19CBBBA9-F655-14DA-BE29-992CA883C5CA}"/>
          </ac:spMkLst>
        </pc:spChg>
        <pc:spChg chg="mod">
          <ac:chgData name="Jennifer Steffan" userId="c44e13f2-d99c-409e-9ccf-b4fe3d69be82" providerId="ADAL" clId="{0B9690C5-F554-4434-885F-AB4A542D075B}" dt="2025-01-08T03:14:45.874" v="3388" actId="255"/>
          <ac:spMkLst>
            <pc:docMk/>
            <pc:sldMk cId="2559188677" sldId="4179"/>
            <ac:spMk id="4" creationId="{A55DB8AF-F35A-651B-BFC1-DBFEADDB7595}"/>
          </ac:spMkLst>
        </pc:spChg>
        <pc:picChg chg="add del mod">
          <ac:chgData name="Jennifer Steffan" userId="c44e13f2-d99c-409e-9ccf-b4fe3d69be82" providerId="ADAL" clId="{0B9690C5-F554-4434-885F-AB4A542D075B}" dt="2025-01-08T03:08:42.961" v="3143" actId="478"/>
          <ac:picMkLst>
            <pc:docMk/>
            <pc:sldMk cId="2559188677" sldId="4179"/>
            <ac:picMk id="6" creationId="{1DE57E27-7CD6-14C3-5BD2-B8916C64E8D7}"/>
          </ac:picMkLst>
        </pc:picChg>
        <pc:picChg chg="add del mod">
          <ac:chgData name="Jennifer Steffan" userId="c44e13f2-d99c-409e-9ccf-b4fe3d69be82" providerId="ADAL" clId="{0B9690C5-F554-4434-885F-AB4A542D075B}" dt="2025-01-08T03:08:42.961" v="3143" actId="478"/>
          <ac:picMkLst>
            <pc:docMk/>
            <pc:sldMk cId="2559188677" sldId="4179"/>
            <ac:picMk id="8" creationId="{6BE93CE2-5F11-5609-FD54-2D27F90CD864}"/>
          </ac:picMkLst>
        </pc:picChg>
        <pc:picChg chg="add del mod">
          <ac:chgData name="Jennifer Steffan" userId="c44e13f2-d99c-409e-9ccf-b4fe3d69be82" providerId="ADAL" clId="{0B9690C5-F554-4434-885F-AB4A542D075B}" dt="2025-01-08T03:09:06.551" v="3145" actId="478"/>
          <ac:picMkLst>
            <pc:docMk/>
            <pc:sldMk cId="2559188677" sldId="4179"/>
            <ac:picMk id="10" creationId="{C53631F5-4135-3C2D-7348-3B6FCB6767FC}"/>
          </ac:picMkLst>
        </pc:picChg>
        <pc:picChg chg="add mod">
          <ac:chgData name="Jennifer Steffan" userId="c44e13f2-d99c-409e-9ccf-b4fe3d69be82" providerId="ADAL" clId="{0B9690C5-F554-4434-885F-AB4A542D075B}" dt="2025-01-08T03:13:57.584" v="3375" actId="1076"/>
          <ac:picMkLst>
            <pc:docMk/>
            <pc:sldMk cId="2559188677" sldId="4179"/>
            <ac:picMk id="12" creationId="{554BE1F9-1D06-407E-8D30-1D88B78F372C}"/>
          </ac:picMkLst>
        </pc:picChg>
      </pc:sldChg>
      <pc:sldChg chg="addSp delSp modSp new mod modNotesTx">
        <pc:chgData name="Jennifer Steffan" userId="c44e13f2-d99c-409e-9ccf-b4fe3d69be82" providerId="ADAL" clId="{0B9690C5-F554-4434-885F-AB4A542D075B}" dt="2025-01-08T03:40:40.708" v="3592" actId="255"/>
        <pc:sldMkLst>
          <pc:docMk/>
          <pc:sldMk cId="1542542468" sldId="4180"/>
        </pc:sldMkLst>
        <pc:spChg chg="mod">
          <ac:chgData name="Jennifer Steffan" userId="c44e13f2-d99c-409e-9ccf-b4fe3d69be82" providerId="ADAL" clId="{0B9690C5-F554-4434-885F-AB4A542D075B}" dt="2025-01-08T03:18:46.001" v="3421" actId="14100"/>
          <ac:spMkLst>
            <pc:docMk/>
            <pc:sldMk cId="1542542468" sldId="4180"/>
            <ac:spMk id="3" creationId="{9057CA52-29B9-917E-2A84-F90EE31717C3}"/>
          </ac:spMkLst>
        </pc:spChg>
        <pc:spChg chg="mod">
          <ac:chgData name="Jennifer Steffan" userId="c44e13f2-d99c-409e-9ccf-b4fe3d69be82" providerId="ADAL" clId="{0B9690C5-F554-4434-885F-AB4A542D075B}" dt="2025-01-08T03:40:35.506" v="3591" actId="255"/>
          <ac:spMkLst>
            <pc:docMk/>
            <pc:sldMk cId="1542542468" sldId="4180"/>
            <ac:spMk id="4" creationId="{CECF0463-33DC-CFB8-9CBD-3D1104A38D74}"/>
          </ac:spMkLst>
        </pc:spChg>
        <pc:spChg chg="mod">
          <ac:chgData name="Jennifer Steffan" userId="c44e13f2-d99c-409e-9ccf-b4fe3d69be82" providerId="ADAL" clId="{0B9690C5-F554-4434-885F-AB4A542D075B}" dt="2025-01-08T03:40:40.708" v="3592" actId="255"/>
          <ac:spMkLst>
            <pc:docMk/>
            <pc:sldMk cId="1542542468" sldId="4180"/>
            <ac:spMk id="5" creationId="{9DD74118-A69D-377A-A605-3714813A0C6A}"/>
          </ac:spMkLst>
        </pc:spChg>
        <pc:picChg chg="add del mod">
          <ac:chgData name="Jennifer Steffan" userId="c44e13f2-d99c-409e-9ccf-b4fe3d69be82" providerId="ADAL" clId="{0B9690C5-F554-4434-885F-AB4A542D075B}" dt="2025-01-08T03:22:32.942" v="3434" actId="478"/>
          <ac:picMkLst>
            <pc:docMk/>
            <pc:sldMk cId="1542542468" sldId="4180"/>
            <ac:picMk id="7" creationId="{D8CC6F46-C523-16EA-2256-6DF0AD811EB6}"/>
          </ac:picMkLst>
        </pc:picChg>
        <pc:picChg chg="add del mod ord">
          <ac:chgData name="Jennifer Steffan" userId="c44e13f2-d99c-409e-9ccf-b4fe3d69be82" providerId="ADAL" clId="{0B9690C5-F554-4434-885F-AB4A542D075B}" dt="2025-01-08T03:23:48.090" v="3442" actId="478"/>
          <ac:picMkLst>
            <pc:docMk/>
            <pc:sldMk cId="1542542468" sldId="4180"/>
            <ac:picMk id="9" creationId="{AEE4AB91-98EB-AE9A-AEF9-720BE97C1561}"/>
          </ac:picMkLst>
        </pc:picChg>
        <pc:picChg chg="add del mod ord">
          <ac:chgData name="Jennifer Steffan" userId="c44e13f2-d99c-409e-9ccf-b4fe3d69be82" providerId="ADAL" clId="{0B9690C5-F554-4434-885F-AB4A542D075B}" dt="2025-01-08T03:29:56.745" v="3473" actId="478"/>
          <ac:picMkLst>
            <pc:docMk/>
            <pc:sldMk cId="1542542468" sldId="4180"/>
            <ac:picMk id="10" creationId="{7E3C68BD-1EC4-DB7A-09A7-5A666413578E}"/>
          </ac:picMkLst>
        </pc:picChg>
        <pc:picChg chg="add del mod">
          <ac:chgData name="Jennifer Steffan" userId="c44e13f2-d99c-409e-9ccf-b4fe3d69be82" providerId="ADAL" clId="{0B9690C5-F554-4434-885F-AB4A542D075B}" dt="2025-01-08T03:31:37.949" v="3477" actId="478"/>
          <ac:picMkLst>
            <pc:docMk/>
            <pc:sldMk cId="1542542468" sldId="4180"/>
            <ac:picMk id="11" creationId="{FC03E85B-2C1D-478A-302F-B9DDA1174892}"/>
          </ac:picMkLst>
        </pc:picChg>
        <pc:picChg chg="add del mod">
          <ac:chgData name="Jennifer Steffan" userId="c44e13f2-d99c-409e-9ccf-b4fe3d69be82" providerId="ADAL" clId="{0B9690C5-F554-4434-885F-AB4A542D075B}" dt="2025-01-08T03:36:02.304" v="3499" actId="478"/>
          <ac:picMkLst>
            <pc:docMk/>
            <pc:sldMk cId="1542542468" sldId="4180"/>
            <ac:picMk id="13" creationId="{B1A25FD1-241E-7737-1214-91102DA16D07}"/>
          </ac:picMkLst>
        </pc:picChg>
        <pc:picChg chg="add del mod">
          <ac:chgData name="Jennifer Steffan" userId="c44e13f2-d99c-409e-9ccf-b4fe3d69be82" providerId="ADAL" clId="{0B9690C5-F554-4434-885F-AB4A542D075B}" dt="2025-01-08T03:36:51.751" v="3502" actId="478"/>
          <ac:picMkLst>
            <pc:docMk/>
            <pc:sldMk cId="1542542468" sldId="4180"/>
            <ac:picMk id="15" creationId="{310D1645-A1B3-1821-E9EE-03C24E65E447}"/>
          </ac:picMkLst>
        </pc:picChg>
        <pc:picChg chg="add del mod">
          <ac:chgData name="Jennifer Steffan" userId="c44e13f2-d99c-409e-9ccf-b4fe3d69be82" providerId="ADAL" clId="{0B9690C5-F554-4434-885F-AB4A542D075B}" dt="2025-01-08T03:38:21.961" v="3508" actId="478"/>
          <ac:picMkLst>
            <pc:docMk/>
            <pc:sldMk cId="1542542468" sldId="4180"/>
            <ac:picMk id="17" creationId="{A46BD343-0AE8-A19B-EB31-9DEDFD93BE70}"/>
          </ac:picMkLst>
        </pc:picChg>
      </pc:sldChg>
      <pc:sldChg chg="addSp modSp new mod ord modNotesTx">
        <pc:chgData name="Jennifer Steffan" userId="c44e13f2-d99c-409e-9ccf-b4fe3d69be82" providerId="ADAL" clId="{0B9690C5-F554-4434-885F-AB4A542D075B}" dt="2025-01-08T03:45:00.392" v="3677" actId="27636"/>
        <pc:sldMkLst>
          <pc:docMk/>
          <pc:sldMk cId="2078255137" sldId="4181"/>
        </pc:sldMkLst>
        <pc:spChg chg="mod">
          <ac:chgData name="Jennifer Steffan" userId="c44e13f2-d99c-409e-9ccf-b4fe3d69be82" providerId="ADAL" clId="{0B9690C5-F554-4434-885F-AB4A542D075B}" dt="2025-01-08T03:38:55.051" v="3513" actId="14100"/>
          <ac:spMkLst>
            <pc:docMk/>
            <pc:sldMk cId="2078255137" sldId="4181"/>
            <ac:spMk id="3" creationId="{FB544504-AD68-4AC6-4BC8-1DF883EEF1BB}"/>
          </ac:spMkLst>
        </pc:spChg>
        <pc:spChg chg="mod">
          <ac:chgData name="Jennifer Steffan" userId="c44e13f2-d99c-409e-9ccf-b4fe3d69be82" providerId="ADAL" clId="{0B9690C5-F554-4434-885F-AB4A542D075B}" dt="2025-01-08T03:45:00.392" v="3677" actId="27636"/>
          <ac:spMkLst>
            <pc:docMk/>
            <pc:sldMk cId="2078255137" sldId="4181"/>
            <ac:spMk id="4" creationId="{0F3140C4-E599-6065-3416-DC23E93BD41E}"/>
          </ac:spMkLst>
        </pc:spChg>
        <pc:picChg chg="add mod">
          <ac:chgData name="Jennifer Steffan" userId="c44e13f2-d99c-409e-9ccf-b4fe3d69be82" providerId="ADAL" clId="{0B9690C5-F554-4434-885F-AB4A542D075B}" dt="2025-01-08T03:42:08.191" v="3607" actId="1076"/>
          <ac:picMkLst>
            <pc:docMk/>
            <pc:sldMk cId="2078255137" sldId="4181"/>
            <ac:picMk id="6" creationId="{1A646A5A-1F46-1D66-2AFB-B1738055038E}"/>
          </ac:picMkLst>
        </pc:picChg>
      </pc:sldChg>
      <pc:sldChg chg="addSp modSp new mod">
        <pc:chgData name="Jennifer Steffan" userId="c44e13f2-d99c-409e-9ccf-b4fe3d69be82" providerId="ADAL" clId="{0B9690C5-F554-4434-885F-AB4A542D075B}" dt="2025-01-09T13:56:54.745" v="5171" actId="6549"/>
        <pc:sldMkLst>
          <pc:docMk/>
          <pc:sldMk cId="2382596989" sldId="4182"/>
        </pc:sldMkLst>
        <pc:spChg chg="mod">
          <ac:chgData name="Jennifer Steffan" userId="c44e13f2-d99c-409e-9ccf-b4fe3d69be82" providerId="ADAL" clId="{0B9690C5-F554-4434-885F-AB4A542D075B}" dt="2025-01-08T04:05:50.304" v="4174" actId="20577"/>
          <ac:spMkLst>
            <pc:docMk/>
            <pc:sldMk cId="2382596989" sldId="4182"/>
            <ac:spMk id="3" creationId="{AA2BF219-BEDE-5021-F909-99380C55514E}"/>
          </ac:spMkLst>
        </pc:spChg>
        <pc:spChg chg="mod">
          <ac:chgData name="Jennifer Steffan" userId="c44e13f2-d99c-409e-9ccf-b4fe3d69be82" providerId="ADAL" clId="{0B9690C5-F554-4434-885F-AB4A542D075B}" dt="2025-01-09T13:56:54.745" v="5171" actId="6549"/>
          <ac:spMkLst>
            <pc:docMk/>
            <pc:sldMk cId="2382596989" sldId="4182"/>
            <ac:spMk id="4" creationId="{26AC2B80-2F0E-E1DC-F8AC-6E97DD69D9B5}"/>
          </ac:spMkLst>
        </pc:spChg>
        <pc:picChg chg="add mod ord">
          <ac:chgData name="Jennifer Steffan" userId="c44e13f2-d99c-409e-9ccf-b4fe3d69be82" providerId="ADAL" clId="{0B9690C5-F554-4434-885F-AB4A542D075B}" dt="2025-01-08T17:00:20.385" v="4801" actId="1076"/>
          <ac:picMkLst>
            <pc:docMk/>
            <pc:sldMk cId="2382596989" sldId="4182"/>
            <ac:picMk id="6" creationId="{A40193DB-0128-0FBB-A290-DA73F7E340D9}"/>
          </ac:picMkLst>
        </pc:picChg>
      </pc:sldChg>
      <pc:sldChg chg="add del">
        <pc:chgData name="Jennifer Steffan" userId="c44e13f2-d99c-409e-9ccf-b4fe3d69be82" providerId="ADAL" clId="{0B9690C5-F554-4434-885F-AB4A542D075B}" dt="2025-01-08T04:18:49.054" v="4286"/>
        <pc:sldMkLst>
          <pc:docMk/>
          <pc:sldMk cId="412836874" sldId="4183"/>
        </pc:sldMkLst>
      </pc:sldChg>
      <pc:sldChg chg="add del">
        <pc:chgData name="Jennifer Steffan" userId="c44e13f2-d99c-409e-9ccf-b4fe3d69be82" providerId="ADAL" clId="{0B9690C5-F554-4434-885F-AB4A542D075B}" dt="2025-01-08T04:18:42.357" v="4284"/>
        <pc:sldMkLst>
          <pc:docMk/>
          <pc:sldMk cId="1487110644" sldId="4183"/>
        </pc:sldMkLst>
      </pc:sldChg>
      <pc:sldChg chg="addSp modSp new mod">
        <pc:chgData name="Jennifer Steffan" userId="c44e13f2-d99c-409e-9ccf-b4fe3d69be82" providerId="ADAL" clId="{0B9690C5-F554-4434-885F-AB4A542D075B}" dt="2025-01-09T18:19:21.032" v="5186" actId="14100"/>
        <pc:sldMkLst>
          <pc:docMk/>
          <pc:sldMk cId="1562185308" sldId="4183"/>
        </pc:sldMkLst>
        <pc:spChg chg="mod">
          <ac:chgData name="Jennifer Steffan" userId="c44e13f2-d99c-409e-9ccf-b4fe3d69be82" providerId="ADAL" clId="{0B9690C5-F554-4434-885F-AB4A542D075B}" dt="2025-01-08T17:03:59.417" v="4839" actId="20577"/>
          <ac:spMkLst>
            <pc:docMk/>
            <pc:sldMk cId="1562185308" sldId="4183"/>
            <ac:spMk id="3" creationId="{0DFF188A-D897-D48D-6E06-3C6CEF81B3BB}"/>
          </ac:spMkLst>
        </pc:spChg>
        <pc:picChg chg="add mod">
          <ac:chgData name="Jennifer Steffan" userId="c44e13f2-d99c-409e-9ccf-b4fe3d69be82" providerId="ADAL" clId="{0B9690C5-F554-4434-885F-AB4A542D075B}" dt="2025-01-09T18:19:21.032" v="5186" actId="14100"/>
          <ac:picMkLst>
            <pc:docMk/>
            <pc:sldMk cId="1562185308" sldId="4183"/>
            <ac:picMk id="1026" creationId="{8D77244C-1580-D3B4-B3E9-9DB54F49A48D}"/>
          </ac:picMkLst>
        </pc:picChg>
      </pc:sldChg>
      <pc:sldChg chg="addSp delSp modSp new mod">
        <pc:chgData name="Jennifer Steffan" userId="c44e13f2-d99c-409e-9ccf-b4fe3d69be82" providerId="ADAL" clId="{0B9690C5-F554-4434-885F-AB4A542D075B}" dt="2025-01-08T19:54:09.243" v="5013" actId="14100"/>
        <pc:sldMkLst>
          <pc:docMk/>
          <pc:sldMk cId="2493336491" sldId="4184"/>
        </pc:sldMkLst>
        <pc:spChg chg="mod">
          <ac:chgData name="Jennifer Steffan" userId="c44e13f2-d99c-409e-9ccf-b4fe3d69be82" providerId="ADAL" clId="{0B9690C5-F554-4434-885F-AB4A542D075B}" dt="2025-01-08T18:52:53.532" v="4892" actId="20577"/>
          <ac:spMkLst>
            <pc:docMk/>
            <pc:sldMk cId="2493336491" sldId="4184"/>
            <ac:spMk id="3" creationId="{03504F17-106B-8DBC-B4EB-18CDC27A5A0F}"/>
          </ac:spMkLst>
        </pc:spChg>
        <pc:spChg chg="add mod">
          <ac:chgData name="Jennifer Steffan" userId="c44e13f2-d99c-409e-9ccf-b4fe3d69be82" providerId="ADAL" clId="{0B9690C5-F554-4434-885F-AB4A542D075B}" dt="2025-01-08T18:59:32.006" v="4973" actId="20577"/>
          <ac:spMkLst>
            <pc:docMk/>
            <pc:sldMk cId="2493336491" sldId="4184"/>
            <ac:spMk id="14" creationId="{D5C17EBC-A123-C415-17A9-8DC1FC8DD9F3}"/>
          </ac:spMkLst>
        </pc:spChg>
        <pc:picChg chg="add mod">
          <ac:chgData name="Jennifer Steffan" userId="c44e13f2-d99c-409e-9ccf-b4fe3d69be82" providerId="ADAL" clId="{0B9690C5-F554-4434-885F-AB4A542D075B}" dt="2025-01-08T18:53:28.651" v="4896" actId="1076"/>
          <ac:picMkLst>
            <pc:docMk/>
            <pc:sldMk cId="2493336491" sldId="4184"/>
            <ac:picMk id="5" creationId="{C523D5DE-C158-9313-1F9C-937AE272BBB9}"/>
          </ac:picMkLst>
        </pc:picChg>
        <pc:picChg chg="add mod">
          <ac:chgData name="Jennifer Steffan" userId="c44e13f2-d99c-409e-9ccf-b4fe3d69be82" providerId="ADAL" clId="{0B9690C5-F554-4434-885F-AB4A542D075B}" dt="2025-01-08T18:56:18.817" v="4927" actId="1076"/>
          <ac:picMkLst>
            <pc:docMk/>
            <pc:sldMk cId="2493336491" sldId="4184"/>
            <ac:picMk id="7" creationId="{CFA5F696-F703-4291-9029-7E76522C1A9C}"/>
          </ac:picMkLst>
        </pc:picChg>
        <pc:picChg chg="add mod">
          <ac:chgData name="Jennifer Steffan" userId="c44e13f2-d99c-409e-9ccf-b4fe3d69be82" providerId="ADAL" clId="{0B9690C5-F554-4434-885F-AB4A542D075B}" dt="2025-01-08T18:54:23.434" v="4908" actId="1076"/>
          <ac:picMkLst>
            <pc:docMk/>
            <pc:sldMk cId="2493336491" sldId="4184"/>
            <ac:picMk id="9" creationId="{5F6011FF-5498-AC01-A8E4-F2C59983C7C3}"/>
          </ac:picMkLst>
        </pc:picChg>
        <pc:picChg chg="add del mod">
          <ac:chgData name="Jennifer Steffan" userId="c44e13f2-d99c-409e-9ccf-b4fe3d69be82" providerId="ADAL" clId="{0B9690C5-F554-4434-885F-AB4A542D075B}" dt="2025-01-08T19:53:37.555" v="5008" actId="478"/>
          <ac:picMkLst>
            <pc:docMk/>
            <pc:sldMk cId="2493336491" sldId="4184"/>
            <ac:picMk id="11" creationId="{E39E9FE9-B033-BCB4-449C-73312A1E84C2}"/>
          </ac:picMkLst>
        </pc:picChg>
        <pc:picChg chg="add del mod">
          <ac:chgData name="Jennifer Steffan" userId="c44e13f2-d99c-409e-9ccf-b4fe3d69be82" providerId="ADAL" clId="{0B9690C5-F554-4434-885F-AB4A542D075B}" dt="2025-01-08T18:56:39.588" v="4932" actId="478"/>
          <ac:picMkLst>
            <pc:docMk/>
            <pc:sldMk cId="2493336491" sldId="4184"/>
            <ac:picMk id="13" creationId="{A37EB51A-40E8-81F6-5726-66C6CE3A67B1}"/>
          </ac:picMkLst>
        </pc:picChg>
        <pc:picChg chg="add mod">
          <ac:chgData name="Jennifer Steffan" userId="c44e13f2-d99c-409e-9ccf-b4fe3d69be82" providerId="ADAL" clId="{0B9690C5-F554-4434-885F-AB4A542D075B}" dt="2025-01-08T19:01:38.537" v="5007" actId="1076"/>
          <ac:picMkLst>
            <pc:docMk/>
            <pc:sldMk cId="2493336491" sldId="4184"/>
            <ac:picMk id="16" creationId="{0B3BB16C-F48C-CD8A-4422-479DE13E94B0}"/>
          </ac:picMkLst>
        </pc:picChg>
        <pc:picChg chg="add mod">
          <ac:chgData name="Jennifer Steffan" userId="c44e13f2-d99c-409e-9ccf-b4fe3d69be82" providerId="ADAL" clId="{0B9690C5-F554-4434-885F-AB4A542D075B}" dt="2025-01-08T19:01:27.679" v="5002" actId="14100"/>
          <ac:picMkLst>
            <pc:docMk/>
            <pc:sldMk cId="2493336491" sldId="4184"/>
            <ac:picMk id="18" creationId="{6AF1206D-768F-C0F5-9506-C52050265155}"/>
          </ac:picMkLst>
        </pc:picChg>
        <pc:picChg chg="add mod">
          <ac:chgData name="Jennifer Steffan" userId="c44e13f2-d99c-409e-9ccf-b4fe3d69be82" providerId="ADAL" clId="{0B9690C5-F554-4434-885F-AB4A542D075B}" dt="2025-01-08T19:01:29.897" v="5003" actId="1076"/>
          <ac:picMkLst>
            <pc:docMk/>
            <pc:sldMk cId="2493336491" sldId="4184"/>
            <ac:picMk id="20" creationId="{C69F3A64-34AA-4249-8F23-CF16A202D8EB}"/>
          </ac:picMkLst>
        </pc:picChg>
        <pc:picChg chg="add mod">
          <ac:chgData name="Jennifer Steffan" userId="c44e13f2-d99c-409e-9ccf-b4fe3d69be82" providerId="ADAL" clId="{0B9690C5-F554-4434-885F-AB4A542D075B}" dt="2025-01-08T19:54:09.243" v="5013" actId="14100"/>
          <ac:picMkLst>
            <pc:docMk/>
            <pc:sldMk cId="2493336491" sldId="4184"/>
            <ac:picMk id="22" creationId="{C270EE46-3B6D-68C5-6709-3438AB4AF455}"/>
          </ac:picMkLst>
        </pc:picChg>
      </pc:sldChg>
      <pc:sldChg chg="addSp delSp modSp add mod">
        <pc:chgData name="Jennifer Steffan" userId="c44e13f2-d99c-409e-9ccf-b4fe3d69be82" providerId="ADAL" clId="{0B9690C5-F554-4434-885F-AB4A542D075B}" dt="2025-01-08T18:58:32.610" v="4959" actId="14100"/>
        <pc:sldMkLst>
          <pc:docMk/>
          <pc:sldMk cId="3772997889" sldId="4185"/>
        </pc:sldMkLst>
        <pc:picChg chg="del">
          <ac:chgData name="Jennifer Steffan" userId="c44e13f2-d99c-409e-9ccf-b4fe3d69be82" providerId="ADAL" clId="{0B9690C5-F554-4434-885F-AB4A542D075B}" dt="2025-01-08T18:55:22.348" v="4919" actId="478"/>
          <ac:picMkLst>
            <pc:docMk/>
            <pc:sldMk cId="3772997889" sldId="4185"/>
            <ac:picMk id="5" creationId="{76D8380C-95C9-0287-D2D7-7F2EB8058C14}"/>
          </ac:picMkLst>
        </pc:picChg>
        <pc:picChg chg="add mod">
          <ac:chgData name="Jennifer Steffan" userId="c44e13f2-d99c-409e-9ccf-b4fe3d69be82" providerId="ADAL" clId="{0B9690C5-F554-4434-885F-AB4A542D075B}" dt="2025-01-08T18:57:20.845" v="4943" actId="1076"/>
          <ac:picMkLst>
            <pc:docMk/>
            <pc:sldMk cId="3772997889" sldId="4185"/>
            <ac:picMk id="6" creationId="{061481CB-F831-8145-7366-C8E0E4E480AE}"/>
          </ac:picMkLst>
        </pc:picChg>
        <pc:picChg chg="del">
          <ac:chgData name="Jennifer Steffan" userId="c44e13f2-d99c-409e-9ccf-b4fe3d69be82" providerId="ADAL" clId="{0B9690C5-F554-4434-885F-AB4A542D075B}" dt="2025-01-08T18:55:22.995" v="4920" actId="478"/>
          <ac:picMkLst>
            <pc:docMk/>
            <pc:sldMk cId="3772997889" sldId="4185"/>
            <ac:picMk id="7" creationId="{22E3A1B4-E887-D3C6-C2D8-CC2ABE5A96CC}"/>
          </ac:picMkLst>
        </pc:picChg>
        <pc:picChg chg="del">
          <ac:chgData name="Jennifer Steffan" userId="c44e13f2-d99c-409e-9ccf-b4fe3d69be82" providerId="ADAL" clId="{0B9690C5-F554-4434-885F-AB4A542D075B}" dt="2025-01-08T18:55:23.452" v="4921" actId="478"/>
          <ac:picMkLst>
            <pc:docMk/>
            <pc:sldMk cId="3772997889" sldId="4185"/>
            <ac:picMk id="9" creationId="{20A9101C-F5EE-4E46-2FA0-2E9C3A93B993}"/>
          </ac:picMkLst>
        </pc:picChg>
        <pc:picChg chg="add mod">
          <ac:chgData name="Jennifer Steffan" userId="c44e13f2-d99c-409e-9ccf-b4fe3d69be82" providerId="ADAL" clId="{0B9690C5-F554-4434-885F-AB4A542D075B}" dt="2025-01-08T18:57:24.921" v="4944" actId="1076"/>
          <ac:picMkLst>
            <pc:docMk/>
            <pc:sldMk cId="3772997889" sldId="4185"/>
            <ac:picMk id="10" creationId="{BBA241B1-EAAE-C287-FB68-236A623B885E}"/>
          </ac:picMkLst>
        </pc:picChg>
        <pc:picChg chg="del">
          <ac:chgData name="Jennifer Steffan" userId="c44e13f2-d99c-409e-9ccf-b4fe3d69be82" providerId="ADAL" clId="{0B9690C5-F554-4434-885F-AB4A542D075B}" dt="2025-01-08T18:55:24.014" v="4922" actId="478"/>
          <ac:picMkLst>
            <pc:docMk/>
            <pc:sldMk cId="3772997889" sldId="4185"/>
            <ac:picMk id="11" creationId="{0EF189FB-A65E-6BB8-7BE7-FACE01B05FBA}"/>
          </ac:picMkLst>
        </pc:picChg>
        <pc:picChg chg="add mod">
          <ac:chgData name="Jennifer Steffan" userId="c44e13f2-d99c-409e-9ccf-b4fe3d69be82" providerId="ADAL" clId="{0B9690C5-F554-4434-885F-AB4A542D075B}" dt="2025-01-08T18:57:27.664" v="4945" actId="1076"/>
          <ac:picMkLst>
            <pc:docMk/>
            <pc:sldMk cId="3772997889" sldId="4185"/>
            <ac:picMk id="13" creationId="{7FEBAE14-5DD4-8C85-C7FE-472B39E24774}"/>
          </ac:picMkLst>
        </pc:picChg>
        <pc:picChg chg="add mod">
          <ac:chgData name="Jennifer Steffan" userId="c44e13f2-d99c-409e-9ccf-b4fe3d69be82" providerId="ADAL" clId="{0B9690C5-F554-4434-885F-AB4A542D075B}" dt="2025-01-08T18:58:04.450" v="4952" actId="1076"/>
          <ac:picMkLst>
            <pc:docMk/>
            <pc:sldMk cId="3772997889" sldId="4185"/>
            <ac:picMk id="15" creationId="{98483A98-7BA4-D49B-9655-0FA9EDE51E0C}"/>
          </ac:picMkLst>
        </pc:picChg>
        <pc:picChg chg="add mod">
          <ac:chgData name="Jennifer Steffan" userId="c44e13f2-d99c-409e-9ccf-b4fe3d69be82" providerId="ADAL" clId="{0B9690C5-F554-4434-885F-AB4A542D075B}" dt="2025-01-08T18:58:32.610" v="4959" actId="14100"/>
          <ac:picMkLst>
            <pc:docMk/>
            <pc:sldMk cId="3772997889" sldId="4185"/>
            <ac:picMk id="17" creationId="{900402EF-7F57-F8F5-7738-7BAE13C14D32}"/>
          </ac:picMkLst>
        </pc:picChg>
      </pc:sldChg>
      <pc:sldChg chg="add ord">
        <pc:chgData name="Jennifer Steffan" userId="c44e13f2-d99c-409e-9ccf-b4fe3d69be82" providerId="ADAL" clId="{0B9690C5-F554-4434-885F-AB4A542D075B}" dt="2025-01-09T15:04:57.964" v="5183"/>
        <pc:sldMkLst>
          <pc:docMk/>
          <pc:sldMk cId="2825826555" sldId="418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A31BD5-04BA-9B4C-8B76-F165CABDD514}"/>
              </a:ext>
            </a:extLst>
          </p:cNvPr>
          <p:cNvSpPr>
            <a:spLocks noGrp="1"/>
          </p:cNvSpPr>
          <p:nvPr>
            <p:ph type="dt" sz="quarter" idx="1"/>
          </p:nvPr>
        </p:nvSpPr>
        <p:spPr>
          <a:xfrm>
            <a:off x="3884414" y="0"/>
            <a:ext cx="2971800" cy="464102"/>
          </a:xfrm>
          <a:prstGeom prst="rect">
            <a:avLst/>
          </a:prstGeom>
        </p:spPr>
        <p:txBody>
          <a:bodyPr vert="horz" lIns="91440" tIns="45720" rIns="91440" bIns="45720" rtlCol="0"/>
          <a:lstStyle>
            <a:lvl1pPr algn="r">
              <a:defRPr sz="1200"/>
            </a:lvl1pPr>
          </a:lstStyle>
          <a:p>
            <a:fld id="{AFF6D6D5-A4BC-BE4E-9324-8798C68249D1}" type="datetimeFigureOut">
              <a:rPr lang="en-US" smtClean="0"/>
              <a:t>1/9/2025</a:t>
            </a:fld>
            <a:endParaRPr lang="en-US"/>
          </a:p>
        </p:txBody>
      </p:sp>
      <p:sp>
        <p:nvSpPr>
          <p:cNvPr id="4" name="Footer Placeholder 3">
            <a:extLst>
              <a:ext uri="{FF2B5EF4-FFF2-40B4-BE49-F238E27FC236}">
                <a16:creationId xmlns:a16="http://schemas.microsoft.com/office/drawing/2014/main" id="{524C9F08-3466-3347-A6D5-41F2C525B52C}"/>
              </a:ext>
            </a:extLst>
          </p:cNvPr>
          <p:cNvSpPr>
            <a:spLocks noGrp="1"/>
          </p:cNvSpPr>
          <p:nvPr>
            <p:ph type="ftr" sz="quarter" idx="2"/>
          </p:nvPr>
        </p:nvSpPr>
        <p:spPr>
          <a:xfrm>
            <a:off x="0" y="8775151"/>
            <a:ext cx="2971800" cy="4641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E1E8874-6D58-9C43-A4D7-BCC44DB8A062}"/>
              </a:ext>
            </a:extLst>
          </p:cNvPr>
          <p:cNvSpPr>
            <a:spLocks noGrp="1"/>
          </p:cNvSpPr>
          <p:nvPr>
            <p:ph type="sldNum" sz="quarter" idx="3"/>
          </p:nvPr>
        </p:nvSpPr>
        <p:spPr>
          <a:xfrm>
            <a:off x="3884414" y="8775151"/>
            <a:ext cx="2971800" cy="464100"/>
          </a:xfrm>
          <a:prstGeom prst="rect">
            <a:avLst/>
          </a:prstGeom>
        </p:spPr>
        <p:txBody>
          <a:bodyPr vert="horz" lIns="91440" tIns="45720" rIns="91440" bIns="45720" rtlCol="0" anchor="b"/>
          <a:lstStyle>
            <a:lvl1pPr algn="r">
              <a:defRPr sz="1200"/>
            </a:lvl1pPr>
          </a:lstStyle>
          <a:p>
            <a:fld id="{08275FC4-7753-024B-9FF5-302044E5EF9A}" type="slidenum">
              <a:rPr lang="en-US" smtClean="0"/>
              <a:t>‹#›</a:t>
            </a:fld>
            <a:endParaRPr lang="en-US"/>
          </a:p>
        </p:txBody>
      </p:sp>
      <p:sp>
        <p:nvSpPr>
          <p:cNvPr id="6" name="Header Placeholder 5">
            <a:extLst>
              <a:ext uri="{FF2B5EF4-FFF2-40B4-BE49-F238E27FC236}">
                <a16:creationId xmlns:a16="http://schemas.microsoft.com/office/drawing/2014/main" id="{B243AD4B-50E4-D744-B0D4-BBB2B2291AF7}"/>
              </a:ext>
            </a:extLst>
          </p:cNvPr>
          <p:cNvSpPr>
            <a:spLocks noGrp="1"/>
          </p:cNvSpPr>
          <p:nvPr>
            <p:ph type="hdr" sz="quarter"/>
          </p:nvPr>
        </p:nvSpPr>
        <p:spPr>
          <a:xfrm>
            <a:off x="0" y="0"/>
            <a:ext cx="2971800" cy="464102"/>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382239822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07T16:18:19.52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58,'5'-2,"1"1,-1 0,0-1,1 0,-1-1,0 1,6-5,16-6,3 5,1 2,0 1,0 2,0 1,1 1,47 6,10-3,10-3,103 3,-134 10,-49-8,0 0,26 1,687-3,-357-5,832 3,-1186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07T16:18:45.8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51,'1108'0,"-1090"-1,1-1,34-8,-33 6,0 0,25-1,436 4,-232 3,-230-4,1 1,31-9,35-3,39 13,-104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9T13:57:29.088"/>
    </inkml:context>
    <inkml:brush xml:id="br0">
      <inkml:brushProperty name="width" value="0.05" units="cm"/>
      <inkml:brushProperty name="height" value="0.05" units="cm"/>
      <inkml:brushProperty name="color" value="#33CCFF"/>
    </inkml:brush>
  </inkml:definitions>
  <inkml:trace contextRef="#ctx0" brushRef="#br0">1217 45 24575,'-17'1'0,"0"1"0,0 0 0,0 2 0,0 0 0,1 1 0,-1 0 0,-22 12 0,-29 9 0,41-19 0,0-1 0,-1-1 0,-28 0 0,-39 8 0,-99 38 0,52-12 0,51-21 0,57-12 0,-1 1 0,-47 17 0,70-20 0,1 1 0,0 1 0,1 0 0,-1 0 0,1 1 0,0 0 0,0 1 0,1 0 0,0 0 0,-15 19 0,18-17 0,-1 1 0,1 0 0,1 0 0,0 0 0,0 0 0,1 1 0,0-1 0,1 1 0,1 0 0,-2 21 0,1 12 0,7 72 0,-1-53 0,-2-49 0,0-1 0,2 1 0,0-1 0,1 0 0,0 0 0,1 0 0,0 0 0,1-1 0,1 0 0,0 0 0,1-1 0,0 1 0,1-2 0,0 1 0,1-1 0,0-1 0,16 12 0,-3-3 0,0-2 0,1-1 0,1-1 0,0-1 0,1-1 0,1-1 0,51 14 0,37 7 0,0-5 0,2-5 0,0-6 0,216 5 0,-103-21 0,122-5 0,-36-36 0,15 0 0,-274 38 0,204-20 0,-223 16 0,-1-1 0,-1-3 0,1-1 0,68-31 0,63-54 0,5-1 0,-150 86 0,10-5 0,-1 0 0,0-2 0,30-24 0,-54 37 0,-1-2 0,1 1 0,-1-1 0,-1 0 0,1 0 0,-1-1 0,0 0 0,-1 0 0,0-1 0,0 1 0,-1-1 0,0 0 0,-1 0 0,0-1 0,0 1 0,2-13 0,-3 4 0,0 1 0,-2-1 0,0 1 0,0-1 0,-2 1 0,0 0 0,-1-1 0,-1 1 0,-1 0 0,0 1 0,-1-1 0,-1 1 0,0 0 0,-1 1 0,-1 0 0,0 0 0,-1 0 0,-1 2 0,0-1 0,-1 1 0,0 1 0,-1 0 0,-1 1 0,0 0 0,0 1 0,-21-11 0,-114-63 0,119 70 0,0 1 0,0 1 0,-1 2 0,-55-11 0,46 14 0,0 3 0,0 1 0,-78 4 0,-43-1 0,66-19 0,70 13 0,-45-6 0,-25 5 0,-154 10 0,211 2 0,-1 2 0,-71 22 0,75-17 0,-1-3 0,0 0 0,-54 4 0,-184-12 82,133-3-1529,105 2-5379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10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414" y="0"/>
            <a:ext cx="2971800" cy="464102"/>
          </a:xfrm>
          <a:prstGeom prst="rect">
            <a:avLst/>
          </a:prstGeom>
        </p:spPr>
        <p:txBody>
          <a:bodyPr vert="horz" lIns="91440" tIns="45720" rIns="91440" bIns="45720" rtlCol="0"/>
          <a:lstStyle>
            <a:lvl1pPr algn="r">
              <a:defRPr sz="1200"/>
            </a:lvl1pPr>
          </a:lstStyle>
          <a:p>
            <a:fld id="{D853610C-8EBB-E345-B184-76EBBDB8B30E}" type="datetimeFigureOut">
              <a:rPr lang="en-US" smtClean="0"/>
              <a:t>1/9/2025</a:t>
            </a:fld>
            <a:endParaRPr lang="en-US"/>
          </a:p>
        </p:txBody>
      </p:sp>
      <p:sp>
        <p:nvSpPr>
          <p:cNvPr id="4" name="Slide Image Placeholder 3"/>
          <p:cNvSpPr>
            <a:spLocks noGrp="1" noRot="1" noChangeAspect="1"/>
          </p:cNvSpPr>
          <p:nvPr>
            <p:ph type="sldImg" idx="2"/>
          </p:nvPr>
        </p:nvSpPr>
        <p:spPr>
          <a:xfrm>
            <a:off x="657225"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6391"/>
            <a:ext cx="5486400" cy="363795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151"/>
            <a:ext cx="2971800" cy="4641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414" y="8775151"/>
            <a:ext cx="2971800" cy="464100"/>
          </a:xfrm>
          <a:prstGeom prst="rect">
            <a:avLst/>
          </a:prstGeom>
        </p:spPr>
        <p:txBody>
          <a:bodyPr vert="horz" lIns="91440" tIns="45720" rIns="91440" bIns="45720" rtlCol="0" anchor="b"/>
          <a:lstStyle>
            <a:lvl1pPr algn="r">
              <a:defRPr sz="1200"/>
            </a:lvl1pPr>
          </a:lstStyle>
          <a:p>
            <a:fld id="{7F63B634-7F68-5F4D-815A-A735F8FE75B4}" type="slidenum">
              <a:rPr lang="en-US" smtClean="0"/>
              <a:t>‹#›</a:t>
            </a:fld>
            <a:endParaRPr lang="en-US"/>
          </a:p>
        </p:txBody>
      </p:sp>
    </p:spTree>
    <p:extLst>
      <p:ext uri="{BB962C8B-B14F-4D97-AF65-F5344CB8AC3E}">
        <p14:creationId xmlns:p14="http://schemas.microsoft.com/office/powerpoint/2010/main" val="259930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Members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a:t>
            </a:fld>
            <a:endParaRPr lang="en-US"/>
          </a:p>
        </p:txBody>
      </p:sp>
    </p:spTree>
    <p:extLst>
      <p:ext uri="{BB962C8B-B14F-4D97-AF65-F5344CB8AC3E}">
        <p14:creationId xmlns:p14="http://schemas.microsoft.com/office/powerpoint/2010/main" val="133652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a:t>
            </a:fld>
            <a:endParaRPr lang="en-US"/>
          </a:p>
        </p:txBody>
      </p:sp>
    </p:spTree>
    <p:extLst>
      <p:ext uri="{BB962C8B-B14F-4D97-AF65-F5344CB8AC3E}">
        <p14:creationId xmlns:p14="http://schemas.microsoft.com/office/powerpoint/2010/main" val="87082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3</a:t>
            </a:fld>
            <a:endParaRPr lang="en-US"/>
          </a:p>
        </p:txBody>
      </p:sp>
    </p:spTree>
    <p:extLst>
      <p:ext uri="{BB962C8B-B14F-4D97-AF65-F5344CB8AC3E}">
        <p14:creationId xmlns:p14="http://schemas.microsoft.com/office/powerpoint/2010/main" val="391247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4</a:t>
            </a:fld>
            <a:endParaRPr lang="en-US"/>
          </a:p>
        </p:txBody>
      </p:sp>
    </p:spTree>
    <p:extLst>
      <p:ext uri="{BB962C8B-B14F-4D97-AF65-F5344CB8AC3E}">
        <p14:creationId xmlns:p14="http://schemas.microsoft.com/office/powerpoint/2010/main" val="1567425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5</a:t>
            </a:fld>
            <a:endParaRPr lang="en-US"/>
          </a:p>
        </p:txBody>
      </p:sp>
    </p:spTree>
    <p:extLst>
      <p:ext uri="{BB962C8B-B14F-4D97-AF65-F5344CB8AC3E}">
        <p14:creationId xmlns:p14="http://schemas.microsoft.com/office/powerpoint/2010/main" val="1929999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7</a:t>
            </a:fld>
            <a:endParaRPr lang="en-US"/>
          </a:p>
        </p:txBody>
      </p:sp>
    </p:spTree>
    <p:extLst>
      <p:ext uri="{BB962C8B-B14F-4D97-AF65-F5344CB8AC3E}">
        <p14:creationId xmlns:p14="http://schemas.microsoft.com/office/powerpoint/2010/main" val="3586813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8</a:t>
            </a:fld>
            <a:endParaRPr lang="en-US"/>
          </a:p>
        </p:txBody>
      </p:sp>
    </p:spTree>
    <p:extLst>
      <p:ext uri="{BB962C8B-B14F-4D97-AF65-F5344CB8AC3E}">
        <p14:creationId xmlns:p14="http://schemas.microsoft.com/office/powerpoint/2010/main" val="3635684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9</a:t>
            </a:fld>
            <a:endParaRPr lang="en-US"/>
          </a:p>
        </p:txBody>
      </p:sp>
    </p:spTree>
    <p:extLst>
      <p:ext uri="{BB962C8B-B14F-4D97-AF65-F5344CB8AC3E}">
        <p14:creationId xmlns:p14="http://schemas.microsoft.com/office/powerpoint/2010/main" val="3414891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973C1-3F24-CA2E-BFAE-0E07E0FC4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3F8386-2812-3804-9E24-3F0CD7866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DE20A-C6ED-51DC-4D51-0212142CF3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2A2E47-CDCB-5E5B-0798-55A05139681D}"/>
              </a:ext>
            </a:extLst>
          </p:cNvPr>
          <p:cNvSpPr>
            <a:spLocks noGrp="1"/>
          </p:cNvSpPr>
          <p:nvPr>
            <p:ph type="sldNum" sz="quarter" idx="5"/>
          </p:nvPr>
        </p:nvSpPr>
        <p:spPr/>
        <p:txBody>
          <a:bodyPr/>
          <a:lstStyle/>
          <a:p>
            <a:fld id="{7F63B634-7F68-5F4D-815A-A735F8FE75B4}" type="slidenum">
              <a:rPr lang="en-US" smtClean="0"/>
              <a:t>10</a:t>
            </a:fld>
            <a:endParaRPr lang="en-US"/>
          </a:p>
        </p:txBody>
      </p:sp>
    </p:spTree>
    <p:extLst>
      <p:ext uri="{BB962C8B-B14F-4D97-AF65-F5344CB8AC3E}">
        <p14:creationId xmlns:p14="http://schemas.microsoft.com/office/powerpoint/2010/main" val="1423518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picture </a:t>
            </a:r>
            <a:r>
              <a:rPr lang="en-US"/>
              <a:t>of booth???</a:t>
            </a:r>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11</a:t>
            </a:fld>
            <a:endParaRPr lang="en-US"/>
          </a:p>
        </p:txBody>
      </p:sp>
    </p:spTree>
    <p:extLst>
      <p:ext uri="{BB962C8B-B14F-4D97-AF65-F5344CB8AC3E}">
        <p14:creationId xmlns:p14="http://schemas.microsoft.com/office/powerpoint/2010/main" val="2963864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12</a:t>
            </a:fld>
            <a:endParaRPr lang="en-US"/>
          </a:p>
        </p:txBody>
      </p:sp>
    </p:spTree>
    <p:extLst>
      <p:ext uri="{BB962C8B-B14F-4D97-AF65-F5344CB8AC3E}">
        <p14:creationId xmlns:p14="http://schemas.microsoft.com/office/powerpoint/2010/main" val="1390433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Easy way for your chapter to earn money to fund your programs</a:t>
            </a:r>
          </a:p>
          <a:p>
            <a:pPr marL="171450" indent="-171450">
              <a:buFont typeface="Arial" panose="020B0604020202020204" pitchFamily="34" charset="0"/>
              <a:buChar char="•"/>
            </a:pPr>
            <a:r>
              <a:rPr lang="en-US" dirty="0"/>
              <a:t>Every time you register for a NIGP-hosted course, be sure to include the name of your chapter during registration</a:t>
            </a:r>
          </a:p>
          <a:p>
            <a:pPr marL="171450" indent="-171450">
              <a:buFont typeface="Arial" panose="020B0604020202020204" pitchFamily="34" charset="0"/>
              <a:buChar char="•"/>
            </a:pPr>
            <a:r>
              <a:rPr lang="en-US" dirty="0"/>
              <a:t>Your chapter will earn 5% of the gross revenue for each registration</a:t>
            </a:r>
          </a:p>
          <a:p>
            <a:pPr marL="171450" indent="-171450">
              <a:buFont typeface="Arial" panose="020B0604020202020204" pitchFamily="34" charset="0"/>
              <a:buChar char="•"/>
            </a:pPr>
            <a:r>
              <a:rPr lang="en-US" dirty="0"/>
              <a:t>Payments are issued quarterly to chapters for the revenue earned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16</a:t>
            </a:fld>
            <a:endParaRPr lang="en-US"/>
          </a:p>
        </p:txBody>
      </p:sp>
    </p:spTree>
    <p:extLst>
      <p:ext uri="{BB962C8B-B14F-4D97-AF65-F5344CB8AC3E}">
        <p14:creationId xmlns:p14="http://schemas.microsoft.com/office/powerpoint/2010/main" val="3883842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17</a:t>
            </a:fld>
            <a:endParaRPr lang="en-US"/>
          </a:p>
        </p:txBody>
      </p:sp>
    </p:spTree>
    <p:extLst>
      <p:ext uri="{BB962C8B-B14F-4D97-AF65-F5344CB8AC3E}">
        <p14:creationId xmlns:p14="http://schemas.microsoft.com/office/powerpoint/2010/main" val="1260325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18</a:t>
            </a:fld>
            <a:endParaRPr lang="en-US"/>
          </a:p>
        </p:txBody>
      </p:sp>
    </p:spTree>
    <p:extLst>
      <p:ext uri="{BB962C8B-B14F-4D97-AF65-F5344CB8AC3E}">
        <p14:creationId xmlns:p14="http://schemas.microsoft.com/office/powerpoint/2010/main" val="3197895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DA30-CB8D-BA81-548C-F1447FB35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92AF3-8D94-6931-936E-42312D4E0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58083-BE7A-65C8-25E0-C708BA2062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02323F-7F71-481C-7FA9-EBF65F3F0E2A}"/>
              </a:ext>
            </a:extLst>
          </p:cNvPr>
          <p:cNvSpPr>
            <a:spLocks noGrp="1"/>
          </p:cNvSpPr>
          <p:nvPr>
            <p:ph type="sldNum" sz="quarter" idx="5"/>
          </p:nvPr>
        </p:nvSpPr>
        <p:spPr/>
        <p:txBody>
          <a:bodyPr/>
          <a:lstStyle/>
          <a:p>
            <a:fld id="{7F63B634-7F68-5F4D-815A-A735F8FE75B4}" type="slidenum">
              <a:rPr lang="en-US" smtClean="0"/>
              <a:t>19</a:t>
            </a:fld>
            <a:endParaRPr lang="en-US"/>
          </a:p>
        </p:txBody>
      </p:sp>
    </p:spTree>
    <p:extLst>
      <p:ext uri="{BB962C8B-B14F-4D97-AF65-F5344CB8AC3E}">
        <p14:creationId xmlns:p14="http://schemas.microsoft.com/office/powerpoint/2010/main" val="1279082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20</a:t>
            </a:fld>
            <a:endParaRPr lang="en-US"/>
          </a:p>
        </p:txBody>
      </p:sp>
    </p:spTree>
    <p:extLst>
      <p:ext uri="{BB962C8B-B14F-4D97-AF65-F5344CB8AC3E}">
        <p14:creationId xmlns:p14="http://schemas.microsoft.com/office/powerpoint/2010/main" val="2376855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21</a:t>
            </a:fld>
            <a:endParaRPr lang="en-US"/>
          </a:p>
        </p:txBody>
      </p:sp>
    </p:spTree>
    <p:extLst>
      <p:ext uri="{BB962C8B-B14F-4D97-AF65-F5344CB8AC3E}">
        <p14:creationId xmlns:p14="http://schemas.microsoft.com/office/powerpoint/2010/main" val="588135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22</a:t>
            </a:fld>
            <a:endParaRPr lang="en-US"/>
          </a:p>
        </p:txBody>
      </p:sp>
    </p:spTree>
    <p:extLst>
      <p:ext uri="{BB962C8B-B14F-4D97-AF65-F5344CB8AC3E}">
        <p14:creationId xmlns:p14="http://schemas.microsoft.com/office/powerpoint/2010/main" val="150658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23</a:t>
            </a:fld>
            <a:endParaRPr lang="en-US"/>
          </a:p>
        </p:txBody>
      </p:sp>
    </p:spTree>
    <p:extLst>
      <p:ext uri="{BB962C8B-B14F-4D97-AF65-F5344CB8AC3E}">
        <p14:creationId xmlns:p14="http://schemas.microsoft.com/office/powerpoint/2010/main" val="97687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24</a:t>
            </a:fld>
            <a:endParaRPr lang="en-US"/>
          </a:p>
        </p:txBody>
      </p:sp>
    </p:spTree>
    <p:extLst>
      <p:ext uri="{BB962C8B-B14F-4D97-AF65-F5344CB8AC3E}">
        <p14:creationId xmlns:p14="http://schemas.microsoft.com/office/powerpoint/2010/main" val="22977116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26</a:t>
            </a:fld>
            <a:endParaRPr lang="en-US"/>
          </a:p>
        </p:txBody>
      </p:sp>
    </p:spTree>
    <p:extLst>
      <p:ext uri="{BB962C8B-B14F-4D97-AF65-F5344CB8AC3E}">
        <p14:creationId xmlns:p14="http://schemas.microsoft.com/office/powerpoint/2010/main" val="2771608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27</a:t>
            </a:fld>
            <a:endParaRPr lang="en-US"/>
          </a:p>
        </p:txBody>
      </p:sp>
    </p:spTree>
    <p:extLst>
      <p:ext uri="{BB962C8B-B14F-4D97-AF65-F5344CB8AC3E}">
        <p14:creationId xmlns:p14="http://schemas.microsoft.com/office/powerpoint/2010/main" val="3537667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63B634-7F68-5F4D-815A-A735F8FE75B4}" type="slidenum">
              <a:rPr lang="en-US" smtClean="0"/>
              <a:t>29</a:t>
            </a:fld>
            <a:endParaRPr lang="en-US"/>
          </a:p>
        </p:txBody>
      </p:sp>
    </p:spTree>
    <p:extLst>
      <p:ext uri="{BB962C8B-B14F-4D97-AF65-F5344CB8AC3E}">
        <p14:creationId xmlns:p14="http://schemas.microsoft.com/office/powerpoint/2010/main" val="3279322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457202" y="2428436"/>
            <a:ext cx="7619997" cy="1354217"/>
          </a:xfrm>
          <a:prstGeom prst="rect">
            <a:avLst/>
          </a:prstGeom>
        </p:spPr>
        <p:txBody>
          <a:bodyPr wrap="square" lIns="0" tIns="0" rIns="0" bIns="0">
            <a:spAutoFit/>
          </a:bodyPr>
          <a:lstStyle>
            <a:lvl1pPr>
              <a:defRPr sz="4400" b="1" i="0">
                <a:latin typeface="Arial Black" panose="020B0604020202020204" pitchFamily="34" charset="0"/>
                <a:cs typeface="Arial Black" panose="020B0604020202020204" pitchFamily="34" charset="0"/>
              </a:defRPr>
            </a:lvl1pPr>
          </a:lstStyle>
          <a:p>
            <a:r>
              <a:rPr lang="en-US" spc="-30" dirty="0">
                <a:solidFill>
                  <a:srgbClr val="00205B"/>
                </a:solidFill>
              </a:rPr>
              <a:t>Title </a:t>
            </a:r>
            <a:r>
              <a:rPr lang="en-US" spc="-20" dirty="0">
                <a:solidFill>
                  <a:srgbClr val="00205B"/>
                </a:solidFill>
              </a:rPr>
              <a:t>Treatment </a:t>
            </a:r>
            <a:r>
              <a:rPr lang="en-US" dirty="0">
                <a:solidFill>
                  <a:srgbClr val="00205B"/>
                </a:solidFill>
              </a:rPr>
              <a:t>Shown</a:t>
            </a:r>
            <a:r>
              <a:rPr lang="en-US" spc="-105" dirty="0">
                <a:solidFill>
                  <a:srgbClr val="00205B"/>
                </a:solidFill>
              </a:rPr>
              <a:t> </a:t>
            </a:r>
            <a:r>
              <a:rPr lang="en-US" spc="-5" dirty="0">
                <a:solidFill>
                  <a:srgbClr val="00205B"/>
                </a:solidFill>
              </a:rPr>
              <a:t>Here </a:t>
            </a:r>
            <a:r>
              <a:rPr lang="en-US" dirty="0">
                <a:solidFill>
                  <a:srgbClr val="00205B"/>
                </a:solidFill>
              </a:rPr>
              <a:t>For</a:t>
            </a:r>
            <a:r>
              <a:rPr lang="en-US" spc="-5" dirty="0">
                <a:solidFill>
                  <a:srgbClr val="00205B"/>
                </a:solidFill>
              </a:rPr>
              <a:t> Reference</a:t>
            </a:r>
            <a:endParaRPr dirty="0"/>
          </a:p>
        </p:txBody>
      </p:sp>
      <p:pic>
        <p:nvPicPr>
          <p:cNvPr id="9" name="Picture 8">
            <a:extLst>
              <a:ext uri="{FF2B5EF4-FFF2-40B4-BE49-F238E27FC236}">
                <a16:creationId xmlns:a16="http://schemas.microsoft.com/office/drawing/2014/main" id="{A970B8C7-429C-A84F-A3C6-7A85DB290F6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7203" y="549976"/>
            <a:ext cx="2286000" cy="351183"/>
          </a:xfrm>
          <a:prstGeom prst="rect">
            <a:avLst/>
          </a:prstGeom>
        </p:spPr>
      </p:pic>
      <p:sp>
        <p:nvSpPr>
          <p:cNvPr id="10" name="Text Placeholder 7">
            <a:extLst>
              <a:ext uri="{FF2B5EF4-FFF2-40B4-BE49-F238E27FC236}">
                <a16:creationId xmlns:a16="http://schemas.microsoft.com/office/drawing/2014/main" id="{E1BD78E3-4704-304E-9590-31D1281EE218}"/>
              </a:ext>
            </a:extLst>
          </p:cNvPr>
          <p:cNvSpPr>
            <a:spLocks noGrp="1"/>
          </p:cNvSpPr>
          <p:nvPr>
            <p:ph type="body" sz="quarter" idx="10" hasCustomPrompt="1"/>
          </p:nvPr>
        </p:nvSpPr>
        <p:spPr>
          <a:xfrm>
            <a:off x="457202" y="3797554"/>
            <a:ext cx="5715000" cy="436148"/>
          </a:xfrm>
          <a:prstGeom prst="rect">
            <a:avLst/>
          </a:prstGeom>
        </p:spPr>
        <p:txBody>
          <a:bodyPr>
            <a:noAutofit/>
          </a:bodyPr>
          <a:lstStyle>
            <a:lvl1pPr>
              <a:defRPr sz="2000" b="1">
                <a:solidFill>
                  <a:srgbClr val="00AFD7"/>
                </a:solidFill>
                <a:latin typeface="Georgia" panose="02040502050405020303" pitchFamily="18" charset="0"/>
              </a:defRPr>
            </a:lvl1pPr>
          </a:lstStyle>
          <a:p>
            <a:pPr lvl="0"/>
            <a:r>
              <a:rPr lang="en-US" dirty="0"/>
              <a:t>Byline Treatment Shown Here</a:t>
            </a:r>
          </a:p>
        </p:txBody>
      </p:sp>
      <p:sp>
        <p:nvSpPr>
          <p:cNvPr id="15" name="Text Placeholder 7">
            <a:extLst>
              <a:ext uri="{FF2B5EF4-FFF2-40B4-BE49-F238E27FC236}">
                <a16:creationId xmlns:a16="http://schemas.microsoft.com/office/drawing/2014/main" id="{AC8AD522-F45C-9E41-88A3-9BF6F7EC258F}"/>
              </a:ext>
            </a:extLst>
          </p:cNvPr>
          <p:cNvSpPr>
            <a:spLocks noGrp="1"/>
          </p:cNvSpPr>
          <p:nvPr>
            <p:ph type="body" sz="quarter" idx="11" hasCustomPrompt="1"/>
          </p:nvPr>
        </p:nvSpPr>
        <p:spPr>
          <a:xfrm>
            <a:off x="457202" y="4261503"/>
            <a:ext cx="5715000" cy="276999"/>
          </a:xfrm>
          <a:prstGeom prst="rect">
            <a:avLst/>
          </a:prstGeom>
        </p:spPr>
        <p:txBody>
          <a:bodyPr/>
          <a:lstStyle>
            <a:lvl1pPr>
              <a:defRPr sz="1800" b="1">
                <a:solidFill>
                  <a:srgbClr val="00205B"/>
                </a:solidFill>
                <a:latin typeface="Arial" panose="020B0604020202020204" pitchFamily="34" charset="0"/>
                <a:cs typeface="Arial" panose="020B0604020202020204" pitchFamily="34" charset="0"/>
              </a:defRPr>
            </a:lvl1pPr>
          </a:lstStyle>
          <a:p>
            <a:pPr lvl="0"/>
            <a:r>
              <a:rPr lang="en-US" dirty="0"/>
              <a:t>07.28.2020</a:t>
            </a:r>
          </a:p>
        </p:txBody>
      </p:sp>
      <p:pic>
        <p:nvPicPr>
          <p:cNvPr id="4" name="Picture 3">
            <a:extLst>
              <a:ext uri="{FF2B5EF4-FFF2-40B4-BE49-F238E27FC236}">
                <a16:creationId xmlns:a16="http://schemas.microsoft.com/office/drawing/2014/main" id="{36F80AC7-C50D-764B-9D8A-4922B99E2C52}"/>
              </a:ext>
            </a:extLst>
          </p:cNvPr>
          <p:cNvPicPr>
            <a:picLocks noChangeAspect="1"/>
          </p:cNvPicPr>
          <p:nvPr userDrawn="1"/>
        </p:nvPicPr>
        <p:blipFill>
          <a:blip r:embed="rId4"/>
          <a:stretch>
            <a:fillRect/>
          </a:stretch>
        </p:blipFill>
        <p:spPr>
          <a:xfrm>
            <a:off x="457202" y="6149274"/>
            <a:ext cx="2273300" cy="317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457202" y="2428436"/>
            <a:ext cx="7772397" cy="1354217"/>
          </a:xfrm>
          <a:prstGeom prst="rect">
            <a:avLst/>
          </a:prstGeom>
        </p:spPr>
        <p:txBody>
          <a:bodyPr wrap="square" lIns="0" tIns="0" rIns="0" bIns="0">
            <a:spAutoFit/>
          </a:bodyPr>
          <a:lstStyle>
            <a:lvl1pPr>
              <a:defRPr sz="4400" b="1" i="0">
                <a:latin typeface="Arial Black" panose="020B0604020202020204" pitchFamily="34" charset="0"/>
                <a:cs typeface="Arial Black" panose="020B0604020202020204" pitchFamily="34" charset="0"/>
              </a:defRPr>
            </a:lvl1pPr>
          </a:lstStyle>
          <a:p>
            <a:r>
              <a:rPr lang="en-US" spc="-30" dirty="0">
                <a:solidFill>
                  <a:srgbClr val="00205B"/>
                </a:solidFill>
              </a:rPr>
              <a:t>Title </a:t>
            </a:r>
            <a:r>
              <a:rPr lang="en-US" spc="-20" dirty="0">
                <a:solidFill>
                  <a:srgbClr val="00205B"/>
                </a:solidFill>
              </a:rPr>
              <a:t>Treatment </a:t>
            </a:r>
            <a:r>
              <a:rPr lang="en-US" dirty="0">
                <a:solidFill>
                  <a:srgbClr val="00205B"/>
                </a:solidFill>
              </a:rPr>
              <a:t>Shown</a:t>
            </a:r>
            <a:r>
              <a:rPr lang="en-US" spc="-105" dirty="0">
                <a:solidFill>
                  <a:srgbClr val="00205B"/>
                </a:solidFill>
              </a:rPr>
              <a:t> </a:t>
            </a:r>
            <a:r>
              <a:rPr lang="en-US" spc="-5" dirty="0">
                <a:solidFill>
                  <a:srgbClr val="00205B"/>
                </a:solidFill>
              </a:rPr>
              <a:t>Here </a:t>
            </a:r>
            <a:r>
              <a:rPr lang="en-US" dirty="0">
                <a:solidFill>
                  <a:srgbClr val="00205B"/>
                </a:solidFill>
              </a:rPr>
              <a:t>For</a:t>
            </a:r>
            <a:r>
              <a:rPr lang="en-US" spc="-5" dirty="0">
                <a:solidFill>
                  <a:srgbClr val="00205B"/>
                </a:solidFill>
              </a:rPr>
              <a:t> Reference</a:t>
            </a:r>
            <a:endParaRPr dirty="0"/>
          </a:p>
        </p:txBody>
      </p:sp>
      <p:pic>
        <p:nvPicPr>
          <p:cNvPr id="9" name="Picture 8">
            <a:extLst>
              <a:ext uri="{FF2B5EF4-FFF2-40B4-BE49-F238E27FC236}">
                <a16:creationId xmlns:a16="http://schemas.microsoft.com/office/drawing/2014/main" id="{A970B8C7-429C-A84F-A3C6-7A85DB290F6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7203" y="549976"/>
            <a:ext cx="2286000" cy="351183"/>
          </a:xfrm>
          <a:prstGeom prst="rect">
            <a:avLst/>
          </a:prstGeom>
        </p:spPr>
      </p:pic>
      <p:sp>
        <p:nvSpPr>
          <p:cNvPr id="10" name="Text Placeholder 7">
            <a:extLst>
              <a:ext uri="{FF2B5EF4-FFF2-40B4-BE49-F238E27FC236}">
                <a16:creationId xmlns:a16="http://schemas.microsoft.com/office/drawing/2014/main" id="{F94FDBA7-E222-BC43-A3EF-3ADEAD525164}"/>
              </a:ext>
            </a:extLst>
          </p:cNvPr>
          <p:cNvSpPr>
            <a:spLocks noGrp="1"/>
          </p:cNvSpPr>
          <p:nvPr>
            <p:ph type="body" sz="quarter" idx="10" hasCustomPrompt="1"/>
          </p:nvPr>
        </p:nvSpPr>
        <p:spPr>
          <a:xfrm>
            <a:off x="457202" y="3797554"/>
            <a:ext cx="5715000" cy="436148"/>
          </a:xfrm>
          <a:prstGeom prst="rect">
            <a:avLst/>
          </a:prstGeom>
        </p:spPr>
        <p:txBody>
          <a:bodyPr>
            <a:noAutofit/>
          </a:bodyPr>
          <a:lstStyle>
            <a:lvl1pPr>
              <a:defRPr sz="2000" b="1">
                <a:solidFill>
                  <a:srgbClr val="00AFD7"/>
                </a:solidFill>
                <a:latin typeface="Georgia" panose="02040502050405020303" pitchFamily="18" charset="0"/>
              </a:defRPr>
            </a:lvl1pPr>
          </a:lstStyle>
          <a:p>
            <a:pPr lvl="0"/>
            <a:r>
              <a:rPr lang="en-US" dirty="0"/>
              <a:t>Byline Treatment Shown Here</a:t>
            </a:r>
          </a:p>
        </p:txBody>
      </p:sp>
      <p:sp>
        <p:nvSpPr>
          <p:cNvPr id="14" name="Text Placeholder 7">
            <a:extLst>
              <a:ext uri="{FF2B5EF4-FFF2-40B4-BE49-F238E27FC236}">
                <a16:creationId xmlns:a16="http://schemas.microsoft.com/office/drawing/2014/main" id="{F1D2C06A-768E-C24F-AEBE-94F5993D46A3}"/>
              </a:ext>
            </a:extLst>
          </p:cNvPr>
          <p:cNvSpPr>
            <a:spLocks noGrp="1"/>
          </p:cNvSpPr>
          <p:nvPr>
            <p:ph type="body" sz="quarter" idx="11" hasCustomPrompt="1"/>
          </p:nvPr>
        </p:nvSpPr>
        <p:spPr>
          <a:xfrm>
            <a:off x="457202" y="4261503"/>
            <a:ext cx="5715000" cy="276999"/>
          </a:xfrm>
          <a:prstGeom prst="rect">
            <a:avLst/>
          </a:prstGeom>
        </p:spPr>
        <p:txBody>
          <a:bodyPr/>
          <a:lstStyle>
            <a:lvl1pPr>
              <a:defRPr sz="1800" b="1">
                <a:solidFill>
                  <a:srgbClr val="00205B"/>
                </a:solidFill>
                <a:latin typeface="Arial" panose="020B0604020202020204" pitchFamily="34" charset="0"/>
                <a:cs typeface="Arial" panose="020B0604020202020204" pitchFamily="34" charset="0"/>
              </a:defRPr>
            </a:lvl1pPr>
          </a:lstStyle>
          <a:p>
            <a:pPr lvl="0"/>
            <a:r>
              <a:rPr lang="en-US" dirty="0"/>
              <a:t>07.28.2020</a:t>
            </a:r>
          </a:p>
        </p:txBody>
      </p:sp>
      <p:pic>
        <p:nvPicPr>
          <p:cNvPr id="16" name="Picture 15">
            <a:extLst>
              <a:ext uri="{FF2B5EF4-FFF2-40B4-BE49-F238E27FC236}">
                <a16:creationId xmlns:a16="http://schemas.microsoft.com/office/drawing/2014/main" id="{A72ED06D-01BB-0442-92FD-F5E75D0DC3AD}"/>
              </a:ext>
            </a:extLst>
          </p:cNvPr>
          <p:cNvPicPr>
            <a:picLocks noChangeAspect="1"/>
          </p:cNvPicPr>
          <p:nvPr userDrawn="1"/>
        </p:nvPicPr>
        <p:blipFill>
          <a:blip r:embed="rId4"/>
          <a:stretch>
            <a:fillRect/>
          </a:stretch>
        </p:blipFill>
        <p:spPr>
          <a:xfrm>
            <a:off x="457202" y="6149274"/>
            <a:ext cx="2273300" cy="317500"/>
          </a:xfrm>
          <a:prstGeom prst="rect">
            <a:avLst/>
          </a:prstGeom>
        </p:spPr>
      </p:pic>
    </p:spTree>
    <p:extLst>
      <p:ext uri="{BB962C8B-B14F-4D97-AF65-F5344CB8AC3E}">
        <p14:creationId xmlns:p14="http://schemas.microsoft.com/office/powerpoint/2010/main" val="869953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ANK TIT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7" name="Text Placeholder 6">
            <a:extLst>
              <a:ext uri="{FF2B5EF4-FFF2-40B4-BE49-F238E27FC236}">
                <a16:creationId xmlns:a16="http://schemas.microsoft.com/office/drawing/2014/main" id="{44EF3ECB-97A1-CF46-A44D-2B4DC83E1AB2}"/>
              </a:ext>
            </a:extLst>
          </p:cNvPr>
          <p:cNvSpPr>
            <a:spLocks noGrp="1"/>
          </p:cNvSpPr>
          <p:nvPr>
            <p:ph type="body" sz="quarter" idx="13"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2583569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TITLE 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7" name="Text Placeholder 6">
            <a:extLst>
              <a:ext uri="{FF2B5EF4-FFF2-40B4-BE49-F238E27FC236}">
                <a16:creationId xmlns:a16="http://schemas.microsoft.com/office/drawing/2014/main" id="{44EF3ECB-97A1-CF46-A44D-2B4DC83E1AB2}"/>
              </a:ext>
            </a:extLst>
          </p:cNvPr>
          <p:cNvSpPr>
            <a:spLocks noGrp="1"/>
          </p:cNvSpPr>
          <p:nvPr>
            <p:ph type="body" sz="quarter" idx="13"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119612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NE COLUMN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7" name="Text Placeholder 6">
            <a:extLst>
              <a:ext uri="{FF2B5EF4-FFF2-40B4-BE49-F238E27FC236}">
                <a16:creationId xmlns:a16="http://schemas.microsoft.com/office/drawing/2014/main" id="{44EF3ECB-97A1-CF46-A44D-2B4DC83E1AB2}"/>
              </a:ext>
            </a:extLst>
          </p:cNvPr>
          <p:cNvSpPr>
            <a:spLocks noGrp="1"/>
          </p:cNvSpPr>
          <p:nvPr>
            <p:ph type="body" sz="quarter" idx="13"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5" name="Text Placeholder 4">
            <a:extLst>
              <a:ext uri="{FF2B5EF4-FFF2-40B4-BE49-F238E27FC236}">
                <a16:creationId xmlns:a16="http://schemas.microsoft.com/office/drawing/2014/main" id="{FB46FA61-F052-E646-8844-D578086BF6AC}"/>
              </a:ext>
            </a:extLst>
          </p:cNvPr>
          <p:cNvSpPr>
            <a:spLocks noGrp="1"/>
          </p:cNvSpPr>
          <p:nvPr>
            <p:ph type="body" sz="quarter" idx="14"/>
          </p:nvPr>
        </p:nvSpPr>
        <p:spPr>
          <a:xfrm>
            <a:off x="457200" y="1676400"/>
            <a:ext cx="11277600" cy="3352800"/>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0071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NE COLUMN CONTEN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7" name="Text Placeholder 6">
            <a:extLst>
              <a:ext uri="{FF2B5EF4-FFF2-40B4-BE49-F238E27FC236}">
                <a16:creationId xmlns:a16="http://schemas.microsoft.com/office/drawing/2014/main" id="{44EF3ECB-97A1-CF46-A44D-2B4DC83E1AB2}"/>
              </a:ext>
            </a:extLst>
          </p:cNvPr>
          <p:cNvSpPr>
            <a:spLocks noGrp="1"/>
          </p:cNvSpPr>
          <p:nvPr>
            <p:ph type="body" sz="quarter" idx="13"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8" name="Text Placeholder 4">
            <a:extLst>
              <a:ext uri="{FF2B5EF4-FFF2-40B4-BE49-F238E27FC236}">
                <a16:creationId xmlns:a16="http://schemas.microsoft.com/office/drawing/2014/main" id="{E1634414-B972-DA4F-8EA6-E13F91DA3E19}"/>
              </a:ext>
            </a:extLst>
          </p:cNvPr>
          <p:cNvSpPr>
            <a:spLocks noGrp="1"/>
          </p:cNvSpPr>
          <p:nvPr>
            <p:ph type="body" sz="quarter" idx="14"/>
          </p:nvPr>
        </p:nvSpPr>
        <p:spPr>
          <a:xfrm>
            <a:off x="457200" y="1676400"/>
            <a:ext cx="11277600" cy="335280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5999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5" name="Text Placeholder 4">
            <a:extLst>
              <a:ext uri="{FF2B5EF4-FFF2-40B4-BE49-F238E27FC236}">
                <a16:creationId xmlns:a16="http://schemas.microsoft.com/office/drawing/2014/main" id="{00B37B64-4960-1C4C-AC43-9C3DD79A3DDD}"/>
              </a:ext>
            </a:extLst>
          </p:cNvPr>
          <p:cNvSpPr>
            <a:spLocks noGrp="1"/>
          </p:cNvSpPr>
          <p:nvPr>
            <p:ph type="body" sz="quarter" idx="17"/>
          </p:nvPr>
        </p:nvSpPr>
        <p:spPr>
          <a:xfrm>
            <a:off x="456835" y="1674810"/>
            <a:ext cx="5321665"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FDF49AC-4528-0344-9FCE-D84C5EBA5C86}"/>
              </a:ext>
            </a:extLst>
          </p:cNvPr>
          <p:cNvSpPr>
            <a:spLocks noGrp="1"/>
          </p:cNvSpPr>
          <p:nvPr>
            <p:ph type="body" sz="quarter" idx="18"/>
          </p:nvPr>
        </p:nvSpPr>
        <p:spPr>
          <a:xfrm>
            <a:off x="6377059" y="1674810"/>
            <a:ext cx="5334000" cy="4103138"/>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11350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 COLUMN CONTEN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7" name="Text Placeholder 4">
            <a:extLst>
              <a:ext uri="{FF2B5EF4-FFF2-40B4-BE49-F238E27FC236}">
                <a16:creationId xmlns:a16="http://schemas.microsoft.com/office/drawing/2014/main" id="{4B73676E-F577-48C6-AC41-E64E6D2826BD}"/>
              </a:ext>
            </a:extLst>
          </p:cNvPr>
          <p:cNvSpPr>
            <a:spLocks noGrp="1"/>
          </p:cNvSpPr>
          <p:nvPr>
            <p:ph type="body" sz="quarter" idx="17"/>
          </p:nvPr>
        </p:nvSpPr>
        <p:spPr>
          <a:xfrm>
            <a:off x="456835" y="1674810"/>
            <a:ext cx="5321665"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4">
            <a:extLst>
              <a:ext uri="{FF2B5EF4-FFF2-40B4-BE49-F238E27FC236}">
                <a16:creationId xmlns:a16="http://schemas.microsoft.com/office/drawing/2014/main" id="{E0FF8489-874A-4C4D-8881-5CA09C6D4351}"/>
              </a:ext>
            </a:extLst>
          </p:cNvPr>
          <p:cNvSpPr>
            <a:spLocks noGrp="1"/>
          </p:cNvSpPr>
          <p:nvPr>
            <p:ph type="body" sz="quarter" idx="18"/>
          </p:nvPr>
        </p:nvSpPr>
        <p:spPr>
          <a:xfrm>
            <a:off x="6377059" y="1674810"/>
            <a:ext cx="5334000" cy="4103138"/>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451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13" name="Text Placeholder 4">
            <a:extLst>
              <a:ext uri="{FF2B5EF4-FFF2-40B4-BE49-F238E27FC236}">
                <a16:creationId xmlns:a16="http://schemas.microsoft.com/office/drawing/2014/main" id="{12EBC767-C4FF-4615-88D5-3C6E73FF576D}"/>
              </a:ext>
            </a:extLst>
          </p:cNvPr>
          <p:cNvSpPr>
            <a:spLocks noGrp="1"/>
          </p:cNvSpPr>
          <p:nvPr>
            <p:ph type="body" sz="quarter" idx="18"/>
          </p:nvPr>
        </p:nvSpPr>
        <p:spPr>
          <a:xfrm>
            <a:off x="4343308" y="1674810"/>
            <a:ext cx="3505381"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
            <a:extLst>
              <a:ext uri="{FF2B5EF4-FFF2-40B4-BE49-F238E27FC236}">
                <a16:creationId xmlns:a16="http://schemas.microsoft.com/office/drawing/2014/main" id="{A2380FB3-5ED2-4EFE-8A5D-03919084EE15}"/>
              </a:ext>
            </a:extLst>
          </p:cNvPr>
          <p:cNvSpPr>
            <a:spLocks noGrp="1"/>
          </p:cNvSpPr>
          <p:nvPr>
            <p:ph type="body" sz="quarter" idx="19"/>
          </p:nvPr>
        </p:nvSpPr>
        <p:spPr>
          <a:xfrm>
            <a:off x="8534400" y="1688062"/>
            <a:ext cx="3513505" cy="4103138"/>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4">
            <a:extLst>
              <a:ext uri="{FF2B5EF4-FFF2-40B4-BE49-F238E27FC236}">
                <a16:creationId xmlns:a16="http://schemas.microsoft.com/office/drawing/2014/main" id="{EA3105E9-6818-4330-8235-B24B2F8A1068}"/>
              </a:ext>
            </a:extLst>
          </p:cNvPr>
          <p:cNvSpPr>
            <a:spLocks noGrp="1"/>
          </p:cNvSpPr>
          <p:nvPr>
            <p:ph type="body" sz="quarter" idx="20"/>
          </p:nvPr>
        </p:nvSpPr>
        <p:spPr>
          <a:xfrm>
            <a:off x="456834" y="1674810"/>
            <a:ext cx="3505381"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356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13" name="Text Placeholder 4">
            <a:extLst>
              <a:ext uri="{FF2B5EF4-FFF2-40B4-BE49-F238E27FC236}">
                <a16:creationId xmlns:a16="http://schemas.microsoft.com/office/drawing/2014/main" id="{6DAB0A10-91EC-44D5-8E9A-5B5755ACB274}"/>
              </a:ext>
            </a:extLst>
          </p:cNvPr>
          <p:cNvSpPr>
            <a:spLocks noGrp="1"/>
          </p:cNvSpPr>
          <p:nvPr>
            <p:ph type="body" sz="quarter" idx="18"/>
          </p:nvPr>
        </p:nvSpPr>
        <p:spPr>
          <a:xfrm>
            <a:off x="4339064" y="1674810"/>
            <a:ext cx="3505381"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a:extLst>
              <a:ext uri="{FF2B5EF4-FFF2-40B4-BE49-F238E27FC236}">
                <a16:creationId xmlns:a16="http://schemas.microsoft.com/office/drawing/2014/main" id="{F712230C-8258-4B08-A229-60DA522F71CC}"/>
              </a:ext>
            </a:extLst>
          </p:cNvPr>
          <p:cNvSpPr>
            <a:spLocks noGrp="1"/>
          </p:cNvSpPr>
          <p:nvPr>
            <p:ph type="body" sz="quarter" idx="19"/>
          </p:nvPr>
        </p:nvSpPr>
        <p:spPr>
          <a:xfrm>
            <a:off x="8221294" y="1674810"/>
            <a:ext cx="3513505" cy="4103138"/>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
            <a:extLst>
              <a:ext uri="{FF2B5EF4-FFF2-40B4-BE49-F238E27FC236}">
                <a16:creationId xmlns:a16="http://schemas.microsoft.com/office/drawing/2014/main" id="{59A12E58-5543-4A2C-9B3E-16E4FBFCF37D}"/>
              </a:ext>
            </a:extLst>
          </p:cNvPr>
          <p:cNvSpPr>
            <a:spLocks noGrp="1"/>
          </p:cNvSpPr>
          <p:nvPr>
            <p:ph type="body" sz="quarter" idx="20"/>
          </p:nvPr>
        </p:nvSpPr>
        <p:spPr>
          <a:xfrm>
            <a:off x="456834" y="1674810"/>
            <a:ext cx="3505381" cy="4116390"/>
          </a:xfr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6439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UR CONTENT BLOC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6377059" y="1674811"/>
            <a:ext cx="5357741" cy="1754190"/>
          </a:xfrm>
          <a:prstGeom prst="rect">
            <a:avLst/>
          </a:prstGeom>
        </p:spPr>
        <p:txBody>
          <a:bodyPr/>
          <a:lstStyle>
            <a:lvl1pPr>
              <a:defRPr sz="1400"/>
            </a:lvl1pPr>
          </a:lstStyle>
          <a:p>
            <a:pPr lvl="0"/>
            <a:r>
              <a:rPr lang="en-US" dirty="0"/>
              <a:t>Insert Object Here</a:t>
            </a:r>
          </a:p>
        </p:txBody>
      </p:sp>
      <p:sp>
        <p:nvSpPr>
          <p:cNvPr id="10" name="Content Placeholder 2">
            <a:extLst>
              <a:ext uri="{FF2B5EF4-FFF2-40B4-BE49-F238E27FC236}">
                <a16:creationId xmlns:a16="http://schemas.microsoft.com/office/drawing/2014/main" id="{0D5AA000-ED41-AE45-A30C-52B708BB5D98}"/>
              </a:ext>
            </a:extLst>
          </p:cNvPr>
          <p:cNvSpPr>
            <a:spLocks noGrp="1"/>
          </p:cNvSpPr>
          <p:nvPr>
            <p:ph sz="quarter" idx="14" hasCustomPrompt="1"/>
          </p:nvPr>
        </p:nvSpPr>
        <p:spPr>
          <a:xfrm>
            <a:off x="444500" y="1674811"/>
            <a:ext cx="5334001" cy="1754190"/>
          </a:xfrm>
          <a:prstGeom prst="rect">
            <a:avLst/>
          </a:prstGeom>
        </p:spPr>
        <p:txBody>
          <a:bodyPr/>
          <a:lstStyle>
            <a:lvl1pPr>
              <a:defRPr sz="1400"/>
            </a:lvl1pPr>
          </a:lstStyle>
          <a:p>
            <a:pPr lvl="0"/>
            <a:r>
              <a:rPr lang="en-US" dirty="0"/>
              <a:t>Insert Object Here</a:t>
            </a:r>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9" name="Content Placeholder 2">
            <a:extLst>
              <a:ext uri="{FF2B5EF4-FFF2-40B4-BE49-F238E27FC236}">
                <a16:creationId xmlns:a16="http://schemas.microsoft.com/office/drawing/2014/main" id="{2CAC9D3F-981F-D445-ADF9-2E5E2C0824BB}"/>
              </a:ext>
            </a:extLst>
          </p:cNvPr>
          <p:cNvSpPr>
            <a:spLocks noGrp="1"/>
          </p:cNvSpPr>
          <p:nvPr>
            <p:ph sz="quarter" idx="17" hasCustomPrompt="1"/>
          </p:nvPr>
        </p:nvSpPr>
        <p:spPr>
          <a:xfrm>
            <a:off x="6377058" y="3780089"/>
            <a:ext cx="5357741" cy="1754190"/>
          </a:xfrm>
          <a:prstGeom prst="rect">
            <a:avLst/>
          </a:prstGeom>
        </p:spPr>
        <p:txBody>
          <a:bodyPr/>
          <a:lstStyle>
            <a:lvl1pPr>
              <a:defRPr sz="1400"/>
            </a:lvl1pPr>
          </a:lstStyle>
          <a:p>
            <a:pPr lvl="0"/>
            <a:r>
              <a:rPr lang="en-US" dirty="0"/>
              <a:t>Insert Object Here</a:t>
            </a:r>
          </a:p>
        </p:txBody>
      </p:sp>
      <p:sp>
        <p:nvSpPr>
          <p:cNvPr id="12" name="Content Placeholder 2">
            <a:extLst>
              <a:ext uri="{FF2B5EF4-FFF2-40B4-BE49-F238E27FC236}">
                <a16:creationId xmlns:a16="http://schemas.microsoft.com/office/drawing/2014/main" id="{57CCCDD9-7F44-1D4C-9104-9BDB4829DA27}"/>
              </a:ext>
            </a:extLst>
          </p:cNvPr>
          <p:cNvSpPr>
            <a:spLocks noGrp="1"/>
          </p:cNvSpPr>
          <p:nvPr>
            <p:ph sz="quarter" idx="18" hasCustomPrompt="1"/>
          </p:nvPr>
        </p:nvSpPr>
        <p:spPr>
          <a:xfrm>
            <a:off x="444499" y="3780089"/>
            <a:ext cx="5334001" cy="1754190"/>
          </a:xfrm>
          <a:prstGeom prst="rect">
            <a:avLst/>
          </a:prstGeom>
        </p:spPr>
        <p:txBody>
          <a:bodyPr/>
          <a:lstStyle>
            <a:lvl1pPr>
              <a:defRPr sz="1400"/>
            </a:lvl1pPr>
          </a:lstStyle>
          <a:p>
            <a:pPr lvl="0"/>
            <a:r>
              <a:rPr lang="en-US" dirty="0"/>
              <a:t>Insert Object Here</a:t>
            </a:r>
          </a:p>
        </p:txBody>
      </p:sp>
    </p:spTree>
    <p:extLst>
      <p:ext uri="{BB962C8B-B14F-4D97-AF65-F5344CB8AC3E}">
        <p14:creationId xmlns:p14="http://schemas.microsoft.com/office/powerpoint/2010/main" val="1864385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OUR CONTENT BLOCK-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6377059" y="1674811"/>
            <a:ext cx="5357741" cy="1754190"/>
          </a:xfrm>
          <a:prstGeom prst="rect">
            <a:avLst/>
          </a:prstGeom>
        </p:spPr>
        <p:txBody>
          <a:bodyPr/>
          <a:lstStyle>
            <a:lvl1pPr>
              <a:defRPr sz="1400"/>
            </a:lvl1pPr>
          </a:lstStyle>
          <a:p>
            <a:pPr lvl="0"/>
            <a:r>
              <a:rPr lang="en-US" dirty="0"/>
              <a:t>Insert Object Here</a:t>
            </a:r>
          </a:p>
        </p:txBody>
      </p:sp>
      <p:sp>
        <p:nvSpPr>
          <p:cNvPr id="10" name="Content Placeholder 2">
            <a:extLst>
              <a:ext uri="{FF2B5EF4-FFF2-40B4-BE49-F238E27FC236}">
                <a16:creationId xmlns:a16="http://schemas.microsoft.com/office/drawing/2014/main" id="{0D5AA000-ED41-AE45-A30C-52B708BB5D98}"/>
              </a:ext>
            </a:extLst>
          </p:cNvPr>
          <p:cNvSpPr>
            <a:spLocks noGrp="1"/>
          </p:cNvSpPr>
          <p:nvPr>
            <p:ph sz="quarter" idx="14" hasCustomPrompt="1"/>
          </p:nvPr>
        </p:nvSpPr>
        <p:spPr>
          <a:xfrm>
            <a:off x="444500" y="1674811"/>
            <a:ext cx="5334001" cy="1754190"/>
          </a:xfrm>
          <a:prstGeom prst="rect">
            <a:avLst/>
          </a:prstGeom>
        </p:spPr>
        <p:txBody>
          <a:bodyPr/>
          <a:lstStyle>
            <a:lvl1pPr>
              <a:defRPr sz="1400"/>
            </a:lvl1pPr>
          </a:lstStyle>
          <a:p>
            <a:pPr lvl="0"/>
            <a:r>
              <a:rPr lang="en-US" dirty="0"/>
              <a:t>Insert Object Here</a:t>
            </a:r>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9" name="Content Placeholder 2">
            <a:extLst>
              <a:ext uri="{FF2B5EF4-FFF2-40B4-BE49-F238E27FC236}">
                <a16:creationId xmlns:a16="http://schemas.microsoft.com/office/drawing/2014/main" id="{2CAC9D3F-981F-D445-ADF9-2E5E2C0824BB}"/>
              </a:ext>
            </a:extLst>
          </p:cNvPr>
          <p:cNvSpPr>
            <a:spLocks noGrp="1"/>
          </p:cNvSpPr>
          <p:nvPr>
            <p:ph sz="quarter" idx="17" hasCustomPrompt="1"/>
          </p:nvPr>
        </p:nvSpPr>
        <p:spPr>
          <a:xfrm>
            <a:off x="6377058" y="3780089"/>
            <a:ext cx="5357741" cy="1754190"/>
          </a:xfrm>
          <a:prstGeom prst="rect">
            <a:avLst/>
          </a:prstGeom>
        </p:spPr>
        <p:txBody>
          <a:bodyPr/>
          <a:lstStyle>
            <a:lvl1pPr>
              <a:defRPr sz="1400"/>
            </a:lvl1pPr>
          </a:lstStyle>
          <a:p>
            <a:pPr lvl="0"/>
            <a:r>
              <a:rPr lang="en-US" dirty="0"/>
              <a:t>Insert Object Here</a:t>
            </a:r>
          </a:p>
        </p:txBody>
      </p:sp>
      <p:sp>
        <p:nvSpPr>
          <p:cNvPr id="12" name="Content Placeholder 2">
            <a:extLst>
              <a:ext uri="{FF2B5EF4-FFF2-40B4-BE49-F238E27FC236}">
                <a16:creationId xmlns:a16="http://schemas.microsoft.com/office/drawing/2014/main" id="{57CCCDD9-7F44-1D4C-9104-9BDB4829DA27}"/>
              </a:ext>
            </a:extLst>
          </p:cNvPr>
          <p:cNvSpPr>
            <a:spLocks noGrp="1"/>
          </p:cNvSpPr>
          <p:nvPr>
            <p:ph sz="quarter" idx="18" hasCustomPrompt="1"/>
          </p:nvPr>
        </p:nvSpPr>
        <p:spPr>
          <a:xfrm>
            <a:off x="444499" y="3780089"/>
            <a:ext cx="5334001" cy="1754190"/>
          </a:xfrm>
          <a:prstGeom prst="rect">
            <a:avLst/>
          </a:prstGeom>
        </p:spPr>
        <p:txBody>
          <a:bodyPr/>
          <a:lstStyle>
            <a:lvl1pPr>
              <a:defRPr sz="1400"/>
            </a:lvl1pPr>
          </a:lstStyle>
          <a:p>
            <a:pPr lvl="0"/>
            <a:r>
              <a:rPr lang="en-US" dirty="0"/>
              <a:t>Insert Object Here</a:t>
            </a:r>
          </a:p>
        </p:txBody>
      </p:sp>
    </p:spTree>
    <p:extLst>
      <p:ext uri="{BB962C8B-B14F-4D97-AF65-F5344CB8AC3E}">
        <p14:creationId xmlns:p14="http://schemas.microsoft.com/office/powerpoint/2010/main" val="1141142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WO COLUMN IMAGE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6377059" y="1674810"/>
            <a:ext cx="5357741" cy="2852627"/>
          </a:xfrm>
          <a:prstGeom prst="rect">
            <a:avLst/>
          </a:prstGeom>
        </p:spPr>
        <p:txBody>
          <a:bodyPr/>
          <a:lstStyle>
            <a:lvl1pPr>
              <a:defRPr sz="1400"/>
            </a:lvl1pPr>
          </a:lstStyle>
          <a:p>
            <a:pPr lvl="0"/>
            <a:r>
              <a:rPr lang="en-US" dirty="0"/>
              <a:t>Insert Object Here</a:t>
            </a:r>
          </a:p>
        </p:txBody>
      </p:sp>
      <p:sp>
        <p:nvSpPr>
          <p:cNvPr id="10" name="Content Placeholder 2">
            <a:extLst>
              <a:ext uri="{FF2B5EF4-FFF2-40B4-BE49-F238E27FC236}">
                <a16:creationId xmlns:a16="http://schemas.microsoft.com/office/drawing/2014/main" id="{0D5AA000-ED41-AE45-A30C-52B708BB5D98}"/>
              </a:ext>
            </a:extLst>
          </p:cNvPr>
          <p:cNvSpPr>
            <a:spLocks noGrp="1"/>
          </p:cNvSpPr>
          <p:nvPr>
            <p:ph sz="quarter" idx="14" hasCustomPrompt="1"/>
          </p:nvPr>
        </p:nvSpPr>
        <p:spPr>
          <a:xfrm>
            <a:off x="444500" y="1674810"/>
            <a:ext cx="5334001" cy="2852627"/>
          </a:xfrm>
          <a:prstGeom prst="rect">
            <a:avLst/>
          </a:prstGeom>
        </p:spPr>
        <p:txBody>
          <a:bodyPr/>
          <a:lstStyle>
            <a:lvl1pPr>
              <a:defRPr sz="1400"/>
            </a:lvl1pPr>
          </a:lstStyle>
          <a:p>
            <a:pPr lvl="0"/>
            <a:r>
              <a:rPr lang="en-US" dirty="0"/>
              <a:t>Insert Object Here</a:t>
            </a:r>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5" name="Text Placeholder 4">
            <a:extLst>
              <a:ext uri="{FF2B5EF4-FFF2-40B4-BE49-F238E27FC236}">
                <a16:creationId xmlns:a16="http://schemas.microsoft.com/office/drawing/2014/main" id="{00B37B64-4960-1C4C-AC43-9C3DD79A3DDD}"/>
              </a:ext>
            </a:extLst>
          </p:cNvPr>
          <p:cNvSpPr>
            <a:spLocks noGrp="1"/>
          </p:cNvSpPr>
          <p:nvPr>
            <p:ph type="body" sz="quarter" idx="17"/>
          </p:nvPr>
        </p:nvSpPr>
        <p:spPr>
          <a:xfrm>
            <a:off x="444500" y="4724400"/>
            <a:ext cx="5334000" cy="1066800"/>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13" name="Text Placeholder 4">
            <a:extLst>
              <a:ext uri="{FF2B5EF4-FFF2-40B4-BE49-F238E27FC236}">
                <a16:creationId xmlns:a16="http://schemas.microsoft.com/office/drawing/2014/main" id="{AFDF49AC-4528-0344-9FCE-D84C5EBA5C86}"/>
              </a:ext>
            </a:extLst>
          </p:cNvPr>
          <p:cNvSpPr>
            <a:spLocks noGrp="1"/>
          </p:cNvSpPr>
          <p:nvPr>
            <p:ph type="body" sz="quarter" idx="18"/>
          </p:nvPr>
        </p:nvSpPr>
        <p:spPr>
          <a:xfrm>
            <a:off x="6377059" y="4711148"/>
            <a:ext cx="5334000" cy="1066800"/>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97396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LUMN IMAGE TEX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6377060" y="1674810"/>
            <a:ext cx="5357740" cy="2852627"/>
          </a:xfrm>
          <a:prstGeom prst="rect">
            <a:avLst/>
          </a:prstGeom>
        </p:spPr>
        <p:txBody>
          <a:bodyPr/>
          <a:lstStyle>
            <a:lvl1pPr>
              <a:defRPr sz="1400"/>
            </a:lvl1pPr>
          </a:lstStyle>
          <a:p>
            <a:pPr lvl="0"/>
            <a:r>
              <a:rPr lang="en-US" dirty="0"/>
              <a:t>Insert Object Here</a:t>
            </a:r>
          </a:p>
        </p:txBody>
      </p:sp>
      <p:sp>
        <p:nvSpPr>
          <p:cNvPr id="10" name="Content Placeholder 2">
            <a:extLst>
              <a:ext uri="{FF2B5EF4-FFF2-40B4-BE49-F238E27FC236}">
                <a16:creationId xmlns:a16="http://schemas.microsoft.com/office/drawing/2014/main" id="{0D5AA000-ED41-AE45-A30C-52B708BB5D98}"/>
              </a:ext>
            </a:extLst>
          </p:cNvPr>
          <p:cNvSpPr>
            <a:spLocks noGrp="1"/>
          </p:cNvSpPr>
          <p:nvPr>
            <p:ph sz="quarter" idx="14" hasCustomPrompt="1"/>
          </p:nvPr>
        </p:nvSpPr>
        <p:spPr>
          <a:xfrm>
            <a:off x="444500" y="1674810"/>
            <a:ext cx="5334001" cy="2852627"/>
          </a:xfrm>
          <a:prstGeom prst="rect">
            <a:avLst/>
          </a:prstGeom>
        </p:spPr>
        <p:txBody>
          <a:bodyPr/>
          <a:lstStyle>
            <a:lvl1pPr>
              <a:defRPr sz="1400"/>
            </a:lvl1pPr>
          </a:lstStyle>
          <a:p>
            <a:pPr lvl="0"/>
            <a:r>
              <a:rPr lang="en-US" dirty="0"/>
              <a:t>Insert Object Here</a:t>
            </a:r>
          </a:p>
        </p:txBody>
      </p:sp>
      <p:sp>
        <p:nvSpPr>
          <p:cNvPr id="11" name="Text Placeholder 6">
            <a:extLst>
              <a:ext uri="{FF2B5EF4-FFF2-40B4-BE49-F238E27FC236}">
                <a16:creationId xmlns:a16="http://schemas.microsoft.com/office/drawing/2014/main" id="{A7BD228E-7C1B-F64B-9E84-353DF9B51FA4}"/>
              </a:ext>
            </a:extLst>
          </p:cNvPr>
          <p:cNvSpPr>
            <a:spLocks noGrp="1"/>
          </p:cNvSpPr>
          <p:nvPr>
            <p:ph type="body" sz="quarter" idx="16"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5" name="Text Placeholder 4">
            <a:extLst>
              <a:ext uri="{FF2B5EF4-FFF2-40B4-BE49-F238E27FC236}">
                <a16:creationId xmlns:a16="http://schemas.microsoft.com/office/drawing/2014/main" id="{00B37B64-4960-1C4C-AC43-9C3DD79A3DDD}"/>
              </a:ext>
            </a:extLst>
          </p:cNvPr>
          <p:cNvSpPr>
            <a:spLocks noGrp="1"/>
          </p:cNvSpPr>
          <p:nvPr>
            <p:ph type="body" sz="quarter" idx="17"/>
          </p:nvPr>
        </p:nvSpPr>
        <p:spPr>
          <a:xfrm>
            <a:off x="444500" y="4724400"/>
            <a:ext cx="5334000" cy="1066800"/>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13" name="Text Placeholder 4">
            <a:extLst>
              <a:ext uri="{FF2B5EF4-FFF2-40B4-BE49-F238E27FC236}">
                <a16:creationId xmlns:a16="http://schemas.microsoft.com/office/drawing/2014/main" id="{AFDF49AC-4528-0344-9FCE-D84C5EBA5C86}"/>
              </a:ext>
            </a:extLst>
          </p:cNvPr>
          <p:cNvSpPr>
            <a:spLocks noGrp="1"/>
          </p:cNvSpPr>
          <p:nvPr>
            <p:ph type="body" sz="quarter" idx="18"/>
          </p:nvPr>
        </p:nvSpPr>
        <p:spPr>
          <a:xfrm>
            <a:off x="6377059" y="4711148"/>
            <a:ext cx="5334000" cy="1066800"/>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Arial" panose="020B0604020202020204" pitchFamily="34" charset="0"/>
              <a:buChar char="•"/>
              <a:defRPr>
                <a:latin typeface="Arial" panose="020B0604020202020204" pitchFamily="34" charset="0"/>
                <a:cs typeface="Arial" panose="020B0604020202020204" pitchFamily="34" charset="0"/>
              </a:defRPr>
            </a:lvl4pPr>
            <a:lvl5pPr marL="2114550" indent="-2857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44999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LUMN IMAGE LEF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23" name="Content Placeholder 2">
            <a:extLst>
              <a:ext uri="{FF2B5EF4-FFF2-40B4-BE49-F238E27FC236}">
                <a16:creationId xmlns:a16="http://schemas.microsoft.com/office/drawing/2014/main" id="{76EC9C58-8560-0941-B8C2-EFA31078AF2D}"/>
              </a:ext>
            </a:extLst>
          </p:cNvPr>
          <p:cNvSpPr>
            <a:spLocks noGrp="1"/>
          </p:cNvSpPr>
          <p:nvPr>
            <p:ph sz="quarter" idx="12" hasCustomPrompt="1"/>
          </p:nvPr>
        </p:nvSpPr>
        <p:spPr>
          <a:xfrm>
            <a:off x="456835" y="1674810"/>
            <a:ext cx="5334001" cy="3677198"/>
          </a:xfrm>
          <a:prstGeom prst="rect">
            <a:avLst/>
          </a:prstGeom>
        </p:spPr>
        <p:txBody>
          <a:bodyPr/>
          <a:lstStyle>
            <a:lvl1pPr>
              <a:defRPr sz="1400"/>
            </a:lvl1pPr>
          </a:lstStyle>
          <a:p>
            <a:pPr lvl="0"/>
            <a:r>
              <a:rPr lang="en-US" dirty="0"/>
              <a:t>Insert Object Here</a:t>
            </a:r>
          </a:p>
        </p:txBody>
      </p:sp>
      <p:sp>
        <p:nvSpPr>
          <p:cNvPr id="9" name="Text Placeholder 6">
            <a:extLst>
              <a:ext uri="{FF2B5EF4-FFF2-40B4-BE49-F238E27FC236}">
                <a16:creationId xmlns:a16="http://schemas.microsoft.com/office/drawing/2014/main" id="{81309BE8-5D40-C943-B2CB-10463D05D97C}"/>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10" name="Text Placeholder 4">
            <a:extLst>
              <a:ext uri="{FF2B5EF4-FFF2-40B4-BE49-F238E27FC236}">
                <a16:creationId xmlns:a16="http://schemas.microsoft.com/office/drawing/2014/main" id="{17D7606B-B962-F140-8DE0-B107D0B8E28B}"/>
              </a:ext>
            </a:extLst>
          </p:cNvPr>
          <p:cNvSpPr>
            <a:spLocks noGrp="1"/>
          </p:cNvSpPr>
          <p:nvPr>
            <p:ph type="body" sz="quarter" idx="18"/>
          </p:nvPr>
        </p:nvSpPr>
        <p:spPr>
          <a:xfrm>
            <a:off x="6377059" y="1674810"/>
            <a:ext cx="5334000" cy="3677198"/>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727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WO COLUMN IMAGE LEF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23" name="Content Placeholder 2">
            <a:extLst>
              <a:ext uri="{FF2B5EF4-FFF2-40B4-BE49-F238E27FC236}">
                <a16:creationId xmlns:a16="http://schemas.microsoft.com/office/drawing/2014/main" id="{76EC9C58-8560-0941-B8C2-EFA31078AF2D}"/>
              </a:ext>
            </a:extLst>
          </p:cNvPr>
          <p:cNvSpPr>
            <a:spLocks noGrp="1"/>
          </p:cNvSpPr>
          <p:nvPr>
            <p:ph sz="quarter" idx="12" hasCustomPrompt="1"/>
          </p:nvPr>
        </p:nvSpPr>
        <p:spPr>
          <a:xfrm>
            <a:off x="456835" y="1674810"/>
            <a:ext cx="5334001" cy="3677198"/>
          </a:xfrm>
          <a:prstGeom prst="rect">
            <a:avLst/>
          </a:prstGeom>
        </p:spPr>
        <p:txBody>
          <a:bodyPr/>
          <a:lstStyle>
            <a:lvl1pPr>
              <a:defRPr sz="1400"/>
            </a:lvl1pPr>
          </a:lstStyle>
          <a:p>
            <a:pPr lvl="0"/>
            <a:r>
              <a:rPr lang="en-US" dirty="0"/>
              <a:t>Insert Object Here</a:t>
            </a:r>
          </a:p>
        </p:txBody>
      </p:sp>
      <p:sp>
        <p:nvSpPr>
          <p:cNvPr id="9" name="Text Placeholder 6">
            <a:extLst>
              <a:ext uri="{FF2B5EF4-FFF2-40B4-BE49-F238E27FC236}">
                <a16:creationId xmlns:a16="http://schemas.microsoft.com/office/drawing/2014/main" id="{81309BE8-5D40-C943-B2CB-10463D05D97C}"/>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7" name="Text Placeholder 4">
            <a:extLst>
              <a:ext uri="{FF2B5EF4-FFF2-40B4-BE49-F238E27FC236}">
                <a16:creationId xmlns:a16="http://schemas.microsoft.com/office/drawing/2014/main" id="{F4A0E2F8-912F-47BD-A75E-1A784AA39281}"/>
              </a:ext>
            </a:extLst>
          </p:cNvPr>
          <p:cNvSpPr>
            <a:spLocks noGrp="1"/>
          </p:cNvSpPr>
          <p:nvPr>
            <p:ph type="body" sz="quarter" idx="18"/>
          </p:nvPr>
        </p:nvSpPr>
        <p:spPr>
          <a:xfrm>
            <a:off x="6377059" y="1674810"/>
            <a:ext cx="5334000" cy="3677198"/>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2276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LUMN IMAGE-RIGH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6400798" y="1674810"/>
            <a:ext cx="5334001" cy="3677198"/>
          </a:xfrm>
          <a:prstGeom prst="rect">
            <a:avLst/>
          </a:prstGeom>
        </p:spPr>
        <p:txBody>
          <a:bodyPr/>
          <a:lstStyle>
            <a:lvl1pPr>
              <a:defRPr sz="1400"/>
            </a:lvl1pPr>
          </a:lstStyle>
          <a:p>
            <a:pPr lvl="0"/>
            <a:r>
              <a:rPr lang="en-US" dirty="0"/>
              <a:t>Insert Object Here</a:t>
            </a:r>
          </a:p>
        </p:txBody>
      </p:sp>
      <p:sp>
        <p:nvSpPr>
          <p:cNvPr id="9" name="Text Placeholder 6">
            <a:extLst>
              <a:ext uri="{FF2B5EF4-FFF2-40B4-BE49-F238E27FC236}">
                <a16:creationId xmlns:a16="http://schemas.microsoft.com/office/drawing/2014/main" id="{07477022-3712-B34D-84BB-12D1A5845557}"/>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7" name="Text Placeholder 4">
            <a:extLst>
              <a:ext uri="{FF2B5EF4-FFF2-40B4-BE49-F238E27FC236}">
                <a16:creationId xmlns:a16="http://schemas.microsoft.com/office/drawing/2014/main" id="{2386983E-FC08-485D-AD67-E6EA054C131C}"/>
              </a:ext>
            </a:extLst>
          </p:cNvPr>
          <p:cNvSpPr>
            <a:spLocks noGrp="1"/>
          </p:cNvSpPr>
          <p:nvPr>
            <p:ph type="body" sz="quarter" idx="18"/>
          </p:nvPr>
        </p:nvSpPr>
        <p:spPr>
          <a:xfrm>
            <a:off x="456835" y="1674810"/>
            <a:ext cx="5562965" cy="3677198"/>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16480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COLUMN IMAGE RIGH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10" name="Text Placeholder 6">
            <a:extLst>
              <a:ext uri="{FF2B5EF4-FFF2-40B4-BE49-F238E27FC236}">
                <a16:creationId xmlns:a16="http://schemas.microsoft.com/office/drawing/2014/main" id="{258F67B5-D1BD-F047-B613-CA23C0F58D34}"/>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
        <p:nvSpPr>
          <p:cNvPr id="12" name="Content Placeholder 2">
            <a:extLst>
              <a:ext uri="{FF2B5EF4-FFF2-40B4-BE49-F238E27FC236}">
                <a16:creationId xmlns:a16="http://schemas.microsoft.com/office/drawing/2014/main" id="{804DF219-F717-394E-8E64-8DDBFE6252AB}"/>
              </a:ext>
            </a:extLst>
          </p:cNvPr>
          <p:cNvSpPr>
            <a:spLocks noGrp="1"/>
          </p:cNvSpPr>
          <p:nvPr>
            <p:ph sz="quarter" idx="12" hasCustomPrompt="1"/>
          </p:nvPr>
        </p:nvSpPr>
        <p:spPr>
          <a:xfrm>
            <a:off x="6400798" y="1674810"/>
            <a:ext cx="5334001" cy="3677198"/>
          </a:xfrm>
          <a:prstGeom prst="rect">
            <a:avLst/>
          </a:prstGeom>
        </p:spPr>
        <p:txBody>
          <a:bodyPr/>
          <a:lstStyle>
            <a:lvl1pPr>
              <a:defRPr sz="1400"/>
            </a:lvl1pPr>
          </a:lstStyle>
          <a:p>
            <a:pPr lvl="0"/>
            <a:r>
              <a:rPr lang="en-US" dirty="0"/>
              <a:t>Insert Object Here</a:t>
            </a:r>
          </a:p>
        </p:txBody>
      </p:sp>
      <p:sp>
        <p:nvSpPr>
          <p:cNvPr id="7" name="Text Placeholder 4">
            <a:extLst>
              <a:ext uri="{FF2B5EF4-FFF2-40B4-BE49-F238E27FC236}">
                <a16:creationId xmlns:a16="http://schemas.microsoft.com/office/drawing/2014/main" id="{39CEF6A0-32D7-4C3E-A257-3EE16820DBC6}"/>
              </a:ext>
            </a:extLst>
          </p:cNvPr>
          <p:cNvSpPr>
            <a:spLocks noGrp="1"/>
          </p:cNvSpPr>
          <p:nvPr>
            <p:ph type="body" sz="quarter" idx="18"/>
          </p:nvPr>
        </p:nvSpPr>
        <p:spPr>
          <a:xfrm>
            <a:off x="457198" y="1689505"/>
            <a:ext cx="5562601" cy="3677198"/>
          </a:xfrm>
          <a:prstGeom prst="rect">
            <a:avLst/>
          </a:prstGeom>
        </p:spPr>
        <p:txBody>
          <a:bodyPr/>
          <a:lstStyle>
            <a:lvl1pPr marL="0" indent="0">
              <a:buFont typeface="Arial" panose="020B0604020202020204" pitchFamily="34" charset="0"/>
              <a:buNone/>
              <a:defRPr>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a:latin typeface="Arial" panose="020B0604020202020204" pitchFamily="34" charset="0"/>
                <a:cs typeface="Arial" panose="020B0604020202020204" pitchFamily="34" charset="0"/>
              </a:defRPr>
            </a:lvl2pPr>
            <a:lvl3pPr marL="1200150" indent="-285750">
              <a:buFont typeface="Courier New" panose="02070309020205020404" pitchFamily="49" charset="0"/>
              <a:buChar char="o"/>
              <a:defRPr sz="16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Courier New" panose="02070309020205020404" pitchFamily="49" charset="0"/>
              <a:buChar cha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48429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ARGE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bk object 19"/>
          <p:cNvSpPr/>
          <p:nvPr/>
        </p:nvSpPr>
        <p:spPr>
          <a:xfrm>
            <a:off x="8253491" y="5802766"/>
            <a:ext cx="3938270" cy="1055370"/>
          </a:xfrm>
          <a:custGeom>
            <a:avLst/>
            <a:gdLst/>
            <a:ahLst/>
            <a:cxnLst/>
            <a:rect l="l" t="t" r="r" b="b"/>
            <a:pathLst>
              <a:path w="3938270" h="1055370">
                <a:moveTo>
                  <a:pt x="3938203" y="0"/>
                </a:moveTo>
                <a:lnTo>
                  <a:pt x="0" y="1055233"/>
                </a:lnTo>
              </a:path>
            </a:pathLst>
          </a:custGeom>
          <a:ln w="31750">
            <a:solidFill>
              <a:srgbClr val="FFFFFF"/>
            </a:solidFill>
          </a:ln>
        </p:spPr>
        <p:txBody>
          <a:bodyPr wrap="square" lIns="0" tIns="0" rIns="0" bIns="0" rtlCol="0"/>
          <a:lstStyle/>
          <a:p>
            <a:endParaRPr/>
          </a:p>
        </p:txBody>
      </p:sp>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456835" y="1676399"/>
            <a:ext cx="11302999" cy="3675615"/>
          </a:xfrm>
          <a:prstGeom prst="rect">
            <a:avLst/>
          </a:prstGeom>
        </p:spPr>
        <p:txBody>
          <a:bodyPr/>
          <a:lstStyle>
            <a:lvl1pPr>
              <a:defRPr sz="1400"/>
            </a:lvl1pPr>
          </a:lstStyle>
          <a:p>
            <a:pPr lvl="0"/>
            <a:r>
              <a:rPr lang="en-US" dirty="0"/>
              <a:t>Insert Object Here</a:t>
            </a:r>
          </a:p>
        </p:txBody>
      </p:sp>
      <p:sp>
        <p:nvSpPr>
          <p:cNvPr id="8" name="Text Placeholder 6">
            <a:extLst>
              <a:ext uri="{FF2B5EF4-FFF2-40B4-BE49-F238E27FC236}">
                <a16:creationId xmlns:a16="http://schemas.microsoft.com/office/drawing/2014/main" id="{CCEC1A45-4C48-BE44-96EA-08BBF94E360A}"/>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1571825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ARGE IMAGE-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bk object 19"/>
          <p:cNvSpPr/>
          <p:nvPr/>
        </p:nvSpPr>
        <p:spPr>
          <a:xfrm>
            <a:off x="8253491" y="5802766"/>
            <a:ext cx="3938270" cy="1055370"/>
          </a:xfrm>
          <a:custGeom>
            <a:avLst/>
            <a:gdLst/>
            <a:ahLst/>
            <a:cxnLst/>
            <a:rect l="l" t="t" r="r" b="b"/>
            <a:pathLst>
              <a:path w="3938270" h="1055370">
                <a:moveTo>
                  <a:pt x="3938203" y="0"/>
                </a:moveTo>
                <a:lnTo>
                  <a:pt x="0" y="1055233"/>
                </a:lnTo>
              </a:path>
            </a:pathLst>
          </a:custGeom>
          <a:ln w="31750">
            <a:solidFill>
              <a:srgbClr val="FFFFFF"/>
            </a:solidFill>
          </a:ln>
        </p:spPr>
        <p:txBody>
          <a:bodyPr wrap="square" lIns="0" tIns="0" rIns="0" bIns="0" rtlCol="0"/>
          <a:lstStyle/>
          <a:p>
            <a:endParaRPr/>
          </a:p>
        </p:txBody>
      </p:sp>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3" name="Content Placeholder 2">
            <a:extLst>
              <a:ext uri="{FF2B5EF4-FFF2-40B4-BE49-F238E27FC236}">
                <a16:creationId xmlns:a16="http://schemas.microsoft.com/office/drawing/2014/main" id="{1944CED9-D19D-504A-9FD4-1165CE554E62}"/>
              </a:ext>
            </a:extLst>
          </p:cNvPr>
          <p:cNvSpPr>
            <a:spLocks noGrp="1"/>
          </p:cNvSpPr>
          <p:nvPr>
            <p:ph sz="quarter" idx="12" hasCustomPrompt="1"/>
          </p:nvPr>
        </p:nvSpPr>
        <p:spPr>
          <a:xfrm>
            <a:off x="456835" y="1676399"/>
            <a:ext cx="11302999" cy="4191001"/>
          </a:xfrm>
          <a:prstGeom prst="rect">
            <a:avLst/>
          </a:prstGeom>
        </p:spPr>
        <p:txBody>
          <a:bodyPr/>
          <a:lstStyle>
            <a:lvl1pPr>
              <a:defRPr sz="1400"/>
            </a:lvl1pPr>
          </a:lstStyle>
          <a:p>
            <a:pPr lvl="0"/>
            <a:r>
              <a:rPr lang="en-US" dirty="0"/>
              <a:t>Insert Object Here</a:t>
            </a:r>
          </a:p>
        </p:txBody>
      </p:sp>
      <p:sp>
        <p:nvSpPr>
          <p:cNvPr id="8" name="Text Placeholder 6">
            <a:extLst>
              <a:ext uri="{FF2B5EF4-FFF2-40B4-BE49-F238E27FC236}">
                <a16:creationId xmlns:a16="http://schemas.microsoft.com/office/drawing/2014/main" id="{CCEC1A45-4C48-BE44-96EA-08BBF94E360A}"/>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472386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COLUM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20" name="Content Placeholder 2">
            <a:extLst>
              <a:ext uri="{FF2B5EF4-FFF2-40B4-BE49-F238E27FC236}">
                <a16:creationId xmlns:a16="http://schemas.microsoft.com/office/drawing/2014/main" id="{C09E429D-99D9-C244-9C48-528C00053274}"/>
              </a:ext>
            </a:extLst>
          </p:cNvPr>
          <p:cNvSpPr>
            <a:spLocks noGrp="1"/>
          </p:cNvSpPr>
          <p:nvPr>
            <p:ph sz="quarter" idx="14" hasCustomPrompt="1"/>
          </p:nvPr>
        </p:nvSpPr>
        <p:spPr>
          <a:xfrm>
            <a:off x="444500" y="1673124"/>
            <a:ext cx="3289299" cy="3622898"/>
          </a:xfrm>
          <a:prstGeom prst="rect">
            <a:avLst/>
          </a:prstGeom>
        </p:spPr>
        <p:txBody>
          <a:bodyPr/>
          <a:lstStyle>
            <a:lvl1pPr>
              <a:defRPr sz="1400"/>
            </a:lvl1pPr>
          </a:lstStyle>
          <a:p>
            <a:pPr lvl="0"/>
            <a:r>
              <a:rPr lang="en-US" dirty="0"/>
              <a:t>Insert Object Here</a:t>
            </a:r>
          </a:p>
        </p:txBody>
      </p:sp>
      <p:sp>
        <p:nvSpPr>
          <p:cNvPr id="11" name="Content Placeholder 2">
            <a:extLst>
              <a:ext uri="{FF2B5EF4-FFF2-40B4-BE49-F238E27FC236}">
                <a16:creationId xmlns:a16="http://schemas.microsoft.com/office/drawing/2014/main" id="{63CCBDC1-DA5E-E44F-8D8E-9804AAD5CDD6}"/>
              </a:ext>
            </a:extLst>
          </p:cNvPr>
          <p:cNvSpPr>
            <a:spLocks noGrp="1"/>
          </p:cNvSpPr>
          <p:nvPr>
            <p:ph sz="quarter" idx="16" hasCustomPrompt="1"/>
          </p:nvPr>
        </p:nvSpPr>
        <p:spPr>
          <a:xfrm>
            <a:off x="4451350" y="1676400"/>
            <a:ext cx="3289299" cy="3622898"/>
          </a:xfrm>
          <a:prstGeom prst="rect">
            <a:avLst/>
          </a:prstGeom>
        </p:spPr>
        <p:txBody>
          <a:bodyPr/>
          <a:lstStyle>
            <a:lvl1pPr>
              <a:defRPr sz="1400"/>
            </a:lvl1pPr>
          </a:lstStyle>
          <a:p>
            <a:pPr lvl="0"/>
            <a:r>
              <a:rPr lang="en-US" dirty="0"/>
              <a:t>Insert Object Here</a:t>
            </a:r>
          </a:p>
        </p:txBody>
      </p:sp>
      <p:sp>
        <p:nvSpPr>
          <p:cNvPr id="16" name="Content Placeholder 2">
            <a:extLst>
              <a:ext uri="{FF2B5EF4-FFF2-40B4-BE49-F238E27FC236}">
                <a16:creationId xmlns:a16="http://schemas.microsoft.com/office/drawing/2014/main" id="{11D2A61B-0926-E946-A9B1-D34796ECB15B}"/>
              </a:ext>
            </a:extLst>
          </p:cNvPr>
          <p:cNvSpPr>
            <a:spLocks noGrp="1"/>
          </p:cNvSpPr>
          <p:nvPr>
            <p:ph sz="quarter" idx="18" hasCustomPrompt="1"/>
          </p:nvPr>
        </p:nvSpPr>
        <p:spPr>
          <a:xfrm>
            <a:off x="8450346" y="1673124"/>
            <a:ext cx="3289299" cy="3622898"/>
          </a:xfrm>
          <a:prstGeom prst="rect">
            <a:avLst/>
          </a:prstGeom>
        </p:spPr>
        <p:txBody>
          <a:bodyPr/>
          <a:lstStyle>
            <a:lvl1pPr>
              <a:defRPr sz="1400"/>
            </a:lvl1pPr>
          </a:lstStyle>
          <a:p>
            <a:pPr lvl="0"/>
            <a:r>
              <a:rPr lang="en-US" dirty="0"/>
              <a:t>Insert Object Here</a:t>
            </a:r>
          </a:p>
        </p:txBody>
      </p:sp>
      <p:sp>
        <p:nvSpPr>
          <p:cNvPr id="12" name="Text Placeholder 6">
            <a:extLst>
              <a:ext uri="{FF2B5EF4-FFF2-40B4-BE49-F238E27FC236}">
                <a16:creationId xmlns:a16="http://schemas.microsoft.com/office/drawing/2014/main" id="{9B487AF8-DBF9-154F-996E-A13274934780}"/>
              </a:ext>
            </a:extLst>
          </p:cNvPr>
          <p:cNvSpPr>
            <a:spLocks noGrp="1"/>
          </p:cNvSpPr>
          <p:nvPr>
            <p:ph type="body" sz="quarter" idx="19"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2462853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REE COLUMN IMAGE-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20" name="Content Placeholder 2">
            <a:extLst>
              <a:ext uri="{FF2B5EF4-FFF2-40B4-BE49-F238E27FC236}">
                <a16:creationId xmlns:a16="http://schemas.microsoft.com/office/drawing/2014/main" id="{C09E429D-99D9-C244-9C48-528C00053274}"/>
              </a:ext>
            </a:extLst>
          </p:cNvPr>
          <p:cNvSpPr>
            <a:spLocks noGrp="1"/>
          </p:cNvSpPr>
          <p:nvPr>
            <p:ph sz="quarter" idx="14" hasCustomPrompt="1"/>
          </p:nvPr>
        </p:nvSpPr>
        <p:spPr>
          <a:xfrm>
            <a:off x="444500" y="1673124"/>
            <a:ext cx="3289299" cy="3622898"/>
          </a:xfrm>
          <a:prstGeom prst="rect">
            <a:avLst/>
          </a:prstGeom>
        </p:spPr>
        <p:txBody>
          <a:bodyPr/>
          <a:lstStyle>
            <a:lvl1pPr>
              <a:defRPr sz="1400"/>
            </a:lvl1pPr>
          </a:lstStyle>
          <a:p>
            <a:pPr lvl="0"/>
            <a:r>
              <a:rPr lang="en-US" dirty="0"/>
              <a:t>Insert Object Here</a:t>
            </a:r>
          </a:p>
        </p:txBody>
      </p:sp>
      <p:sp>
        <p:nvSpPr>
          <p:cNvPr id="11" name="Content Placeholder 2">
            <a:extLst>
              <a:ext uri="{FF2B5EF4-FFF2-40B4-BE49-F238E27FC236}">
                <a16:creationId xmlns:a16="http://schemas.microsoft.com/office/drawing/2014/main" id="{63CCBDC1-DA5E-E44F-8D8E-9804AAD5CDD6}"/>
              </a:ext>
            </a:extLst>
          </p:cNvPr>
          <p:cNvSpPr>
            <a:spLocks noGrp="1"/>
          </p:cNvSpPr>
          <p:nvPr>
            <p:ph sz="quarter" idx="16" hasCustomPrompt="1"/>
          </p:nvPr>
        </p:nvSpPr>
        <p:spPr>
          <a:xfrm>
            <a:off x="4451350" y="1676400"/>
            <a:ext cx="3289299" cy="3622898"/>
          </a:xfrm>
          <a:prstGeom prst="rect">
            <a:avLst/>
          </a:prstGeom>
        </p:spPr>
        <p:txBody>
          <a:bodyPr/>
          <a:lstStyle>
            <a:lvl1pPr>
              <a:defRPr sz="1400"/>
            </a:lvl1pPr>
          </a:lstStyle>
          <a:p>
            <a:pPr lvl="0"/>
            <a:r>
              <a:rPr lang="en-US" dirty="0"/>
              <a:t>Insert Object Here</a:t>
            </a:r>
          </a:p>
        </p:txBody>
      </p:sp>
      <p:sp>
        <p:nvSpPr>
          <p:cNvPr id="16" name="Content Placeholder 2">
            <a:extLst>
              <a:ext uri="{FF2B5EF4-FFF2-40B4-BE49-F238E27FC236}">
                <a16:creationId xmlns:a16="http://schemas.microsoft.com/office/drawing/2014/main" id="{11D2A61B-0926-E946-A9B1-D34796ECB15B}"/>
              </a:ext>
            </a:extLst>
          </p:cNvPr>
          <p:cNvSpPr>
            <a:spLocks noGrp="1"/>
          </p:cNvSpPr>
          <p:nvPr>
            <p:ph sz="quarter" idx="18" hasCustomPrompt="1"/>
          </p:nvPr>
        </p:nvSpPr>
        <p:spPr>
          <a:xfrm>
            <a:off x="8450346" y="1673124"/>
            <a:ext cx="3289299" cy="3622898"/>
          </a:xfrm>
          <a:prstGeom prst="rect">
            <a:avLst/>
          </a:prstGeom>
        </p:spPr>
        <p:txBody>
          <a:bodyPr/>
          <a:lstStyle>
            <a:lvl1pPr>
              <a:defRPr sz="1400"/>
            </a:lvl1pPr>
          </a:lstStyle>
          <a:p>
            <a:pPr lvl="0"/>
            <a:r>
              <a:rPr lang="en-US" dirty="0"/>
              <a:t>Insert Object Here</a:t>
            </a:r>
          </a:p>
        </p:txBody>
      </p:sp>
      <p:sp>
        <p:nvSpPr>
          <p:cNvPr id="12" name="Text Placeholder 6">
            <a:extLst>
              <a:ext uri="{FF2B5EF4-FFF2-40B4-BE49-F238E27FC236}">
                <a16:creationId xmlns:a16="http://schemas.microsoft.com/office/drawing/2014/main" id="{9B487AF8-DBF9-154F-996E-A13274934780}"/>
              </a:ext>
            </a:extLst>
          </p:cNvPr>
          <p:cNvSpPr>
            <a:spLocks noGrp="1"/>
          </p:cNvSpPr>
          <p:nvPr>
            <p:ph type="body" sz="quarter" idx="19"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1101647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QUOTE CALL 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744200" y="6274064"/>
            <a:ext cx="990964" cy="133320"/>
          </a:xfrm>
        </p:spPr>
        <p:txBody>
          <a:bodyPr lIns="0" tIns="0" rIns="0" bIns="0"/>
          <a:lstStyle>
            <a:lvl1pPr algn="r">
              <a:defRPr sz="1000">
                <a:solidFill>
                  <a:schemeClr val="bg1"/>
                </a:solidFill>
              </a:defRPr>
            </a:lvl1pPr>
          </a:lstStyle>
          <a:p>
            <a:fld id="{B6F15528-21DE-4FAA-801E-634DDDAF4B2B}" type="slidenum">
              <a:rPr lang="en-US" smtClean="0"/>
              <a:pPr/>
              <a:t>‹#›</a:t>
            </a:fld>
            <a:endParaRPr lang="en-US" dirty="0"/>
          </a:p>
        </p:txBody>
      </p:sp>
      <p:pic>
        <p:nvPicPr>
          <p:cNvPr id="14" name="Picture 13">
            <a:extLst>
              <a:ext uri="{FF2B5EF4-FFF2-40B4-BE49-F238E27FC236}">
                <a16:creationId xmlns:a16="http://schemas.microsoft.com/office/drawing/2014/main" id="{54FEF508-09BA-1E41-B91F-D747DBE256F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20" name="Text Placeholder 19">
            <a:extLst>
              <a:ext uri="{FF2B5EF4-FFF2-40B4-BE49-F238E27FC236}">
                <a16:creationId xmlns:a16="http://schemas.microsoft.com/office/drawing/2014/main" id="{A8B8D781-D025-474D-ADA9-0489DB05A909}"/>
              </a:ext>
            </a:extLst>
          </p:cNvPr>
          <p:cNvSpPr>
            <a:spLocks noGrp="1"/>
          </p:cNvSpPr>
          <p:nvPr>
            <p:ph type="body" sz="quarter" idx="11" hasCustomPrompt="1"/>
          </p:nvPr>
        </p:nvSpPr>
        <p:spPr>
          <a:xfrm>
            <a:off x="457199" y="1674613"/>
            <a:ext cx="11290301" cy="2036075"/>
          </a:xfrm>
          <a:prstGeom prst="rect">
            <a:avLst/>
          </a:prstGeom>
        </p:spPr>
        <p:txBody>
          <a:bodyPr/>
          <a:lstStyle>
            <a:lvl1pPr>
              <a:defRPr sz="3200">
                <a:solidFill>
                  <a:srgbClr val="00AFD7"/>
                </a:solidFill>
                <a:latin typeface="Georgia" panose="02040502050405020303" pitchFamily="18"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Large Quote Text Shown Here For Reference</a:t>
            </a:r>
          </a:p>
        </p:txBody>
      </p:sp>
      <p:sp>
        <p:nvSpPr>
          <p:cNvPr id="9" name="Text Placeholder 8">
            <a:extLst>
              <a:ext uri="{FF2B5EF4-FFF2-40B4-BE49-F238E27FC236}">
                <a16:creationId xmlns:a16="http://schemas.microsoft.com/office/drawing/2014/main" id="{A67CEDB9-3EC3-BB4A-95AF-2252C85BF32B}"/>
              </a:ext>
            </a:extLst>
          </p:cNvPr>
          <p:cNvSpPr>
            <a:spLocks noGrp="1"/>
          </p:cNvSpPr>
          <p:nvPr>
            <p:ph type="body" sz="quarter" idx="12" hasCustomPrompt="1"/>
          </p:nvPr>
        </p:nvSpPr>
        <p:spPr>
          <a:xfrm>
            <a:off x="457201" y="4366010"/>
            <a:ext cx="2743200" cy="663190"/>
          </a:xfrm>
          <a:prstGeom prst="rect">
            <a:avLst/>
          </a:prstGeom>
        </p:spPr>
        <p:txBody>
          <a:bodyPr/>
          <a:lstStyle>
            <a:lvl1pPr>
              <a:defRPr sz="1600" b="1">
                <a:solidFill>
                  <a:srgbClr val="00205B"/>
                </a:solidFill>
              </a:defRPr>
            </a:lvl1pPr>
          </a:lstStyle>
          <a:p>
            <a:pPr lvl="0"/>
            <a:r>
              <a:rPr lang="en-US" dirty="0"/>
              <a:t>First Name Last Name</a:t>
            </a:r>
          </a:p>
          <a:p>
            <a:pPr lvl="0"/>
            <a:r>
              <a:rPr lang="en-US" dirty="0"/>
              <a:t>Professional Title</a:t>
            </a:r>
          </a:p>
        </p:txBody>
      </p:sp>
      <p:sp>
        <p:nvSpPr>
          <p:cNvPr id="8" name="Text Placeholder 6">
            <a:extLst>
              <a:ext uri="{FF2B5EF4-FFF2-40B4-BE49-F238E27FC236}">
                <a16:creationId xmlns:a16="http://schemas.microsoft.com/office/drawing/2014/main" id="{BFA15F26-5718-8346-A12B-4E0F9AB107A1}"/>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extLst>
      <p:ext uri="{BB962C8B-B14F-4D97-AF65-F5344CB8AC3E}">
        <p14:creationId xmlns:p14="http://schemas.microsoft.com/office/powerpoint/2010/main" val="3340893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CALL OUT-0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0668000" y="6274064"/>
            <a:ext cx="1067164" cy="153888"/>
          </a:xfrm>
        </p:spPr>
        <p:txBody>
          <a:bodyPr lIns="0" tIns="0" rIns="0" bIns="0"/>
          <a:lstStyle>
            <a:lvl1pPr algn="r">
              <a:defRPr sz="1000">
                <a:solidFill>
                  <a:srgbClr val="F9423A"/>
                </a:solidFill>
              </a:defRPr>
            </a:lvl1pPr>
          </a:lstStyle>
          <a:p>
            <a:fld id="{B6F15528-21DE-4FAA-801E-634DDDAF4B2B}" type="slidenum">
              <a:rPr lang="en-US" smtClean="0"/>
              <a:pPr/>
              <a:t>‹#›</a:t>
            </a:fld>
            <a:endParaRPr lang="en-US" dirty="0"/>
          </a:p>
        </p:txBody>
      </p:sp>
      <p:sp>
        <p:nvSpPr>
          <p:cNvPr id="9" name="Text Placeholder 19">
            <a:extLst>
              <a:ext uri="{FF2B5EF4-FFF2-40B4-BE49-F238E27FC236}">
                <a16:creationId xmlns:a16="http://schemas.microsoft.com/office/drawing/2014/main" id="{F99D1834-D8B0-324E-BCB2-6043DD42DFD8}"/>
              </a:ext>
            </a:extLst>
          </p:cNvPr>
          <p:cNvSpPr>
            <a:spLocks noGrp="1"/>
          </p:cNvSpPr>
          <p:nvPr>
            <p:ph type="body" sz="quarter" idx="11" hasCustomPrompt="1"/>
          </p:nvPr>
        </p:nvSpPr>
        <p:spPr>
          <a:xfrm>
            <a:off x="457199" y="1674613"/>
            <a:ext cx="11290301" cy="2036075"/>
          </a:xfrm>
          <a:prstGeom prst="rect">
            <a:avLst/>
          </a:prstGeom>
        </p:spPr>
        <p:txBody>
          <a:bodyPr/>
          <a:lstStyle>
            <a:lvl1pPr>
              <a:defRPr sz="3200">
                <a:solidFill>
                  <a:srgbClr val="00AFD7"/>
                </a:solidFill>
                <a:latin typeface="Georgia" panose="02040502050405020303" pitchFamily="18"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Large Quote Text Shown Here For Reference</a:t>
            </a:r>
          </a:p>
        </p:txBody>
      </p:sp>
      <p:sp>
        <p:nvSpPr>
          <p:cNvPr id="10" name="Text Placeholder 8">
            <a:extLst>
              <a:ext uri="{FF2B5EF4-FFF2-40B4-BE49-F238E27FC236}">
                <a16:creationId xmlns:a16="http://schemas.microsoft.com/office/drawing/2014/main" id="{29E1792E-7CBA-7A44-B568-162F380828E0}"/>
              </a:ext>
            </a:extLst>
          </p:cNvPr>
          <p:cNvSpPr>
            <a:spLocks noGrp="1"/>
          </p:cNvSpPr>
          <p:nvPr>
            <p:ph type="body" sz="quarter" idx="12" hasCustomPrompt="1"/>
          </p:nvPr>
        </p:nvSpPr>
        <p:spPr>
          <a:xfrm>
            <a:off x="457201" y="4366010"/>
            <a:ext cx="2743200" cy="663190"/>
          </a:xfrm>
          <a:prstGeom prst="rect">
            <a:avLst/>
          </a:prstGeom>
        </p:spPr>
        <p:txBody>
          <a:bodyPr/>
          <a:lstStyle>
            <a:lvl1pPr>
              <a:defRPr sz="1600" b="1">
                <a:solidFill>
                  <a:srgbClr val="00205B"/>
                </a:solidFill>
              </a:defRPr>
            </a:lvl1pPr>
          </a:lstStyle>
          <a:p>
            <a:pPr lvl="0"/>
            <a:r>
              <a:rPr lang="en-US" dirty="0"/>
              <a:t>First Name Last Name</a:t>
            </a:r>
          </a:p>
          <a:p>
            <a:pPr lvl="0"/>
            <a:r>
              <a:rPr lang="en-US" dirty="0"/>
              <a:t>Professional Title</a:t>
            </a:r>
          </a:p>
        </p:txBody>
      </p:sp>
      <p:sp>
        <p:nvSpPr>
          <p:cNvPr id="11" name="Text Placeholder 6">
            <a:extLst>
              <a:ext uri="{FF2B5EF4-FFF2-40B4-BE49-F238E27FC236}">
                <a16:creationId xmlns:a16="http://schemas.microsoft.com/office/drawing/2014/main" id="{C0001F15-6C05-3846-96C5-2462D18FC04B}"/>
              </a:ext>
            </a:extLst>
          </p:cNvPr>
          <p:cNvSpPr>
            <a:spLocks noGrp="1"/>
          </p:cNvSpPr>
          <p:nvPr>
            <p:ph type="body" sz="quarter" idx="14" hasCustomPrompt="1"/>
          </p:nvPr>
        </p:nvSpPr>
        <p:spPr>
          <a:xfrm>
            <a:off x="457199" y="990600"/>
            <a:ext cx="11277600" cy="430492"/>
          </a:xfrm>
          <a:prstGeom prst="rect">
            <a:avLst/>
          </a:prstGeom>
        </p:spPr>
        <p:txBody>
          <a:bodyPr>
            <a:noAutofit/>
          </a:bodyPr>
          <a:lstStyle>
            <a:lvl1pPr>
              <a:defRPr sz="2800" b="1" i="0">
                <a:solidFill>
                  <a:srgbClr val="00205B"/>
                </a:solidFill>
                <a:latin typeface="Arial Black" panose="020B0604020202020204" pitchFamily="34" charset="0"/>
                <a:cs typeface="Arial Black" panose="020B0604020202020204" pitchFamily="34" charset="0"/>
              </a:defRPr>
            </a:lvl1pPr>
          </a:lstStyle>
          <a:p>
            <a:pPr lvl="0"/>
            <a:r>
              <a:rPr lang="en-US" dirty="0"/>
              <a:t>Headline Treatment Shown Here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CYA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extLst>
      <p:ext uri="{BB962C8B-B14F-4D97-AF65-F5344CB8AC3E}">
        <p14:creationId xmlns:p14="http://schemas.microsoft.com/office/powerpoint/2010/main" val="1686321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BREAK RE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extLst>
      <p:ext uri="{BB962C8B-B14F-4D97-AF65-F5344CB8AC3E}">
        <p14:creationId xmlns:p14="http://schemas.microsoft.com/office/powerpoint/2010/main" val="3013637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BLUE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extLst>
      <p:ext uri="{BB962C8B-B14F-4D97-AF65-F5344CB8AC3E}">
        <p14:creationId xmlns:p14="http://schemas.microsoft.com/office/powerpoint/2010/main" val="2490035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CYA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extLst>
      <p:ext uri="{BB962C8B-B14F-4D97-AF65-F5344CB8AC3E}">
        <p14:creationId xmlns:p14="http://schemas.microsoft.com/office/powerpoint/2010/main" val="3900590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BREAK RED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D85FDB8-2970-064B-8728-C479767CE6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56835" y="6060039"/>
            <a:ext cx="1179664" cy="347346"/>
          </a:xfrm>
          <a:prstGeom prst="rect">
            <a:avLst/>
          </a:prstGeom>
        </p:spPr>
      </p:pic>
      <p:sp>
        <p:nvSpPr>
          <p:cNvPr id="11" name="Text Placeholder 10">
            <a:extLst>
              <a:ext uri="{FF2B5EF4-FFF2-40B4-BE49-F238E27FC236}">
                <a16:creationId xmlns:a16="http://schemas.microsoft.com/office/drawing/2014/main" id="{0A1CDB1A-1267-6A41-9051-379ADCBB29CB}"/>
              </a:ext>
            </a:extLst>
          </p:cNvPr>
          <p:cNvSpPr>
            <a:spLocks noGrp="1"/>
          </p:cNvSpPr>
          <p:nvPr>
            <p:ph type="body" sz="quarter" idx="10" hasCustomPrompt="1"/>
          </p:nvPr>
        </p:nvSpPr>
        <p:spPr>
          <a:xfrm>
            <a:off x="457200" y="2551546"/>
            <a:ext cx="5715000" cy="1107996"/>
          </a:xfrm>
          <a:prstGeom prst="rect">
            <a:avLst/>
          </a:prstGeom>
        </p:spPr>
        <p:txBody>
          <a:bodyPr/>
          <a:lstStyle>
            <a:lvl1pPr>
              <a:defRPr sz="3600">
                <a:solidFill>
                  <a:schemeClr val="bg1"/>
                </a:solidFill>
              </a:defRPr>
            </a:lvl1pPr>
          </a:lstStyle>
          <a:p>
            <a:pPr lvl="0"/>
            <a:r>
              <a:rPr lang="en-US" dirty="0"/>
              <a:t>Section Break Title Shown Here For Reference</a:t>
            </a:r>
          </a:p>
        </p:txBody>
      </p:sp>
      <p:sp>
        <p:nvSpPr>
          <p:cNvPr id="16" name="Text Placeholder 15">
            <a:extLst>
              <a:ext uri="{FF2B5EF4-FFF2-40B4-BE49-F238E27FC236}">
                <a16:creationId xmlns:a16="http://schemas.microsoft.com/office/drawing/2014/main" id="{429696C9-0958-6D48-B188-0A837E556926}"/>
              </a:ext>
            </a:extLst>
          </p:cNvPr>
          <p:cNvSpPr>
            <a:spLocks noGrp="1"/>
          </p:cNvSpPr>
          <p:nvPr>
            <p:ph type="body" sz="quarter" idx="11" hasCustomPrompt="1"/>
          </p:nvPr>
        </p:nvSpPr>
        <p:spPr>
          <a:xfrm>
            <a:off x="457200" y="3886200"/>
            <a:ext cx="5715000" cy="304800"/>
          </a:xfrm>
          <a:prstGeom prst="rect">
            <a:avLst/>
          </a:prstGeom>
        </p:spPr>
        <p:txBody>
          <a:bodyPr/>
          <a:lstStyle>
            <a:lvl1pPr>
              <a:defRPr sz="1800" b="1">
                <a:solidFill>
                  <a:schemeClr val="bg1"/>
                </a:solidFill>
                <a:latin typeface="Georgia" panose="02040502050405020303" pitchFamily="18" charset="0"/>
              </a:defRPr>
            </a:lvl1pPr>
          </a:lstStyle>
          <a:p>
            <a:pPr lvl="0"/>
            <a:r>
              <a:rPr lang="en-US" dirty="0"/>
              <a:t>Byline Treatment Here</a:t>
            </a:r>
          </a:p>
        </p:txBody>
      </p:sp>
    </p:spTree>
    <p:extLst>
      <p:ext uri="{BB962C8B-B14F-4D97-AF65-F5344CB8AC3E}">
        <p14:creationId xmlns:p14="http://schemas.microsoft.com/office/powerpoint/2010/main" val="2862327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2149CE7-9B1E-4053-8A98-D87B6932FF3E}"/>
              </a:ext>
            </a:extLst>
          </p:cNvPr>
          <p:cNvSpPr>
            <a:spLocks noGrp="1"/>
          </p:cNvSpPr>
          <p:nvPr>
            <p:ph type="pic" sz="quarter" idx="10"/>
          </p:nvPr>
        </p:nvSpPr>
        <p:spPr>
          <a:xfrm>
            <a:off x="1" y="0"/>
            <a:ext cx="12191999" cy="6858000"/>
          </a:xfrm>
          <a:custGeom>
            <a:avLst/>
            <a:gdLst>
              <a:gd name="connsiteX0" fmla="*/ 7400481 w 12191999"/>
              <a:gd name="connsiteY0" fmla="*/ 5588205 h 6858000"/>
              <a:gd name="connsiteX1" fmla="*/ 7425667 w 12191999"/>
              <a:gd name="connsiteY1" fmla="*/ 5592529 h 6858000"/>
              <a:gd name="connsiteX2" fmla="*/ 11802150 w 12191999"/>
              <a:gd name="connsiteY2" fmla="*/ 6764722 h 6858000"/>
              <a:gd name="connsiteX3" fmla="*/ 12133246 w 12191999"/>
              <a:gd name="connsiteY3" fmla="*/ 6858000 h 6858000"/>
              <a:gd name="connsiteX4" fmla="*/ 2664518 w 12191999"/>
              <a:gd name="connsiteY4" fmla="*/ 6858000 h 6858000"/>
              <a:gd name="connsiteX5" fmla="*/ 2817624 w 12191999"/>
              <a:gd name="connsiteY5" fmla="*/ 6812397 h 6858000"/>
              <a:gd name="connsiteX6" fmla="*/ 7325440 w 12191999"/>
              <a:gd name="connsiteY6" fmla="*/ 5604966 h 6858000"/>
              <a:gd name="connsiteX7" fmla="*/ 7400481 w 12191999"/>
              <a:gd name="connsiteY7" fmla="*/ 5588205 h 6858000"/>
              <a:gd name="connsiteX8" fmla="*/ 12191999 w 12191999"/>
              <a:gd name="connsiteY8" fmla="*/ 4300591 h 6858000"/>
              <a:gd name="connsiteX9" fmla="*/ 12191999 w 12191999"/>
              <a:gd name="connsiteY9" fmla="*/ 6827726 h 6858000"/>
              <a:gd name="connsiteX10" fmla="*/ 10386224 w 12191999"/>
              <a:gd name="connsiteY10" fmla="*/ 6346120 h 6858000"/>
              <a:gd name="connsiteX11" fmla="*/ 7474308 w 12191999"/>
              <a:gd name="connsiteY11" fmla="*/ 5566230 h 6858000"/>
              <a:gd name="connsiteX12" fmla="*/ 11154992 w 12191999"/>
              <a:gd name="connsiteY12" fmla="*/ 4580233 h 6858000"/>
              <a:gd name="connsiteX13" fmla="*/ 12191999 w 12191999"/>
              <a:gd name="connsiteY13" fmla="*/ 4300591 h 6858000"/>
              <a:gd name="connsiteX14" fmla="*/ 11066085 w 12191999"/>
              <a:gd name="connsiteY14" fmla="*/ 0 h 6858000"/>
              <a:gd name="connsiteX15" fmla="*/ 12191998 w 12191999"/>
              <a:gd name="connsiteY15" fmla="*/ 0 h 6858000"/>
              <a:gd name="connsiteX16" fmla="*/ 12191998 w 12191999"/>
              <a:gd name="connsiteY16" fmla="*/ 4274853 h 6858000"/>
              <a:gd name="connsiteX17" fmla="*/ 12186814 w 12191999"/>
              <a:gd name="connsiteY17" fmla="*/ 4264150 h 6858000"/>
              <a:gd name="connsiteX18" fmla="*/ 10995241 w 12191999"/>
              <a:gd name="connsiteY18" fmla="*/ 4583874 h 6858000"/>
              <a:gd name="connsiteX19" fmla="*/ 4827256 w 12191999"/>
              <a:gd name="connsiteY19" fmla="*/ 6234981 h 6858000"/>
              <a:gd name="connsiteX20" fmla="*/ 9210299 w 12191999"/>
              <a:gd name="connsiteY20" fmla="*/ 1856200 h 6858000"/>
              <a:gd name="connsiteX21" fmla="*/ 11066085 w 12191999"/>
              <a:gd name="connsiteY21" fmla="*/ 0 h 6858000"/>
              <a:gd name="connsiteX22" fmla="*/ 2412041 w 12191999"/>
              <a:gd name="connsiteY22" fmla="*/ 0 h 6858000"/>
              <a:gd name="connsiteX23" fmla="*/ 11013767 w 12191999"/>
              <a:gd name="connsiteY23" fmla="*/ 0 h 6858000"/>
              <a:gd name="connsiteX24" fmla="*/ 9243728 w 12191999"/>
              <a:gd name="connsiteY24" fmla="*/ 1768242 h 6858000"/>
              <a:gd name="connsiteX25" fmla="*/ 9167355 w 12191999"/>
              <a:gd name="connsiteY25" fmla="*/ 1808987 h 6858000"/>
              <a:gd name="connsiteX26" fmla="*/ 2412041 w 12191999"/>
              <a:gd name="connsiteY26" fmla="*/ 0 h 6858000"/>
              <a:gd name="connsiteX27" fmla="*/ 0 w 12191999"/>
              <a:gd name="connsiteY27" fmla="*/ 0 h 6858000"/>
              <a:gd name="connsiteX28" fmla="*/ 2282322 w 12191999"/>
              <a:gd name="connsiteY28" fmla="*/ 0 h 6858000"/>
              <a:gd name="connsiteX29" fmla="*/ 2317573 w 12191999"/>
              <a:gd name="connsiteY29" fmla="*/ 14158 h 6858000"/>
              <a:gd name="connsiteX30" fmla="*/ 9163848 w 12191999"/>
              <a:gd name="connsiteY30" fmla="*/ 1847354 h 6858000"/>
              <a:gd name="connsiteX31" fmla="*/ 4768892 w 12191999"/>
              <a:gd name="connsiteY31" fmla="*/ 6239568 h 6858000"/>
              <a:gd name="connsiteX32" fmla="*/ 4732259 w 12191999"/>
              <a:gd name="connsiteY32" fmla="*/ 6260976 h 6858000"/>
              <a:gd name="connsiteX33" fmla="*/ 2582646 w 12191999"/>
              <a:gd name="connsiteY33" fmla="*/ 6836246 h 6858000"/>
              <a:gd name="connsiteX34" fmla="*/ 2531843 w 12191999"/>
              <a:gd name="connsiteY34" fmla="*/ 6858000 h 6858000"/>
              <a:gd name="connsiteX35" fmla="*/ 0 w 12191999"/>
              <a:gd name="connsiteY3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6858000">
                <a:moveTo>
                  <a:pt x="7400481" y="5588205"/>
                </a:moveTo>
                <a:cubicBezTo>
                  <a:pt x="7408883" y="5588189"/>
                  <a:pt x="7417286" y="5589420"/>
                  <a:pt x="7425667" y="5592529"/>
                </a:cubicBezTo>
                <a:cubicBezTo>
                  <a:pt x="8884495" y="5983260"/>
                  <a:pt x="10343322" y="6373645"/>
                  <a:pt x="11802150" y="6764722"/>
                </a:cubicBezTo>
                <a:cubicBezTo>
                  <a:pt x="11912400" y="6796505"/>
                  <a:pt x="12025415" y="6818961"/>
                  <a:pt x="12133246" y="6858000"/>
                </a:cubicBezTo>
                <a:lnTo>
                  <a:pt x="2664518" y="6858000"/>
                </a:lnTo>
                <a:cubicBezTo>
                  <a:pt x="2713941" y="6837962"/>
                  <a:pt x="2766128" y="6826562"/>
                  <a:pt x="2817624" y="6812397"/>
                </a:cubicBezTo>
                <a:cubicBezTo>
                  <a:pt x="4320346" y="6409920"/>
                  <a:pt x="5823065" y="6007788"/>
                  <a:pt x="7325440" y="5604966"/>
                </a:cubicBezTo>
                <a:cubicBezTo>
                  <a:pt x="7350064" y="5599524"/>
                  <a:pt x="7375273" y="5588254"/>
                  <a:pt x="7400481" y="5588205"/>
                </a:cubicBezTo>
                <a:close/>
                <a:moveTo>
                  <a:pt x="12191999" y="4300591"/>
                </a:moveTo>
                <a:lnTo>
                  <a:pt x="12191999" y="6827726"/>
                </a:lnTo>
                <a:cubicBezTo>
                  <a:pt x="11589498" y="6670298"/>
                  <a:pt x="10988379" y="6505965"/>
                  <a:pt x="10386224" y="6346120"/>
                </a:cubicBezTo>
                <a:cubicBezTo>
                  <a:pt x="9415585" y="6085811"/>
                  <a:pt x="8444601" y="5827229"/>
                  <a:pt x="7474308" y="5566230"/>
                </a:cubicBezTo>
                <a:cubicBezTo>
                  <a:pt x="8700742" y="5235838"/>
                  <a:pt x="9928213" y="4909244"/>
                  <a:pt x="11154992" y="4580233"/>
                </a:cubicBezTo>
                <a:cubicBezTo>
                  <a:pt x="11500315" y="4486674"/>
                  <a:pt x="11847713" y="4397948"/>
                  <a:pt x="12191999" y="4300591"/>
                </a:cubicBezTo>
                <a:close/>
                <a:moveTo>
                  <a:pt x="11066085" y="0"/>
                </a:moveTo>
                <a:lnTo>
                  <a:pt x="12191998" y="0"/>
                </a:lnTo>
                <a:lnTo>
                  <a:pt x="12191998" y="4274853"/>
                </a:lnTo>
                <a:lnTo>
                  <a:pt x="12186814" y="4264150"/>
                </a:lnTo>
                <a:cubicBezTo>
                  <a:pt x="11790083" y="4372566"/>
                  <a:pt x="11392317" y="4476839"/>
                  <a:pt x="10995241" y="4583874"/>
                </a:cubicBezTo>
                <a:cubicBezTo>
                  <a:pt x="8939015" y="5134243"/>
                  <a:pt x="6883136" y="5684957"/>
                  <a:pt x="4827256" y="6234981"/>
                </a:cubicBezTo>
                <a:cubicBezTo>
                  <a:pt x="6288386" y="4775502"/>
                  <a:pt x="7749169" y="3315679"/>
                  <a:pt x="9210299" y="1856200"/>
                </a:cubicBezTo>
                <a:cubicBezTo>
                  <a:pt x="9828549" y="1237122"/>
                  <a:pt x="10449217" y="620460"/>
                  <a:pt x="11066085" y="0"/>
                </a:cubicBezTo>
                <a:close/>
                <a:moveTo>
                  <a:pt x="2412041" y="0"/>
                </a:moveTo>
                <a:lnTo>
                  <a:pt x="11013767" y="0"/>
                </a:lnTo>
                <a:cubicBezTo>
                  <a:pt x="10423178" y="589069"/>
                  <a:pt x="9833625" y="1178828"/>
                  <a:pt x="9243728" y="1768242"/>
                </a:cubicBezTo>
                <a:cubicBezTo>
                  <a:pt x="9221265" y="1786888"/>
                  <a:pt x="9201567" y="1827632"/>
                  <a:pt x="9167355" y="1808987"/>
                </a:cubicBezTo>
                <a:cubicBezTo>
                  <a:pt x="6915584" y="1205761"/>
                  <a:pt x="4663467" y="603916"/>
                  <a:pt x="2412041" y="0"/>
                </a:cubicBezTo>
                <a:close/>
                <a:moveTo>
                  <a:pt x="0" y="0"/>
                </a:moveTo>
                <a:lnTo>
                  <a:pt x="2282322" y="0"/>
                </a:lnTo>
                <a:cubicBezTo>
                  <a:pt x="2294072" y="4834"/>
                  <a:pt x="2305823" y="9669"/>
                  <a:pt x="2317573" y="14158"/>
                </a:cubicBezTo>
                <a:cubicBezTo>
                  <a:pt x="4599550" y="625684"/>
                  <a:pt x="6881872" y="1235828"/>
                  <a:pt x="9163848" y="1847354"/>
                </a:cubicBezTo>
                <a:cubicBezTo>
                  <a:pt x="7699554" y="3312116"/>
                  <a:pt x="6233532" y="4775151"/>
                  <a:pt x="4768892" y="6239568"/>
                </a:cubicBezTo>
                <a:cubicBezTo>
                  <a:pt x="4758524" y="6249581"/>
                  <a:pt x="4746429" y="6257869"/>
                  <a:pt x="4732259" y="6260976"/>
                </a:cubicBezTo>
                <a:cubicBezTo>
                  <a:pt x="4015491" y="6452272"/>
                  <a:pt x="3299414" y="6644950"/>
                  <a:pt x="2582646" y="6836246"/>
                </a:cubicBezTo>
                <a:cubicBezTo>
                  <a:pt x="2565021" y="6842116"/>
                  <a:pt x="2548432" y="6849367"/>
                  <a:pt x="2531843" y="6858000"/>
                </a:cubicBez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3760415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28053" y="1052215"/>
            <a:ext cx="8568316" cy="2238375"/>
          </a:xfrm>
        </p:spPr>
        <p:txBody>
          <a:bodyPr anchor="b"/>
          <a:lstStyle>
            <a:lvl1pPr algn="ctr">
              <a:defRPr sz="5622"/>
            </a:lvl1pPr>
          </a:lstStyle>
          <a:p>
            <a:r>
              <a:t>Title</a:t>
            </a:r>
          </a:p>
        </p:txBody>
      </p:sp>
      <p:sp>
        <p:nvSpPr>
          <p:cNvPr id="3" name="Subtitle 2"/>
          <p:cNvSpPr>
            <a:spLocks noGrp="1"/>
          </p:cNvSpPr>
          <p:nvPr>
            <p:ph type="subTitle" idx="1"/>
          </p:nvPr>
        </p:nvSpPr>
        <p:spPr>
          <a:xfrm>
            <a:off x="1428053" y="3376911"/>
            <a:ext cx="8568316" cy="1552277"/>
          </a:xfrm>
        </p:spPr>
        <p:txBody>
          <a:bodyPr/>
          <a:lstStyle>
            <a:lvl1pPr marL="0" indent="0" algn="ctr">
              <a:buNone/>
              <a:defRPr sz="2249"/>
            </a:lvl1pPr>
            <a:lvl2pPr marL="428396" indent="0" algn="ctr">
              <a:buNone/>
              <a:defRPr sz="1874"/>
            </a:lvl2pPr>
            <a:lvl3pPr marL="856793" indent="0" algn="ctr">
              <a:buNone/>
              <a:defRPr sz="1687"/>
            </a:lvl3pPr>
            <a:lvl4pPr marL="1285189" indent="0" algn="ctr">
              <a:buNone/>
              <a:defRPr sz="1499"/>
            </a:lvl4pPr>
            <a:lvl5pPr marL="1713586" indent="0" algn="ctr">
              <a:buNone/>
              <a:defRPr sz="1499"/>
            </a:lvl5pPr>
            <a:lvl6pPr marL="2141982" indent="0" algn="ctr">
              <a:buNone/>
              <a:defRPr sz="1499"/>
            </a:lvl6pPr>
            <a:lvl7pPr marL="2570378" indent="0" algn="ctr">
              <a:buNone/>
              <a:defRPr sz="1499"/>
            </a:lvl7pPr>
            <a:lvl8pPr marL="2998775" indent="0" algn="ctr">
              <a:buNone/>
              <a:defRPr sz="1499"/>
            </a:lvl8pPr>
            <a:lvl9pPr marL="3427171" indent="0" algn="ctr">
              <a:buNone/>
              <a:defRPr sz="1499"/>
            </a:lvl9pPr>
          </a:lstStyle>
          <a:p>
            <a:r>
              <a:t>Subtitle</a:t>
            </a:r>
          </a:p>
        </p:txBody>
      </p:sp>
      <p:sp>
        <p:nvSpPr>
          <p:cNvPr id="4" name="Date placeholder 3"/>
          <p:cNvSpPr>
            <a:spLocks noGrp="1"/>
          </p:cNvSpPr>
          <p:nvPr>
            <p:ph type="dt" sz="half" idx="10"/>
          </p:nvPr>
        </p:nvSpPr>
        <p:spPr/>
        <p:txBody>
          <a:bodyPr/>
          <a:lstStyle/>
          <a:p>
            <a:fld id="{1A2F0B57-8E6A-4005-9EDD-D258F6CC94AB}" type="datetimeFigureOut">
              <a:rPr lang="en-US" smtClean="0"/>
              <a:t>1/9/2025</a:t>
            </a:fld>
            <a:endParaRPr/>
          </a:p>
        </p:txBody>
      </p:sp>
      <p:sp>
        <p:nvSpPr>
          <p:cNvPr id="5" name="Bottom colontitle 4"/>
          <p:cNvSpPr>
            <a:spLocks noGrp="1"/>
          </p:cNvSpPr>
          <p:nvPr>
            <p:ph type="ftr" sz="quarter" idx="11"/>
          </p:nvPr>
        </p:nvSpPr>
        <p:spPr/>
        <p:txBody>
          <a:bodyPr/>
          <a:lstStyle/>
          <a:p>
            <a:endParaRPr/>
          </a:p>
        </p:txBody>
      </p:sp>
      <p:sp>
        <p:nvSpPr>
          <p:cNvPr id="6" name="Slide number 5"/>
          <p:cNvSpPr>
            <a:spLocks noGrp="1"/>
          </p:cNvSpPr>
          <p:nvPr>
            <p:ph type="sldNum" sz="quarter" idx="12"/>
          </p:nvPr>
        </p:nvSpPr>
        <p:spPr/>
        <p:txBody>
          <a:bodyPr/>
          <a:lstStyle/>
          <a:p>
            <a:fld id="{6CB18C70-803E-428A-BAB3-289BE172EF8D}" type="slidenum">
              <a:rPr smtClean="0"/>
              <a:t>‹#›</a:t>
            </a:fld>
            <a:endParaRPr/>
          </a:p>
        </p:txBody>
      </p:sp>
    </p:spTree>
    <p:extLst>
      <p:ext uri="{BB962C8B-B14F-4D97-AF65-F5344CB8AC3E}">
        <p14:creationId xmlns:p14="http://schemas.microsoft.com/office/powerpoint/2010/main" val="33937045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5165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latin typeface="Arial" panose="020B0604020202020204" pitchFamily="34" charset="0"/>
                <a:cs typeface="Arial" panose="020B0604020202020204" pitchFamily="34" charset="0"/>
              </a:defRPr>
            </a:lvl1pPr>
          </a:lstStyle>
          <a:p>
            <a:r>
              <a:rPr lang="en-US"/>
              <a:t>Section Title Shown Here For Reference</a:t>
            </a:r>
            <a:endParaRPr lang="en-US" dirty="0"/>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latin typeface="Arial" panose="020B0604020202020204" pitchFamily="34" charset="0"/>
                <a:cs typeface="Arial" panose="020B0604020202020204" pitchFamily="34" charset="0"/>
              </a:defRPr>
            </a:lvl1pPr>
          </a:lstStyle>
          <a:p>
            <a:fld id="{B6F15528-21DE-4FAA-801E-634DDDAF4B2B}" type="slidenum">
              <a:rPr lang="en-US" smtClean="0"/>
              <a:pPr/>
              <a:t>‹#›</a:t>
            </a:fld>
            <a:endParaRPr lang="en-US" dirty="0"/>
          </a:p>
        </p:txBody>
      </p:sp>
      <p:sp>
        <p:nvSpPr>
          <p:cNvPr id="7" name="Title Placeholder 6">
            <a:extLst>
              <a:ext uri="{FF2B5EF4-FFF2-40B4-BE49-F238E27FC236}">
                <a16:creationId xmlns:a16="http://schemas.microsoft.com/office/drawing/2014/main" id="{485548E8-75B1-694B-8ED6-4C1F4E5BEF99}"/>
              </a:ext>
            </a:extLst>
          </p:cNvPr>
          <p:cNvSpPr>
            <a:spLocks noGrp="1"/>
          </p:cNvSpPr>
          <p:nvPr>
            <p:ph type="title"/>
          </p:nvPr>
        </p:nvSpPr>
        <p:spPr>
          <a:xfrm>
            <a:off x="444500" y="211893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7">
            <a:extLst>
              <a:ext uri="{FF2B5EF4-FFF2-40B4-BE49-F238E27FC236}">
                <a16:creationId xmlns:a16="http://schemas.microsoft.com/office/drawing/2014/main" id="{D56BF9D6-4F3F-E245-9AEB-11A480C14FCB}"/>
              </a:ext>
            </a:extLst>
          </p:cNvPr>
          <p:cNvSpPr>
            <a:spLocks noGrp="1"/>
          </p:cNvSpPr>
          <p:nvPr>
            <p:ph type="body" idx="1"/>
          </p:nvPr>
        </p:nvSpPr>
        <p:spPr>
          <a:xfrm>
            <a:off x="444500" y="1268832"/>
            <a:ext cx="10515600" cy="483768"/>
          </a:xfrm>
          <a:prstGeom prst="rect">
            <a:avLst/>
          </a:prstGeom>
        </p:spPr>
        <p:txBody>
          <a:bodyPr vert="horz" lIns="91440" tIns="45720" rIns="91440" bIns="45720" rtlCol="0">
            <a:normAutofit/>
          </a:bodyPr>
          <a:lstStyle/>
          <a:p>
            <a:pPr lvl="0"/>
            <a:r>
              <a:rPr lang="en-US" dirty="0"/>
              <a:t>Click to edit Master text styles</a:t>
            </a: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76" r:id="rId3"/>
    <p:sldLayoutId id="2147483681" r:id="rId4"/>
    <p:sldLayoutId id="2147483690" r:id="rId5"/>
    <p:sldLayoutId id="2147483691" r:id="rId6"/>
    <p:sldLayoutId id="2147483677" r:id="rId7"/>
    <p:sldLayoutId id="2147483685" r:id="rId8"/>
    <p:sldLayoutId id="2147483686" r:id="rId9"/>
    <p:sldLayoutId id="2147483687" r:id="rId10"/>
    <p:sldLayoutId id="2147483684" r:id="rId11"/>
    <p:sldLayoutId id="2147483689" r:id="rId12"/>
    <p:sldLayoutId id="2147483688" r:id="rId13"/>
    <p:sldLayoutId id="2147483683" r:id="rId14"/>
    <p:sldLayoutId id="2147483668" r:id="rId15"/>
    <p:sldLayoutId id="2147483694" r:id="rId16"/>
    <p:sldLayoutId id="2147483679" r:id="rId17"/>
    <p:sldLayoutId id="2147483670" r:id="rId18"/>
    <p:sldLayoutId id="2147483669" r:id="rId19"/>
    <p:sldLayoutId id="2147483693" r:id="rId20"/>
    <p:sldLayoutId id="2147483678" r:id="rId21"/>
    <p:sldLayoutId id="2147483692" r:id="rId22"/>
    <p:sldLayoutId id="2147483667" r:id="rId23"/>
    <p:sldLayoutId id="2147483662" r:id="rId24"/>
    <p:sldLayoutId id="2147483663" r:id="rId25"/>
    <p:sldLayoutId id="2147483671" r:id="rId26"/>
    <p:sldLayoutId id="2147483672" r:id="rId27"/>
    <p:sldLayoutId id="2147483673" r:id="rId28"/>
    <p:sldLayoutId id="2147483674" r:id="rId29"/>
    <p:sldLayoutId id="2147483675" r:id="rId30"/>
    <p:sldLayoutId id="2147483695" r:id="rId31"/>
    <p:sldLayoutId id="2147483696" r:id="rId32"/>
    <p:sldLayoutId id="2147483697" r:id="rId33"/>
  </p:sldLayoutIdLst>
  <p:hf hdr="0" dt="0"/>
  <p:txStyles>
    <p:titleStyle>
      <a:lvl1pPr>
        <a:defRPr sz="4400" b="1" i="0">
          <a:solidFill>
            <a:srgbClr val="00205B"/>
          </a:solidFill>
          <a:latin typeface="Arial Black" panose="020B0604020202020204" pitchFamily="34" charset="0"/>
          <a:ea typeface="+mj-ea"/>
          <a:cs typeface="Arial Black" panose="020B0604020202020204" pitchFamily="34" charset="0"/>
        </a:defRPr>
      </a:lvl1pPr>
    </p:titleStyle>
    <p:bodyStyle>
      <a:lvl1pPr marL="0">
        <a:defRPr sz="2200" b="0" i="0">
          <a:solidFill>
            <a:schemeClr val="tx1"/>
          </a:solidFill>
          <a:latin typeface="Arial" panose="020B0604020202020204" pitchFamily="34" charset="0"/>
          <a:ea typeface="+mn-ea"/>
          <a:cs typeface="Arial" panose="020B0604020202020204" pitchFamily="34" charset="0"/>
        </a:defRPr>
      </a:lvl1pPr>
      <a:lvl2pPr marL="457200">
        <a:defRPr b="0" i="0">
          <a:latin typeface="+mn-lt"/>
          <a:ea typeface="+mn-ea"/>
          <a:cs typeface="+mn-cs"/>
        </a:defRPr>
      </a:lvl2pPr>
      <a:lvl3pPr marL="914400">
        <a:defRPr b="0" i="0">
          <a:latin typeface="+mn-lt"/>
          <a:ea typeface="+mn-ea"/>
          <a:cs typeface="+mn-cs"/>
        </a:defRPr>
      </a:lvl3pPr>
      <a:lvl4pPr marL="1371600">
        <a:defRPr b="0" i="0">
          <a:latin typeface="+mn-lt"/>
          <a:ea typeface="+mn-ea"/>
          <a:cs typeface="+mn-cs"/>
        </a:defRPr>
      </a:lvl4pPr>
      <a:lvl5pPr marL="1828800">
        <a:defRPr b="0" i="0">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hyperlink" Target="mailto:chpaters@nigp.org"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hyperlink" Target="https://www.nigp.org/chapters/resources-chapter-website-progra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s://www.formstack.com/forms/?1086135-nNFxU2IS9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nigp.org/chapters/chapter-visits" TargetMode="External"/><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nigp.org/chapters/chapter-visits" TargetMode="External"/><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www.formstack.com/forms/?1086135-nNFxU2IS9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events@nigp.org"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nigp.org/chapters/host-an-nigp-cour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hyperlink" Target="https://www.nigp.org/chapters/awards-and-recognition" TargetMode="External"/><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app.smartsheet.com/b/form/4d7633a4dec94516aeed146fb54cb653"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customXml" Target="../ink/ink2.xml"/><Relationship Id="rId5" Type="http://schemas.openxmlformats.org/officeDocument/2006/relationships/image" Target="../media/image44.png"/><Relationship Id="rId4" Type="http://schemas.openxmlformats.org/officeDocument/2006/relationships/customXml" Target="../ink/ink1.xml"/><Relationship Id="rId9"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https://www.nigp.org/chapters/annual-reporting-forms" TargetMode="External"/><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hyperlink" Target="tel:703-429-2587" TargetMode="External"/><Relationship Id="rId3" Type="http://schemas.openxmlformats.org/officeDocument/2006/relationships/hyperlink" Target="mailto:Chapters@nigp.org" TargetMode="External"/><Relationship Id="rId7" Type="http://schemas.openxmlformats.org/officeDocument/2006/relationships/hyperlink" Target="mailto:rlevine@nigp.org" TargetMode="External"/><Relationship Id="rId12" Type="http://schemas.openxmlformats.org/officeDocument/2006/relationships/image" Target="../media/image55.png"/><Relationship Id="rId2" Type="http://schemas.openxmlformats.org/officeDocument/2006/relationships/hyperlink" Target="mailto:jsteffan@nigp.org" TargetMode="External"/><Relationship Id="rId1" Type="http://schemas.openxmlformats.org/officeDocument/2006/relationships/slideLayout" Target="../slideLayouts/slideLayout7.xml"/><Relationship Id="rId6" Type="http://schemas.openxmlformats.org/officeDocument/2006/relationships/hyperlink" Target="mailto:events@nigp.org" TargetMode="External"/><Relationship Id="rId11" Type="http://schemas.openxmlformats.org/officeDocument/2006/relationships/image" Target="../media/image54.png"/><Relationship Id="rId5" Type="http://schemas.openxmlformats.org/officeDocument/2006/relationships/hyperlink" Target="mailto:krobinson@nigp.org" TargetMode="External"/><Relationship Id="rId10" Type="http://schemas.openxmlformats.org/officeDocument/2006/relationships/image" Target="../media/image53.png"/><Relationship Id="rId4" Type="http://schemas.openxmlformats.org/officeDocument/2006/relationships/hyperlink" Target="mailto:mbasue@nigp.org" TargetMode="External"/><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6.jpe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60F54C-9752-974C-8921-E0E9D62FDDEF}"/>
              </a:ext>
            </a:extLst>
          </p:cNvPr>
          <p:cNvSpPr>
            <a:spLocks noGrp="1"/>
          </p:cNvSpPr>
          <p:nvPr>
            <p:ph type="body" sz="quarter" idx="10"/>
          </p:nvPr>
        </p:nvSpPr>
        <p:spPr>
          <a:xfrm>
            <a:off x="457200" y="2551546"/>
            <a:ext cx="8153400" cy="1487054"/>
          </a:xfrm>
        </p:spPr>
        <p:txBody>
          <a:bodyPr>
            <a:noAutofit/>
          </a:bodyPr>
          <a:lstStyle/>
          <a:p>
            <a:r>
              <a:rPr lang="en-US" sz="4000" dirty="0"/>
              <a:t>Chapter Resources:</a:t>
            </a:r>
          </a:p>
          <a:p>
            <a:r>
              <a:rPr lang="en-US" sz="4000" dirty="0"/>
              <a:t>Empower, Grow, Succeed </a:t>
            </a:r>
          </a:p>
          <a:p>
            <a:endParaRPr lang="en-US" sz="4400" dirty="0"/>
          </a:p>
        </p:txBody>
      </p:sp>
      <p:sp>
        <p:nvSpPr>
          <p:cNvPr id="3" name="Text Placeholder 2">
            <a:extLst>
              <a:ext uri="{FF2B5EF4-FFF2-40B4-BE49-F238E27FC236}">
                <a16:creationId xmlns:a16="http://schemas.microsoft.com/office/drawing/2014/main" id="{DA25DC89-8BB9-B847-A264-309AFD9E0505}"/>
              </a:ext>
            </a:extLst>
          </p:cNvPr>
          <p:cNvSpPr>
            <a:spLocks noGrp="1"/>
          </p:cNvSpPr>
          <p:nvPr>
            <p:ph type="body" sz="quarter" idx="11"/>
          </p:nvPr>
        </p:nvSpPr>
        <p:spPr>
          <a:xfrm>
            <a:off x="457200" y="4191000"/>
            <a:ext cx="5715000" cy="1182254"/>
          </a:xfrm>
        </p:spPr>
        <p:txBody>
          <a:bodyPr>
            <a:normAutofit/>
          </a:bodyPr>
          <a:lstStyle/>
          <a:p>
            <a:r>
              <a:rPr lang="en-US" sz="3000" dirty="0"/>
              <a:t>January 2025</a:t>
            </a:r>
          </a:p>
          <a:p>
            <a:endParaRPr lang="en-US" dirty="0"/>
          </a:p>
        </p:txBody>
      </p:sp>
    </p:spTree>
    <p:extLst>
      <p:ext uri="{BB962C8B-B14F-4D97-AF65-F5344CB8AC3E}">
        <p14:creationId xmlns:p14="http://schemas.microsoft.com/office/powerpoint/2010/main" val="537186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B34B0F-EF2D-92BC-0050-4945D75F8231}"/>
              </a:ext>
            </a:extLst>
          </p:cNvPr>
          <p:cNvSpPr>
            <a:spLocks noGrp="1"/>
          </p:cNvSpPr>
          <p:nvPr>
            <p:ph type="sldNum" sz="quarter" idx="7"/>
          </p:nvPr>
        </p:nvSpPr>
        <p:spPr/>
        <p:txBody>
          <a:bodyPr/>
          <a:lstStyle/>
          <a:p>
            <a:fld id="{B6F15528-21DE-4FAA-801E-634DDDAF4B2B}" type="slidenum">
              <a:rPr lang="en-US" smtClean="0"/>
              <a:pPr/>
              <a:t>1</a:t>
            </a:fld>
            <a:endParaRPr lang="en-US" dirty="0"/>
          </a:p>
        </p:txBody>
      </p:sp>
      <p:sp>
        <p:nvSpPr>
          <p:cNvPr id="3" name="Text Placeholder 2">
            <a:extLst>
              <a:ext uri="{FF2B5EF4-FFF2-40B4-BE49-F238E27FC236}">
                <a16:creationId xmlns:a16="http://schemas.microsoft.com/office/drawing/2014/main" id="{04DA3E15-5315-578E-07E0-BB3098E7EE5F}"/>
              </a:ext>
            </a:extLst>
          </p:cNvPr>
          <p:cNvSpPr>
            <a:spLocks noGrp="1"/>
          </p:cNvSpPr>
          <p:nvPr>
            <p:ph type="body" sz="quarter" idx="16"/>
          </p:nvPr>
        </p:nvSpPr>
        <p:spPr>
          <a:xfrm>
            <a:off x="457199" y="533400"/>
            <a:ext cx="11277600" cy="533400"/>
          </a:xfrm>
        </p:spPr>
        <p:txBody>
          <a:bodyPr/>
          <a:lstStyle/>
          <a:p>
            <a:r>
              <a:rPr lang="en-US" dirty="0"/>
              <a:t>Develop – Support – Promote </a:t>
            </a:r>
          </a:p>
          <a:p>
            <a:endParaRPr lang="en-US" dirty="0"/>
          </a:p>
        </p:txBody>
      </p:sp>
      <p:sp>
        <p:nvSpPr>
          <p:cNvPr id="4" name="Text Placeholder 3">
            <a:extLst>
              <a:ext uri="{FF2B5EF4-FFF2-40B4-BE49-F238E27FC236}">
                <a16:creationId xmlns:a16="http://schemas.microsoft.com/office/drawing/2014/main" id="{C0B3ECE3-0AC7-30C8-3CB0-3B16BD42609A}"/>
              </a:ext>
            </a:extLst>
          </p:cNvPr>
          <p:cNvSpPr>
            <a:spLocks noGrp="1"/>
          </p:cNvSpPr>
          <p:nvPr>
            <p:ph type="body" sz="quarter" idx="18"/>
          </p:nvPr>
        </p:nvSpPr>
        <p:spPr>
          <a:xfrm>
            <a:off x="4495618" y="1674810"/>
            <a:ext cx="3505382" cy="4116390"/>
          </a:xfrm>
        </p:spPr>
        <p:txBody>
          <a:bodyPr/>
          <a:lstStyle/>
          <a:p>
            <a:r>
              <a:rPr lang="en-US" sz="2000" b="1" dirty="0">
                <a:solidFill>
                  <a:srgbClr val="00AFD7"/>
                </a:solidFill>
              </a:rPr>
              <a:t>Expectations for Members</a:t>
            </a:r>
          </a:p>
          <a:p>
            <a:endParaRPr lang="en-US" dirty="0"/>
          </a:p>
          <a:p>
            <a:pPr marL="342900" indent="-342900">
              <a:buFont typeface="Arial" panose="020B0604020202020204" pitchFamily="34" charset="0"/>
              <a:buChar char="•"/>
            </a:pPr>
            <a:r>
              <a:rPr lang="en-US" sz="2000" dirty="0"/>
              <a:t>Educational opportunities – Plan ahead!</a:t>
            </a:r>
          </a:p>
          <a:p>
            <a:pPr marL="342900" indent="-342900">
              <a:buFont typeface="Arial" panose="020B0604020202020204" pitchFamily="34" charset="0"/>
              <a:buChar char="•"/>
            </a:pPr>
            <a:r>
              <a:rPr lang="en-US" sz="2000" dirty="0"/>
              <a:t>Networking and Social Events</a:t>
            </a:r>
          </a:p>
          <a:p>
            <a:pPr marL="342900" indent="-342900">
              <a:buFont typeface="Arial" panose="020B0604020202020204" pitchFamily="34" charset="0"/>
              <a:buChar char="•"/>
            </a:pPr>
            <a:r>
              <a:rPr lang="en-US" sz="2000" dirty="0"/>
              <a:t>Member Retention and Recruitment </a:t>
            </a:r>
          </a:p>
          <a:p>
            <a:pPr marL="342900" indent="-342900">
              <a:buFont typeface="Arial" panose="020B0604020202020204" pitchFamily="34" charset="0"/>
              <a:buChar char="•"/>
            </a:pPr>
            <a:r>
              <a:rPr lang="en-US" sz="2000" dirty="0"/>
              <a:t>Gather feedback to develop new programs or modify existing </a:t>
            </a:r>
          </a:p>
          <a:p>
            <a:pPr marL="342900" indent="-342900">
              <a:buFont typeface="Arial" panose="020B0604020202020204" pitchFamily="34" charset="0"/>
              <a:buChar char="•"/>
            </a:pPr>
            <a:endParaRPr lang="en-US" dirty="0"/>
          </a:p>
        </p:txBody>
      </p:sp>
      <p:sp>
        <p:nvSpPr>
          <p:cNvPr id="5" name="Text Placeholder 4">
            <a:extLst>
              <a:ext uri="{FF2B5EF4-FFF2-40B4-BE49-F238E27FC236}">
                <a16:creationId xmlns:a16="http://schemas.microsoft.com/office/drawing/2014/main" id="{C3E0935F-245B-FD2A-435F-0E56338F5801}"/>
              </a:ext>
            </a:extLst>
          </p:cNvPr>
          <p:cNvSpPr>
            <a:spLocks noGrp="1"/>
          </p:cNvSpPr>
          <p:nvPr>
            <p:ph type="body" sz="quarter" idx="19"/>
          </p:nvPr>
        </p:nvSpPr>
        <p:spPr/>
        <p:txBody>
          <a:bodyPr>
            <a:normAutofit/>
          </a:bodyPr>
          <a:lstStyle/>
          <a:p>
            <a:r>
              <a:rPr lang="en-US" sz="2000" b="1" dirty="0">
                <a:solidFill>
                  <a:srgbClr val="F9423A"/>
                </a:solidFill>
              </a:rPr>
              <a:t>Expectation for Leaders </a:t>
            </a:r>
          </a:p>
          <a:p>
            <a:endParaRPr lang="en-US" sz="2000" dirty="0">
              <a:solidFill>
                <a:srgbClr val="F9423A"/>
              </a:solidFill>
            </a:endParaRPr>
          </a:p>
          <a:p>
            <a:pPr marL="342900" indent="-342900">
              <a:buFont typeface="Arial" panose="020B0604020202020204" pitchFamily="34" charset="0"/>
              <a:buChar char="•"/>
            </a:pPr>
            <a:r>
              <a:rPr lang="en-US" sz="2000" dirty="0"/>
              <a:t>Train and recruit new leaders</a:t>
            </a:r>
          </a:p>
          <a:p>
            <a:pPr marL="342900" indent="-342900">
              <a:buFont typeface="Arial" panose="020B0604020202020204" pitchFamily="34" charset="0"/>
              <a:buChar char="•"/>
            </a:pPr>
            <a:r>
              <a:rPr lang="en-US" sz="2000" dirty="0"/>
              <a:t>Leader calls - </a:t>
            </a:r>
          </a:p>
          <a:p>
            <a:r>
              <a:rPr lang="en-US" sz="2000" dirty="0"/>
              <a:t>     Academy - Awards</a:t>
            </a:r>
          </a:p>
          <a:p>
            <a:r>
              <a:rPr lang="en-US" sz="2000" dirty="0"/>
              <a:t>     Incentive Programs</a:t>
            </a:r>
          </a:p>
          <a:p>
            <a:pPr marL="342900" indent="-342900">
              <a:buFont typeface="Arial" panose="020B0604020202020204" pitchFamily="34" charset="0"/>
              <a:buChar char="•"/>
            </a:pPr>
            <a:r>
              <a:rPr lang="en-US" sz="2000" dirty="0"/>
              <a:t>Annual reporting </a:t>
            </a:r>
          </a:p>
          <a:p>
            <a:pPr marL="342900" indent="-342900">
              <a:buFont typeface="Arial" panose="020B0604020202020204" pitchFamily="34" charset="0"/>
              <a:buChar char="•"/>
            </a:pPr>
            <a:endParaRPr lang="en-US" sz="2000" dirty="0"/>
          </a:p>
        </p:txBody>
      </p:sp>
      <p:sp>
        <p:nvSpPr>
          <p:cNvPr id="6" name="Text Placeholder 5">
            <a:extLst>
              <a:ext uri="{FF2B5EF4-FFF2-40B4-BE49-F238E27FC236}">
                <a16:creationId xmlns:a16="http://schemas.microsoft.com/office/drawing/2014/main" id="{3A000785-3185-1EEB-CA32-DCE3F503BBEF}"/>
              </a:ext>
            </a:extLst>
          </p:cNvPr>
          <p:cNvSpPr>
            <a:spLocks noGrp="1"/>
          </p:cNvSpPr>
          <p:nvPr>
            <p:ph type="body" sz="quarter" idx="20"/>
          </p:nvPr>
        </p:nvSpPr>
        <p:spPr/>
        <p:txBody>
          <a:bodyPr>
            <a:normAutofit/>
          </a:bodyPr>
          <a:lstStyle/>
          <a:p>
            <a:r>
              <a:rPr lang="en-US" sz="2000" b="1" dirty="0">
                <a:solidFill>
                  <a:srgbClr val="F9423A"/>
                </a:solidFill>
              </a:rPr>
              <a:t>Extension of NIGP Mission</a:t>
            </a:r>
          </a:p>
          <a:p>
            <a:endParaRPr lang="en-US" sz="2000" dirty="0"/>
          </a:p>
          <a:p>
            <a:pPr marL="342900" indent="-342900">
              <a:buFont typeface="Arial" panose="020B0604020202020204" pitchFamily="34" charset="0"/>
              <a:buChar char="•"/>
            </a:pPr>
            <a:r>
              <a:rPr lang="en-US" sz="2000" dirty="0"/>
              <a:t>Local Face </a:t>
            </a:r>
          </a:p>
          <a:p>
            <a:pPr marL="342900" indent="-342900">
              <a:buFont typeface="Arial" panose="020B0604020202020204" pitchFamily="34" charset="0"/>
              <a:buChar char="•"/>
            </a:pPr>
            <a:r>
              <a:rPr lang="en-US" sz="2000" dirty="0"/>
              <a:t>Promote Program and Membership</a:t>
            </a:r>
          </a:p>
          <a:p>
            <a:pPr marL="342900" indent="-342900">
              <a:buFont typeface="Arial" panose="020B0604020202020204" pitchFamily="34" charset="0"/>
              <a:buChar char="•"/>
            </a:pPr>
            <a:r>
              <a:rPr lang="en-US" sz="2000" dirty="0"/>
              <a:t>Visual Consistency with NIGP (logo, etc.)</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534356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6BAA12-3B01-1A29-567E-13205DCDDCE8}"/>
              </a:ext>
            </a:extLst>
          </p:cNvPr>
          <p:cNvSpPr>
            <a:spLocks noGrp="1"/>
          </p:cNvSpPr>
          <p:nvPr>
            <p:ph type="body" sz="quarter" idx="10"/>
          </p:nvPr>
        </p:nvSpPr>
        <p:spPr/>
        <p:txBody>
          <a:bodyPr/>
          <a:lstStyle/>
          <a:p>
            <a:r>
              <a:rPr lang="en-US" dirty="0"/>
              <a:t>NIGP Mission </a:t>
            </a:r>
          </a:p>
        </p:txBody>
      </p:sp>
      <p:sp>
        <p:nvSpPr>
          <p:cNvPr id="3" name="Text Placeholder 2">
            <a:extLst>
              <a:ext uri="{FF2B5EF4-FFF2-40B4-BE49-F238E27FC236}">
                <a16:creationId xmlns:a16="http://schemas.microsoft.com/office/drawing/2014/main" id="{C8E983C4-3C34-2B06-8885-881AD1377570}"/>
              </a:ext>
            </a:extLst>
          </p:cNvPr>
          <p:cNvSpPr>
            <a:spLocks noGrp="1"/>
          </p:cNvSpPr>
          <p:nvPr>
            <p:ph type="body" sz="quarter" idx="11"/>
          </p:nvPr>
        </p:nvSpPr>
        <p:spPr/>
        <p:txBody>
          <a:bodyPr>
            <a:normAutofit fontScale="92500" lnSpcReduction="20000"/>
          </a:bodyPr>
          <a:lstStyle/>
          <a:p>
            <a:endParaRPr lang="en-US"/>
          </a:p>
        </p:txBody>
      </p:sp>
    </p:spTree>
    <p:extLst>
      <p:ext uri="{BB962C8B-B14F-4D97-AF65-F5344CB8AC3E}">
        <p14:creationId xmlns:p14="http://schemas.microsoft.com/office/powerpoint/2010/main" val="333953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3</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457199" y="990600"/>
            <a:ext cx="11277600" cy="990600"/>
          </a:xfrm>
        </p:spPr>
        <p:txBody>
          <a:bodyPr/>
          <a:lstStyle/>
          <a:p>
            <a:r>
              <a:rPr lang="en-US" sz="2400" dirty="0"/>
              <a:t>Chapter Principles and Operating Framework - March 2021</a:t>
            </a:r>
          </a:p>
          <a:p>
            <a:pPr algn="ctr"/>
            <a:r>
              <a:rPr lang="en-US" sz="2400" dirty="0"/>
              <a:t>(Chapter Affiliation Agreement)</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457200" y="2057400"/>
            <a:ext cx="11277600" cy="4572000"/>
          </a:xfrm>
        </p:spPr>
        <p:txBody>
          <a:bodyPr>
            <a:normAutofit/>
          </a:bodyPr>
          <a:lstStyle/>
          <a:p>
            <a:pPr marL="342900" indent="-342900">
              <a:buFont typeface="Arial" panose="020B0604020202020204" pitchFamily="34" charset="0"/>
              <a:buChar char="•"/>
            </a:pPr>
            <a:r>
              <a:rPr lang="en-US" sz="2000" i="1" dirty="0"/>
              <a:t>Guiding Principles of Alliance  </a:t>
            </a:r>
            <a:r>
              <a:rPr lang="en-US" sz="2000" dirty="0"/>
              <a:t>- provides a perpetual set of guiding principles that capture the intent and spirit of the partnership within the NIGP framework.  These principles serve to clarify roles and govern our behavior as we serve the organization over time.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i="1" dirty="0"/>
              <a:t>Operating Framework </a:t>
            </a:r>
            <a:r>
              <a:rPr lang="en-US" sz="2000" dirty="0"/>
              <a:t>– focuses directly on activities undertaken by NIGP and its network of Chapters.  It defines areas of accountability, responsibility, and authority and promotes the appropriate collaboration necessary to meet shared goals.  </a:t>
            </a:r>
          </a:p>
          <a:p>
            <a:endParaRPr lang="en-US" dirty="0"/>
          </a:p>
          <a:p>
            <a:endParaRPr lang="en-US" dirty="0"/>
          </a:p>
          <a:p>
            <a:endParaRPr lang="en-US" dirty="0"/>
          </a:p>
          <a:p>
            <a:endParaRPr lang="en-US" dirty="0"/>
          </a:p>
          <a:p>
            <a:r>
              <a:rPr lang="en-US" dirty="0"/>
              <a:t>			</a:t>
            </a:r>
            <a:r>
              <a:rPr lang="en-US" sz="2400" b="1" u="sng" dirty="0">
                <a:solidFill>
                  <a:srgbClr val="00AFD7"/>
                </a:solidFill>
              </a:rPr>
              <a:t>Have your Board Review Annually! </a:t>
            </a:r>
          </a:p>
          <a:p>
            <a:r>
              <a:rPr lang="en-US" dirty="0">
                <a:solidFill>
                  <a:srgbClr val="00AFD7"/>
                </a:solidFill>
              </a:rPr>
              <a:t>                                      Request a copy </a:t>
            </a:r>
            <a:r>
              <a:rPr lang="en-US" dirty="0">
                <a:solidFill>
                  <a:srgbClr val="00AFD7"/>
                </a:solidFill>
                <a:hlinkClick r:id="rId3"/>
              </a:rPr>
              <a:t>chapters@nigp.org</a:t>
            </a:r>
            <a:r>
              <a:rPr lang="en-US" dirty="0">
                <a:solidFill>
                  <a:srgbClr val="00AFD7"/>
                </a:solidFill>
              </a:rPr>
              <a:t>  </a:t>
            </a:r>
          </a:p>
        </p:txBody>
      </p:sp>
      <p:pic>
        <p:nvPicPr>
          <p:cNvPr id="6" name="Picture 5" descr="A picture of a rope with a reef knot on a white background">
            <a:extLst>
              <a:ext uri="{FF2B5EF4-FFF2-40B4-BE49-F238E27FC236}">
                <a16:creationId xmlns:a16="http://schemas.microsoft.com/office/drawing/2014/main" id="{894FE815-145A-4200-ABC0-4D934491F7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4267200"/>
            <a:ext cx="6400800" cy="1289115"/>
          </a:xfrm>
          <a:prstGeom prst="rect">
            <a:avLst/>
          </a:prstGeom>
        </p:spPr>
      </p:pic>
    </p:spTree>
    <p:extLst>
      <p:ext uri="{BB962C8B-B14F-4D97-AF65-F5344CB8AC3E}">
        <p14:creationId xmlns:p14="http://schemas.microsoft.com/office/powerpoint/2010/main" val="39505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812E1B-E911-307A-BFF9-8DD848FA87C9}"/>
              </a:ext>
            </a:extLst>
          </p:cNvPr>
          <p:cNvSpPr>
            <a:spLocks noGrp="1"/>
          </p:cNvSpPr>
          <p:nvPr>
            <p:ph type="sldNum" sz="quarter" idx="7"/>
          </p:nvPr>
        </p:nvSpPr>
        <p:spPr/>
        <p:txBody>
          <a:bodyPr/>
          <a:lstStyle/>
          <a:p>
            <a:fld id="{B6F15528-21DE-4FAA-801E-634DDDAF4B2B}" type="slidenum">
              <a:rPr lang="en-US" smtClean="0"/>
              <a:pPr/>
              <a:t>4</a:t>
            </a:fld>
            <a:endParaRPr lang="en-US" dirty="0"/>
          </a:p>
        </p:txBody>
      </p:sp>
      <p:sp>
        <p:nvSpPr>
          <p:cNvPr id="3" name="Text Placeholder 2">
            <a:extLst>
              <a:ext uri="{FF2B5EF4-FFF2-40B4-BE49-F238E27FC236}">
                <a16:creationId xmlns:a16="http://schemas.microsoft.com/office/drawing/2014/main" id="{1538B8CD-EE34-6FAB-6683-6B33AA3CF99D}"/>
              </a:ext>
            </a:extLst>
          </p:cNvPr>
          <p:cNvSpPr>
            <a:spLocks noGrp="1"/>
          </p:cNvSpPr>
          <p:nvPr>
            <p:ph type="body" sz="quarter" idx="16"/>
          </p:nvPr>
        </p:nvSpPr>
        <p:spPr>
          <a:xfrm>
            <a:off x="457199" y="533400"/>
            <a:ext cx="11277600" cy="887692"/>
          </a:xfrm>
        </p:spPr>
        <p:txBody>
          <a:bodyPr/>
          <a:lstStyle/>
          <a:p>
            <a:r>
              <a:rPr lang="en-US" dirty="0"/>
              <a:t>Chapter Web Hosting </a:t>
            </a:r>
          </a:p>
          <a:p>
            <a:r>
              <a:rPr lang="en-US" sz="2000" dirty="0">
                <a:hlinkClick r:id="rId3"/>
              </a:rPr>
              <a:t>Get Started with a site today!</a:t>
            </a:r>
            <a:endParaRPr lang="en-US" sz="2000" dirty="0"/>
          </a:p>
          <a:p>
            <a:endParaRPr lang="en-US" dirty="0"/>
          </a:p>
          <a:p>
            <a:endParaRPr lang="en-US" dirty="0"/>
          </a:p>
        </p:txBody>
      </p:sp>
      <p:sp>
        <p:nvSpPr>
          <p:cNvPr id="4" name="Text Placeholder 3">
            <a:extLst>
              <a:ext uri="{FF2B5EF4-FFF2-40B4-BE49-F238E27FC236}">
                <a16:creationId xmlns:a16="http://schemas.microsoft.com/office/drawing/2014/main" id="{7B664E55-52DC-ADC6-C34D-0722FB401501}"/>
              </a:ext>
            </a:extLst>
          </p:cNvPr>
          <p:cNvSpPr>
            <a:spLocks noGrp="1"/>
          </p:cNvSpPr>
          <p:nvPr>
            <p:ph type="body" sz="quarter" idx="17"/>
          </p:nvPr>
        </p:nvSpPr>
        <p:spPr>
          <a:xfrm>
            <a:off x="456835" y="1524000"/>
            <a:ext cx="5321665" cy="4648200"/>
          </a:xfrm>
        </p:spPr>
        <p:txBody>
          <a:bodyPr>
            <a:normAutofit fontScale="92500"/>
          </a:bodyPr>
          <a:lstStyle/>
          <a:p>
            <a:pPr marL="342900" marR="0" lvl="0" indent="-342900">
              <a:buFont typeface="Symbol" panose="05050102010706020507" pitchFamily="18" charset="2"/>
              <a:buChar char=""/>
            </a:pPr>
            <a:r>
              <a:rPr lang="en-US" sz="2400" b="1" dirty="0">
                <a:effectLst/>
                <a:latin typeface="Calibri" panose="020F0502020204030204" pitchFamily="34" charset="0"/>
                <a:ea typeface="Times New Roman" panose="02020603050405020304" pitchFamily="18" charset="0"/>
                <a:cs typeface="Aptos" panose="020B0004020202020204" pitchFamily="34" charset="0"/>
              </a:rPr>
              <a:t>Dedicated Support:</a:t>
            </a:r>
            <a:r>
              <a:rPr lang="en-US" sz="2400" dirty="0">
                <a:effectLst/>
                <a:latin typeface="Calibri" panose="020F0502020204030204" pitchFamily="34" charset="0"/>
                <a:ea typeface="Times New Roman" panose="02020603050405020304" pitchFamily="18" charset="0"/>
                <a:cs typeface="Aptos" panose="020B0004020202020204" pitchFamily="34" charset="0"/>
              </a:rPr>
              <a:t> For prompt assistance, NIGP provides chapter admins with a dedicated support team that specializes in addressing the unique needs of NIGP chapters.</a:t>
            </a:r>
            <a:endParaRPr lang="en-US" sz="24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2400" b="1" dirty="0">
                <a:effectLst/>
                <a:latin typeface="Calibri" panose="020F0502020204030204" pitchFamily="34" charset="0"/>
                <a:ea typeface="Times New Roman" panose="02020603050405020304" pitchFamily="18" charset="0"/>
                <a:cs typeface="Aptos" panose="020B0004020202020204" pitchFamily="34" charset="0"/>
              </a:rPr>
              <a:t>Bi-Monthly Office Hours</a:t>
            </a:r>
            <a:r>
              <a:rPr lang="en-US" sz="2400" dirty="0">
                <a:effectLst/>
                <a:latin typeface="Calibri" panose="020F0502020204030204" pitchFamily="34" charset="0"/>
                <a:ea typeface="Times New Roman" panose="02020603050405020304" pitchFamily="18" charset="0"/>
                <a:cs typeface="Aptos" panose="020B0004020202020204" pitchFamily="34" charset="0"/>
              </a:rPr>
              <a:t>: Virtual help-sessions for all chapter admins, led by our </a:t>
            </a:r>
            <a:r>
              <a:rPr lang="en-US" sz="2400" dirty="0" err="1">
                <a:effectLst/>
                <a:latin typeface="Calibri" panose="020F0502020204030204" pitchFamily="34" charset="0"/>
                <a:ea typeface="Times New Roman" panose="02020603050405020304" pitchFamily="18" charset="0"/>
                <a:cs typeface="Aptos" panose="020B0004020202020204" pitchFamily="34" charset="0"/>
              </a:rPr>
              <a:t>ClubExpress</a:t>
            </a:r>
            <a:r>
              <a:rPr lang="en-US" sz="2400" dirty="0">
                <a:effectLst/>
                <a:latin typeface="Calibri" panose="020F0502020204030204" pitchFamily="34" charset="0"/>
                <a:ea typeface="Times New Roman" panose="02020603050405020304" pitchFamily="18" charset="0"/>
                <a:cs typeface="Aptos" panose="020B0004020202020204" pitchFamily="34" charset="0"/>
              </a:rPr>
              <a:t> support team. Bring your questions or simply observe and learn from the questions of others.</a:t>
            </a:r>
            <a:endParaRPr lang="en-US" sz="24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2400" b="1" dirty="0">
                <a:solidFill>
                  <a:srgbClr val="FF0000"/>
                </a:solidFill>
                <a:effectLst/>
                <a:latin typeface="Calibri" panose="020F0502020204030204" pitchFamily="34" charset="0"/>
                <a:ea typeface="Times New Roman" panose="02020603050405020304" pitchFamily="18" charset="0"/>
                <a:cs typeface="Aptos" panose="020B0004020202020204" pitchFamily="34" charset="0"/>
              </a:rPr>
              <a:t>New in 2025:</a:t>
            </a:r>
            <a:r>
              <a:rPr lang="en-US" sz="2400" dirty="0">
                <a:solidFill>
                  <a:srgbClr val="FF0000"/>
                </a:solidFill>
                <a:effectLst/>
                <a:latin typeface="Calibri" panose="020F0502020204030204" pitchFamily="34" charset="0"/>
                <a:ea typeface="Times New Roman" panose="02020603050405020304" pitchFamily="18" charset="0"/>
                <a:cs typeface="Aptos" panose="020B0004020202020204" pitchFamily="34" charset="0"/>
              </a:rPr>
              <a:t> </a:t>
            </a:r>
            <a:r>
              <a:rPr lang="en-US" sz="2400" dirty="0">
                <a:effectLst/>
                <a:latin typeface="Calibri" panose="020F0502020204030204" pitchFamily="34" charset="0"/>
                <a:ea typeface="Times New Roman" panose="02020603050405020304" pitchFamily="18" charset="0"/>
                <a:cs typeface="Aptos" panose="020B0004020202020204" pitchFamily="34" charset="0"/>
              </a:rPr>
              <a:t>FREE customized training session designed to onboard new volunteers or upskill your existing team.</a:t>
            </a:r>
            <a:endParaRPr lang="en-US" sz="24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5" name="Text Placeholder 4">
            <a:extLst>
              <a:ext uri="{FF2B5EF4-FFF2-40B4-BE49-F238E27FC236}">
                <a16:creationId xmlns:a16="http://schemas.microsoft.com/office/drawing/2014/main" id="{6FC21730-91B1-BCC3-5F9C-76877C35D313}"/>
              </a:ext>
            </a:extLst>
          </p:cNvPr>
          <p:cNvSpPr>
            <a:spLocks noGrp="1"/>
          </p:cNvSpPr>
          <p:nvPr>
            <p:ph type="body" sz="quarter" idx="18"/>
          </p:nvPr>
        </p:nvSpPr>
        <p:spPr>
          <a:xfrm>
            <a:off x="6377059" y="1674810"/>
            <a:ext cx="5334000" cy="4983240"/>
          </a:xfrm>
        </p:spPr>
        <p:txBody>
          <a:bodyPr/>
          <a:lstStyle/>
          <a:p>
            <a:endParaRPr lang="en-US" dirty="0"/>
          </a:p>
        </p:txBody>
      </p:sp>
      <p:pic>
        <p:nvPicPr>
          <p:cNvPr id="13" name="Picture 12">
            <a:extLst>
              <a:ext uri="{FF2B5EF4-FFF2-40B4-BE49-F238E27FC236}">
                <a16:creationId xmlns:a16="http://schemas.microsoft.com/office/drawing/2014/main" id="{AD70FDF7-527C-33EF-A7EE-790C2A09DA1D}"/>
              </a:ext>
            </a:extLst>
          </p:cNvPr>
          <p:cNvPicPr>
            <a:picLocks noChangeAspect="1"/>
          </p:cNvPicPr>
          <p:nvPr/>
        </p:nvPicPr>
        <p:blipFill>
          <a:blip r:embed="rId4"/>
          <a:stretch>
            <a:fillRect/>
          </a:stretch>
        </p:blipFill>
        <p:spPr>
          <a:xfrm>
            <a:off x="5708718" y="152176"/>
            <a:ext cx="6324600" cy="3276824"/>
          </a:xfrm>
          <a:prstGeom prst="rect">
            <a:avLst/>
          </a:prstGeom>
        </p:spPr>
      </p:pic>
      <p:pic>
        <p:nvPicPr>
          <p:cNvPr id="17" name="Picture 16">
            <a:extLst>
              <a:ext uri="{FF2B5EF4-FFF2-40B4-BE49-F238E27FC236}">
                <a16:creationId xmlns:a16="http://schemas.microsoft.com/office/drawing/2014/main" id="{C028BE72-74D2-DAB6-41CD-CCFE8CE3982B}"/>
              </a:ext>
            </a:extLst>
          </p:cNvPr>
          <p:cNvPicPr>
            <a:picLocks noChangeAspect="1"/>
          </p:cNvPicPr>
          <p:nvPr/>
        </p:nvPicPr>
        <p:blipFill>
          <a:blip r:embed="rId5"/>
          <a:stretch>
            <a:fillRect/>
          </a:stretch>
        </p:blipFill>
        <p:spPr>
          <a:xfrm>
            <a:off x="5741887" y="3682970"/>
            <a:ext cx="6324600" cy="3082789"/>
          </a:xfrm>
          <a:prstGeom prst="rect">
            <a:avLst/>
          </a:prstGeom>
        </p:spPr>
      </p:pic>
    </p:spTree>
    <p:extLst>
      <p:ext uri="{BB962C8B-B14F-4D97-AF65-F5344CB8AC3E}">
        <p14:creationId xmlns:p14="http://schemas.microsoft.com/office/powerpoint/2010/main" val="319948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Untitled"/>
        <p:cNvGrpSpPr/>
        <p:nvPr/>
      </p:nvGrpSpPr>
      <p:grpSpPr>
        <a:xfrm>
          <a:off x="0" y="0"/>
          <a:ext cx="0" cy="0"/>
          <a:chOff x="0" y="0"/>
          <a:chExt cx="0" cy="0"/>
        </a:xfrm>
      </p:grpSpPr>
      <p:sp>
        <p:nvSpPr>
          <p:cNvPr id="2" name="Rectangle 1"/>
          <p:cNvSpPr/>
          <p:nvPr/>
        </p:nvSpPr>
        <p:spPr>
          <a:xfrm>
            <a:off x="6702923" y="126628"/>
            <a:ext cx="5417482" cy="3498729"/>
          </a:xfrm>
          <a:prstGeom prst="rect">
            <a:avLst/>
          </a:prstGeom>
        </p:spPr>
        <p:txBody>
          <a:bodyPr spcFirstLastPara="0" lIns="89253" tIns="89253" rIns="89253" bIns="0" anchor="t"/>
          <a:lstStyle/>
          <a:p>
            <a:pPr algn="ctr" hangingPunct="0">
              <a:lnSpc>
                <a:spcPct val="125000"/>
              </a:lnSpc>
            </a:pPr>
            <a:endParaRPr lang="en-US" sz="4217" b="1" dirty="0">
              <a:solidFill>
                <a:srgbClr val="00205B"/>
              </a:solidFill>
              <a:latin typeface="Poppins"/>
              <a:cs typeface="Poppins"/>
            </a:endParaRPr>
          </a:p>
          <a:p>
            <a:pPr algn="ctr" hangingPunct="0">
              <a:lnSpc>
                <a:spcPct val="125000"/>
              </a:lnSpc>
            </a:pPr>
            <a:r>
              <a:rPr sz="4217" b="1" dirty="0">
                <a:solidFill>
                  <a:srgbClr val="00205B"/>
                </a:solidFill>
                <a:latin typeface="Poppins"/>
                <a:cs typeface="Poppins"/>
              </a:rPr>
              <a:t>Special thanks</a:t>
            </a:r>
            <a:r>
              <a:rPr lang="en-US" sz="4217" b="1" dirty="0">
                <a:solidFill>
                  <a:srgbClr val="00205B"/>
                </a:solidFill>
                <a:latin typeface="Poppins"/>
                <a:cs typeface="Poppins"/>
              </a:rPr>
              <a:t> to</a:t>
            </a:r>
            <a:r>
              <a:rPr sz="4217" b="1" dirty="0">
                <a:solidFill>
                  <a:srgbClr val="00205B"/>
                </a:solidFill>
                <a:latin typeface="Poppins"/>
                <a:cs typeface="Poppins"/>
              </a:rPr>
              <a:t> </a:t>
            </a:r>
            <a:r>
              <a:rPr sz="4217" b="1" dirty="0">
                <a:solidFill>
                  <a:srgbClr val="00AFD7"/>
                </a:solidFill>
                <a:latin typeface="Poppins"/>
                <a:cs typeface="Poppins"/>
              </a:rPr>
              <a:t>Sourcewell</a:t>
            </a:r>
          </a:p>
        </p:txBody>
      </p:sp>
      <p:sp>
        <p:nvSpPr>
          <p:cNvPr id="3" name="Rectangle 2"/>
          <p:cNvSpPr/>
          <p:nvPr/>
        </p:nvSpPr>
        <p:spPr>
          <a:xfrm>
            <a:off x="6702922" y="3893117"/>
            <a:ext cx="5123139" cy="1325535"/>
          </a:xfrm>
          <a:prstGeom prst="rect">
            <a:avLst/>
          </a:prstGeom>
        </p:spPr>
        <p:txBody>
          <a:bodyPr spcFirstLastPara="0" lIns="87206" tIns="87206" rIns="87206" bIns="0" anchor="t"/>
          <a:lstStyle/>
          <a:p>
            <a:pPr algn="ctr" hangingPunct="0">
              <a:lnSpc>
                <a:spcPct val="183333"/>
              </a:lnSpc>
            </a:pPr>
            <a:r>
              <a:rPr sz="2060" dirty="0">
                <a:solidFill>
                  <a:srgbClr val="00205B"/>
                </a:solidFill>
                <a:latin typeface="Arial"/>
                <a:cs typeface="Arial"/>
              </a:rPr>
              <a:t>Supporting your professional development when and where it's needed most.</a:t>
            </a:r>
          </a:p>
        </p:txBody>
      </p:sp>
      <p:pic>
        <p:nvPicPr>
          <p:cNvPr id="4" name="Sourcewell-logo-350x100px New July 2020"/>
          <p:cNvPicPr/>
          <p:nvPr/>
        </p:nvPicPr>
        <p:blipFill rotWithShape="1">
          <a:blip r:embed="rId3"/>
          <a:stretch>
            <a:fillRect/>
          </a:stretch>
        </p:blipFill>
        <p:spPr>
          <a:xfrm>
            <a:off x="6702922" y="5395122"/>
            <a:ext cx="4676873" cy="1336250"/>
          </a:xfrm>
          <a:prstGeom prst="rect">
            <a:avLst/>
          </a:prstGeom>
        </p:spPr>
      </p:pic>
      <p:pic>
        <p:nvPicPr>
          <p:cNvPr id="5" name="image that says thank you"/>
          <p:cNvPicPr/>
          <p:nvPr/>
        </p:nvPicPr>
        <p:blipFill rotWithShape="1">
          <a:blip r:embed="rId4"/>
          <a:stretch>
            <a:fillRect/>
          </a:stretch>
        </p:blipFill>
        <p:spPr>
          <a:xfrm>
            <a:off x="71595" y="256916"/>
            <a:ext cx="6408387" cy="6408387"/>
          </a:xfrm>
          <a:prstGeom prst="rect">
            <a:avLst/>
          </a:prstGeom>
        </p:spPr>
      </p:pic>
    </p:spTree>
    <p:extLst>
      <p:ext uri="{BB962C8B-B14F-4D97-AF65-F5344CB8AC3E}">
        <p14:creationId xmlns:p14="http://schemas.microsoft.com/office/powerpoint/2010/main" val="3699149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46F466-9213-C18A-0DBA-4A6582370DCF}"/>
              </a:ext>
            </a:extLst>
          </p:cNvPr>
          <p:cNvSpPr>
            <a:spLocks noGrp="1"/>
          </p:cNvSpPr>
          <p:nvPr>
            <p:ph type="body" sz="quarter" idx="10"/>
          </p:nvPr>
        </p:nvSpPr>
        <p:spPr/>
        <p:txBody>
          <a:bodyPr/>
          <a:lstStyle/>
          <a:p>
            <a:r>
              <a:rPr lang="en-US" dirty="0"/>
              <a:t>Chapter Members </a:t>
            </a:r>
          </a:p>
        </p:txBody>
      </p:sp>
      <p:sp>
        <p:nvSpPr>
          <p:cNvPr id="3" name="Text Placeholder 2">
            <a:extLst>
              <a:ext uri="{FF2B5EF4-FFF2-40B4-BE49-F238E27FC236}">
                <a16:creationId xmlns:a16="http://schemas.microsoft.com/office/drawing/2014/main" id="{6D7C24DA-E67B-5027-6549-D9912ACCAD02}"/>
              </a:ext>
            </a:extLst>
          </p:cNvPr>
          <p:cNvSpPr>
            <a:spLocks noGrp="1"/>
          </p:cNvSpPr>
          <p:nvPr>
            <p:ph type="body" sz="quarter" idx="11"/>
          </p:nvPr>
        </p:nvSpPr>
        <p:spPr/>
        <p:txBody>
          <a:bodyPr>
            <a:normAutofit fontScale="92500" lnSpcReduction="20000"/>
          </a:bodyPr>
          <a:lstStyle/>
          <a:p>
            <a:endParaRPr lang="en-US"/>
          </a:p>
        </p:txBody>
      </p:sp>
    </p:spTree>
    <p:extLst>
      <p:ext uri="{BB962C8B-B14F-4D97-AF65-F5344CB8AC3E}">
        <p14:creationId xmlns:p14="http://schemas.microsoft.com/office/powerpoint/2010/main" val="3815938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7</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457199" y="450616"/>
            <a:ext cx="11277600" cy="514320"/>
          </a:xfrm>
        </p:spPr>
        <p:txBody>
          <a:bodyPr/>
          <a:lstStyle/>
          <a:p>
            <a:r>
              <a:rPr lang="en-US" dirty="0"/>
              <a:t>Chapter Visit Program  </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457200" y="1295400"/>
            <a:ext cx="11277600" cy="4419600"/>
          </a:xfrm>
        </p:spPr>
        <p:txBody>
          <a:bodyPr>
            <a:normAutofit fontScale="92500" lnSpcReduction="20000"/>
          </a:bodyPr>
          <a:lstStyle/>
          <a:p>
            <a:r>
              <a:rPr lang="en-US" dirty="0">
                <a:solidFill>
                  <a:srgbClr val="C00000"/>
                </a:solidFill>
              </a:rPr>
              <a:t>CHAPTER AMBASSADOR </a:t>
            </a:r>
            <a:r>
              <a:rPr lang="en-US" dirty="0"/>
              <a:t>(9 Areas, 24 Ambassadors)  </a:t>
            </a:r>
          </a:p>
          <a:p>
            <a:endParaRPr lang="en-US" dirty="0"/>
          </a:p>
          <a:p>
            <a:pPr marL="342900" indent="-342900">
              <a:buFont typeface="Arial" panose="020B0604020202020204" pitchFamily="34" charset="0"/>
              <a:buChar char="•"/>
            </a:pPr>
            <a:r>
              <a:rPr lang="en-US" dirty="0"/>
              <a:t>Every other year Face-to-Face</a:t>
            </a:r>
          </a:p>
          <a:p>
            <a:pPr marL="342900" indent="-342900">
              <a:buFont typeface="Arial" panose="020B0604020202020204" pitchFamily="34" charset="0"/>
              <a:buChar char="•"/>
            </a:pPr>
            <a:r>
              <a:rPr lang="en-US" dirty="0"/>
              <a:t>Every year if Virtually </a:t>
            </a:r>
          </a:p>
          <a:p>
            <a:endParaRPr lang="en-US" dirty="0"/>
          </a:p>
          <a:p>
            <a:r>
              <a:rPr lang="en-US" dirty="0"/>
              <a:t>Presentations/Opportunities:</a:t>
            </a:r>
          </a:p>
          <a:p>
            <a:pPr marL="342900" indent="-342900">
              <a:buFont typeface="Arial" panose="020B0604020202020204" pitchFamily="34" charset="0"/>
              <a:buChar char="•"/>
            </a:pPr>
            <a:r>
              <a:rPr lang="en-US" dirty="0"/>
              <a:t>Procurement Profession and Benefits of NIGP</a:t>
            </a:r>
          </a:p>
          <a:p>
            <a:pPr marL="342900" indent="-342900">
              <a:buFont typeface="Arial" panose="020B0604020202020204" pitchFamily="34" charset="0"/>
              <a:buChar char="•"/>
            </a:pPr>
            <a:r>
              <a:rPr lang="en-US" dirty="0"/>
              <a:t>NIGP Pathways </a:t>
            </a:r>
          </a:p>
          <a:p>
            <a:pPr marL="342900" indent="-342900">
              <a:buFont typeface="Arial" panose="020B0604020202020204" pitchFamily="34" charset="0"/>
              <a:buChar char="•"/>
            </a:pPr>
            <a:r>
              <a:rPr lang="en-US" dirty="0"/>
              <a:t>NIGP-CPP Certification </a:t>
            </a:r>
          </a:p>
          <a:p>
            <a:pPr marL="342900" indent="-342900">
              <a:buFont typeface="Arial" panose="020B0604020202020204" pitchFamily="34" charset="0"/>
              <a:buChar char="•"/>
            </a:pPr>
            <a:r>
              <a:rPr lang="en-US" dirty="0"/>
              <a:t>Swearing in Officers </a:t>
            </a:r>
          </a:p>
          <a:p>
            <a:pPr marL="342900" indent="-342900">
              <a:buFont typeface="Arial" panose="020B0604020202020204" pitchFamily="34" charset="0"/>
              <a:buChar char="•"/>
            </a:pPr>
            <a:r>
              <a:rPr lang="en-US" dirty="0"/>
              <a:t>Participate in Sessions or Roundtables </a:t>
            </a:r>
          </a:p>
          <a:p>
            <a:pPr marL="342900" indent="-342900">
              <a:buFont typeface="Arial" panose="020B0604020202020204" pitchFamily="34" charset="0"/>
              <a:buChar char="•"/>
            </a:pPr>
            <a:r>
              <a:rPr lang="en-US" dirty="0"/>
              <a:t>Meet with Chapter Board </a:t>
            </a:r>
          </a:p>
          <a:p>
            <a:pPr marL="342900" indent="-342900">
              <a:buFont typeface="Arial" panose="020B0604020202020204" pitchFamily="34" charset="0"/>
              <a:buChar char="•"/>
            </a:pPr>
            <a:r>
              <a:rPr lang="en-US" dirty="0"/>
              <a:t>Supply an NIGP Booth </a:t>
            </a:r>
          </a:p>
          <a:p>
            <a:pPr marL="342900" indent="-342900">
              <a:buFont typeface="Arial" panose="020B0604020202020204" pitchFamily="34" charset="0"/>
              <a:buChar char="•"/>
            </a:pPr>
            <a:r>
              <a:rPr lang="en-US" dirty="0"/>
              <a:t>Chapter Pop-Ins</a:t>
            </a:r>
          </a:p>
          <a:p>
            <a:endParaRPr lang="en-US" dirty="0"/>
          </a:p>
          <a:p>
            <a:r>
              <a:rPr lang="en-US" dirty="0"/>
              <a:t>Fill out </a:t>
            </a:r>
            <a:r>
              <a:rPr lang="en-US" dirty="0">
                <a:hlinkClick r:id="rId3"/>
              </a:rPr>
              <a:t>Chapter Visit request Form</a:t>
            </a:r>
            <a:r>
              <a:rPr lang="en-US" dirty="0"/>
              <a:t> or </a:t>
            </a:r>
          </a:p>
          <a:p>
            <a:r>
              <a:rPr lang="en-US" dirty="0"/>
              <a:t>contact your Ambassadors</a:t>
            </a:r>
          </a:p>
          <a:p>
            <a:pPr marL="342900" indent="-342900">
              <a:buFont typeface="Arial" panose="020B0604020202020204" pitchFamily="34" charset="0"/>
              <a:buChar char="•"/>
            </a:pPr>
            <a:endParaRPr lang="en-US" dirty="0"/>
          </a:p>
        </p:txBody>
      </p:sp>
      <p:pic>
        <p:nvPicPr>
          <p:cNvPr id="5" name="Picture 4" descr="A person smiling at the camera&#10;&#10;Description automatically generated">
            <a:extLst>
              <a:ext uri="{FF2B5EF4-FFF2-40B4-BE49-F238E27FC236}">
                <a16:creationId xmlns:a16="http://schemas.microsoft.com/office/drawing/2014/main" id="{9E96FBB0-A053-0E57-A121-92B23C308E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707776"/>
            <a:ext cx="4190999" cy="5587999"/>
          </a:xfrm>
          <a:prstGeom prst="rect">
            <a:avLst/>
          </a:prstGeom>
        </p:spPr>
      </p:pic>
    </p:spTree>
    <p:extLst>
      <p:ext uri="{BB962C8B-B14F-4D97-AF65-F5344CB8AC3E}">
        <p14:creationId xmlns:p14="http://schemas.microsoft.com/office/powerpoint/2010/main" val="51763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053F94-08BA-2B19-064A-43B6BCEA7D30}"/>
              </a:ext>
            </a:extLst>
          </p:cNvPr>
          <p:cNvSpPr>
            <a:spLocks noGrp="1"/>
          </p:cNvSpPr>
          <p:nvPr>
            <p:ph type="sldNum" sz="quarter" idx="7"/>
          </p:nvPr>
        </p:nvSpPr>
        <p:spPr/>
        <p:txBody>
          <a:bodyPr/>
          <a:lstStyle/>
          <a:p>
            <a:fld id="{B6F15528-21DE-4FAA-801E-634DDDAF4B2B}" type="slidenum">
              <a:rPr lang="en-US" smtClean="0"/>
              <a:pPr/>
              <a:t>8</a:t>
            </a:fld>
            <a:endParaRPr lang="en-US" dirty="0"/>
          </a:p>
        </p:txBody>
      </p:sp>
      <p:sp>
        <p:nvSpPr>
          <p:cNvPr id="3" name="Text Placeholder 2">
            <a:extLst>
              <a:ext uri="{FF2B5EF4-FFF2-40B4-BE49-F238E27FC236}">
                <a16:creationId xmlns:a16="http://schemas.microsoft.com/office/drawing/2014/main" id="{A35F1384-D9D7-8729-669B-88C8FAF8F2FC}"/>
              </a:ext>
            </a:extLst>
          </p:cNvPr>
          <p:cNvSpPr>
            <a:spLocks noGrp="1"/>
          </p:cNvSpPr>
          <p:nvPr>
            <p:ph type="body" sz="quarter" idx="13"/>
          </p:nvPr>
        </p:nvSpPr>
        <p:spPr>
          <a:xfrm>
            <a:off x="457199" y="762000"/>
            <a:ext cx="11277600" cy="533400"/>
          </a:xfrm>
        </p:spPr>
        <p:txBody>
          <a:bodyPr/>
          <a:lstStyle/>
          <a:p>
            <a:r>
              <a:rPr lang="en-US" dirty="0"/>
              <a:t>Your Chapter Ambassadors </a:t>
            </a:r>
          </a:p>
        </p:txBody>
      </p:sp>
      <p:sp>
        <p:nvSpPr>
          <p:cNvPr id="4" name="Text Placeholder 3">
            <a:extLst>
              <a:ext uri="{FF2B5EF4-FFF2-40B4-BE49-F238E27FC236}">
                <a16:creationId xmlns:a16="http://schemas.microsoft.com/office/drawing/2014/main" id="{3EE498C2-A34F-C58E-FAC0-F65F54D3CDFB}"/>
              </a:ext>
            </a:extLst>
          </p:cNvPr>
          <p:cNvSpPr>
            <a:spLocks noGrp="1"/>
          </p:cNvSpPr>
          <p:nvPr>
            <p:ph type="body" sz="quarter" idx="14"/>
          </p:nvPr>
        </p:nvSpPr>
        <p:spPr>
          <a:xfrm>
            <a:off x="457200" y="1676400"/>
            <a:ext cx="11277600" cy="4419600"/>
          </a:xfrm>
        </p:spPr>
        <p:txBody>
          <a:bodyPr/>
          <a:lstStyle/>
          <a:p>
            <a:pPr marL="0" marR="0"/>
            <a:r>
              <a:rPr lang="en-US" sz="2000" dirty="0">
                <a:solidFill>
                  <a:srgbClr val="111111"/>
                </a:solidFill>
                <a:effectLst/>
                <a:ea typeface="Aptos" panose="020B0004020202020204" pitchFamily="34" charset="0"/>
              </a:rPr>
              <a:t>Direct </a:t>
            </a:r>
            <a:r>
              <a:rPr lang="en-US" sz="2000" b="1" dirty="0">
                <a:solidFill>
                  <a:srgbClr val="00AFD7"/>
                </a:solidFill>
                <a:effectLst/>
                <a:ea typeface="Aptos" panose="020B0004020202020204" pitchFamily="34" charset="0"/>
              </a:rPr>
              <a:t>connection</a:t>
            </a:r>
            <a:r>
              <a:rPr lang="en-US" sz="2000" dirty="0">
                <a:solidFill>
                  <a:srgbClr val="111111"/>
                </a:solidFill>
                <a:effectLst/>
                <a:ea typeface="Aptos" panose="020B0004020202020204" pitchFamily="34" charset="0"/>
              </a:rPr>
              <a:t> to NIGP to ensure their chapter’s </a:t>
            </a:r>
          </a:p>
          <a:p>
            <a:pPr marL="0" marR="0"/>
            <a:r>
              <a:rPr lang="en-US" sz="2000" dirty="0">
                <a:solidFill>
                  <a:srgbClr val="111111"/>
                </a:solidFill>
                <a:effectLst/>
                <a:ea typeface="Aptos" panose="020B0004020202020204" pitchFamily="34" charset="0"/>
              </a:rPr>
              <a:t>voice is heard giving you access to the latest resources, </a:t>
            </a:r>
          </a:p>
          <a:p>
            <a:pPr marL="0" marR="0"/>
            <a:r>
              <a:rPr lang="en-US" sz="2000" dirty="0">
                <a:solidFill>
                  <a:srgbClr val="111111"/>
                </a:solidFill>
                <a:effectLst/>
                <a:ea typeface="Aptos" panose="020B0004020202020204" pitchFamily="34" charset="0"/>
              </a:rPr>
              <a:t>training and updates.</a:t>
            </a:r>
            <a:endParaRPr lang="en-US" sz="2000" dirty="0">
              <a:effectLst/>
              <a:ea typeface="Aptos" panose="020B0004020202020204" pitchFamily="34" charset="0"/>
            </a:endParaRPr>
          </a:p>
          <a:p>
            <a:pPr marL="0" marR="0"/>
            <a:r>
              <a:rPr lang="en-US" sz="2000" dirty="0">
                <a:solidFill>
                  <a:srgbClr val="111111"/>
                </a:solidFill>
                <a:effectLst/>
                <a:ea typeface="Aptos" panose="020B0004020202020204" pitchFamily="34" charset="0"/>
              </a:rPr>
              <a:t> </a:t>
            </a:r>
            <a:endParaRPr lang="en-US" sz="2000" dirty="0">
              <a:effectLst/>
              <a:ea typeface="Aptos" panose="020B0004020202020204" pitchFamily="34" charset="0"/>
            </a:endParaRPr>
          </a:p>
          <a:p>
            <a:pPr marL="0" marR="0"/>
            <a:r>
              <a:rPr lang="en-US" sz="2000" dirty="0">
                <a:solidFill>
                  <a:srgbClr val="111111"/>
                </a:solidFill>
                <a:effectLst/>
                <a:ea typeface="Aptos" panose="020B0004020202020204" pitchFamily="34" charset="0"/>
              </a:rPr>
              <a:t>An </a:t>
            </a:r>
            <a:r>
              <a:rPr lang="en-US" sz="2000" b="1" dirty="0">
                <a:solidFill>
                  <a:srgbClr val="00AFD7"/>
                </a:solidFill>
                <a:effectLst/>
                <a:ea typeface="Aptos" panose="020B0004020202020204" pitchFamily="34" charset="0"/>
              </a:rPr>
              <a:t>advocate</a:t>
            </a:r>
            <a:r>
              <a:rPr lang="en-US" sz="2000" dirty="0">
                <a:solidFill>
                  <a:srgbClr val="111111"/>
                </a:solidFill>
                <a:effectLst/>
                <a:ea typeface="Aptos" panose="020B0004020202020204" pitchFamily="34" charset="0"/>
              </a:rPr>
              <a:t> for their chapter's success.  Help to </a:t>
            </a:r>
          </a:p>
          <a:p>
            <a:pPr marL="0" marR="0"/>
            <a:r>
              <a:rPr lang="en-US" sz="2000" dirty="0">
                <a:solidFill>
                  <a:srgbClr val="111111"/>
                </a:solidFill>
                <a:effectLst/>
                <a:ea typeface="Aptos" panose="020B0004020202020204" pitchFamily="34" charset="0"/>
              </a:rPr>
              <a:t>navigate challenges to strengthen their chapter and </a:t>
            </a:r>
          </a:p>
          <a:p>
            <a:pPr marL="0" marR="0"/>
            <a:r>
              <a:rPr lang="en-US" sz="2000" dirty="0">
                <a:solidFill>
                  <a:srgbClr val="111111"/>
                </a:solidFill>
                <a:effectLst/>
                <a:ea typeface="Aptos" panose="020B0004020202020204" pitchFamily="34" charset="0"/>
              </a:rPr>
              <a:t>help advance their mission.</a:t>
            </a:r>
            <a:endParaRPr lang="en-US" sz="2000" dirty="0">
              <a:effectLst/>
              <a:ea typeface="Aptos" panose="020B0004020202020204" pitchFamily="34" charset="0"/>
            </a:endParaRPr>
          </a:p>
          <a:p>
            <a:pPr marL="0" marR="0"/>
            <a:r>
              <a:rPr lang="en-US" sz="2000" dirty="0">
                <a:solidFill>
                  <a:srgbClr val="111111"/>
                </a:solidFill>
                <a:effectLst/>
                <a:ea typeface="Aptos" panose="020B0004020202020204" pitchFamily="34" charset="0"/>
              </a:rPr>
              <a:t> </a:t>
            </a:r>
            <a:endParaRPr lang="en-US" sz="2000" dirty="0">
              <a:effectLst/>
              <a:ea typeface="Aptos" panose="020B0004020202020204" pitchFamily="34" charset="0"/>
            </a:endParaRPr>
          </a:p>
          <a:p>
            <a:pPr marL="0" marR="0"/>
            <a:r>
              <a:rPr lang="en-US" sz="2000" b="1" dirty="0">
                <a:solidFill>
                  <a:srgbClr val="00AFD7"/>
                </a:solidFill>
                <a:effectLst/>
                <a:ea typeface="Aptos" panose="020B0004020202020204" pitchFamily="34" charset="0"/>
              </a:rPr>
              <a:t>Resource</a:t>
            </a:r>
            <a:r>
              <a:rPr lang="en-US" sz="2000" dirty="0">
                <a:solidFill>
                  <a:srgbClr val="111111"/>
                </a:solidFill>
                <a:effectLst/>
                <a:ea typeface="Aptos" panose="020B0004020202020204" pitchFamily="34" charset="0"/>
              </a:rPr>
              <a:t> to help you grow.  Assist with member </a:t>
            </a:r>
          </a:p>
          <a:p>
            <a:pPr marL="0" marR="0"/>
            <a:r>
              <a:rPr lang="en-US" sz="2000" dirty="0">
                <a:solidFill>
                  <a:srgbClr val="111111"/>
                </a:solidFill>
                <a:effectLst/>
                <a:ea typeface="Aptos" panose="020B0004020202020204" pitchFamily="34" charset="0"/>
              </a:rPr>
              <a:t>engagement and building strong leadership that </a:t>
            </a:r>
          </a:p>
          <a:p>
            <a:pPr marL="0" marR="0"/>
            <a:r>
              <a:rPr lang="en-US" sz="2000" dirty="0">
                <a:solidFill>
                  <a:srgbClr val="111111"/>
                </a:solidFill>
                <a:effectLst/>
                <a:ea typeface="Aptos" panose="020B0004020202020204" pitchFamily="34" charset="0"/>
              </a:rPr>
              <a:t>will align with NIGP.</a:t>
            </a:r>
          </a:p>
          <a:p>
            <a:pPr marL="0" marR="0"/>
            <a:endParaRPr lang="en-US" sz="1800" dirty="0">
              <a:solidFill>
                <a:srgbClr val="111111"/>
              </a:solidFill>
              <a:latin typeface="Aptos" panose="020B0004020202020204" pitchFamily="34" charset="0"/>
              <a:ea typeface="Aptos" panose="020B0004020202020204" pitchFamily="34" charset="0"/>
              <a:cs typeface="Aptos" panose="020B0004020202020204" pitchFamily="34" charset="0"/>
            </a:endParaRPr>
          </a:p>
          <a:p>
            <a:endParaRPr lang="en-US" dirty="0"/>
          </a:p>
          <a:p>
            <a:endParaRPr lang="en-US" dirty="0"/>
          </a:p>
        </p:txBody>
      </p:sp>
      <p:pic>
        <p:nvPicPr>
          <p:cNvPr id="7" name="Picture 6">
            <a:extLst>
              <a:ext uri="{FF2B5EF4-FFF2-40B4-BE49-F238E27FC236}">
                <a16:creationId xmlns:a16="http://schemas.microsoft.com/office/drawing/2014/main" id="{7C861A48-BB01-9ACE-A82B-7B38B66D1354}"/>
              </a:ext>
            </a:extLst>
          </p:cNvPr>
          <p:cNvPicPr>
            <a:picLocks noChangeAspect="1"/>
          </p:cNvPicPr>
          <p:nvPr/>
        </p:nvPicPr>
        <p:blipFill>
          <a:blip r:embed="rId3"/>
          <a:stretch>
            <a:fillRect/>
          </a:stretch>
        </p:blipFill>
        <p:spPr>
          <a:xfrm>
            <a:off x="6934200" y="762000"/>
            <a:ext cx="4979125" cy="4969920"/>
          </a:xfrm>
          <a:prstGeom prst="rect">
            <a:avLst/>
          </a:prstGeom>
        </p:spPr>
      </p:pic>
    </p:spTree>
    <p:extLst>
      <p:ext uri="{BB962C8B-B14F-4D97-AF65-F5344CB8AC3E}">
        <p14:creationId xmlns:p14="http://schemas.microsoft.com/office/powerpoint/2010/main" val="1058401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55AAB5-2F89-AE2A-69F4-457A4D675B03}"/>
              </a:ext>
            </a:extLst>
          </p:cNvPr>
          <p:cNvSpPr>
            <a:spLocks noGrp="1"/>
          </p:cNvSpPr>
          <p:nvPr>
            <p:ph type="sldNum" sz="quarter" idx="7"/>
          </p:nvPr>
        </p:nvSpPr>
        <p:spPr/>
        <p:txBody>
          <a:bodyPr/>
          <a:lstStyle/>
          <a:p>
            <a:fld id="{B6F15528-21DE-4FAA-801E-634DDDAF4B2B}" type="slidenum">
              <a:rPr lang="en-US" smtClean="0"/>
              <a:pPr/>
              <a:t>9</a:t>
            </a:fld>
            <a:endParaRPr lang="en-US" dirty="0"/>
          </a:p>
        </p:txBody>
      </p:sp>
      <p:sp>
        <p:nvSpPr>
          <p:cNvPr id="3" name="Text Placeholder 2">
            <a:extLst>
              <a:ext uri="{FF2B5EF4-FFF2-40B4-BE49-F238E27FC236}">
                <a16:creationId xmlns:a16="http://schemas.microsoft.com/office/drawing/2014/main" id="{03504F17-106B-8DBC-B4EB-18CDC27A5A0F}"/>
              </a:ext>
            </a:extLst>
          </p:cNvPr>
          <p:cNvSpPr>
            <a:spLocks noGrp="1"/>
          </p:cNvSpPr>
          <p:nvPr>
            <p:ph type="body" sz="quarter" idx="13"/>
          </p:nvPr>
        </p:nvSpPr>
        <p:spPr>
          <a:xfrm>
            <a:off x="457199" y="450616"/>
            <a:ext cx="11277600" cy="970476"/>
          </a:xfrm>
        </p:spPr>
        <p:txBody>
          <a:bodyPr/>
          <a:lstStyle/>
          <a:p>
            <a:r>
              <a:rPr lang="en-US" dirty="0">
                <a:hlinkClick r:id="rId3"/>
              </a:rPr>
              <a:t>Contact Your Chapter Ambassador </a:t>
            </a:r>
            <a:endParaRPr lang="en-US" dirty="0"/>
          </a:p>
        </p:txBody>
      </p:sp>
      <p:pic>
        <p:nvPicPr>
          <p:cNvPr id="5" name="Picture 4">
            <a:extLst>
              <a:ext uri="{FF2B5EF4-FFF2-40B4-BE49-F238E27FC236}">
                <a16:creationId xmlns:a16="http://schemas.microsoft.com/office/drawing/2014/main" id="{C523D5DE-C158-9313-1F9C-937AE272BBB9}"/>
              </a:ext>
            </a:extLst>
          </p:cNvPr>
          <p:cNvPicPr>
            <a:picLocks noChangeAspect="1"/>
          </p:cNvPicPr>
          <p:nvPr/>
        </p:nvPicPr>
        <p:blipFill>
          <a:blip r:embed="rId4"/>
          <a:stretch>
            <a:fillRect/>
          </a:stretch>
        </p:blipFill>
        <p:spPr>
          <a:xfrm>
            <a:off x="304800" y="1066800"/>
            <a:ext cx="3738880" cy="2743200"/>
          </a:xfrm>
          <a:prstGeom prst="rect">
            <a:avLst/>
          </a:prstGeom>
        </p:spPr>
      </p:pic>
      <p:pic>
        <p:nvPicPr>
          <p:cNvPr id="7" name="Picture 6">
            <a:extLst>
              <a:ext uri="{FF2B5EF4-FFF2-40B4-BE49-F238E27FC236}">
                <a16:creationId xmlns:a16="http://schemas.microsoft.com/office/drawing/2014/main" id="{CFA5F696-F703-4291-9029-7E76522C1A9C}"/>
              </a:ext>
            </a:extLst>
          </p:cNvPr>
          <p:cNvPicPr>
            <a:picLocks noChangeAspect="1"/>
          </p:cNvPicPr>
          <p:nvPr/>
        </p:nvPicPr>
        <p:blipFill>
          <a:blip r:embed="rId5"/>
          <a:stretch>
            <a:fillRect/>
          </a:stretch>
        </p:blipFill>
        <p:spPr>
          <a:xfrm>
            <a:off x="4709758" y="1066800"/>
            <a:ext cx="3672000" cy="2743200"/>
          </a:xfrm>
          <a:prstGeom prst="rect">
            <a:avLst/>
          </a:prstGeom>
        </p:spPr>
      </p:pic>
      <p:pic>
        <p:nvPicPr>
          <p:cNvPr id="9" name="Picture 8">
            <a:extLst>
              <a:ext uri="{FF2B5EF4-FFF2-40B4-BE49-F238E27FC236}">
                <a16:creationId xmlns:a16="http://schemas.microsoft.com/office/drawing/2014/main" id="{5F6011FF-5498-AC01-A8E4-F2C59983C7C3}"/>
              </a:ext>
            </a:extLst>
          </p:cNvPr>
          <p:cNvPicPr>
            <a:picLocks noChangeAspect="1"/>
          </p:cNvPicPr>
          <p:nvPr/>
        </p:nvPicPr>
        <p:blipFill>
          <a:blip r:embed="rId6"/>
          <a:stretch>
            <a:fillRect/>
          </a:stretch>
        </p:blipFill>
        <p:spPr>
          <a:xfrm>
            <a:off x="304800" y="4022872"/>
            <a:ext cx="5300695" cy="2563856"/>
          </a:xfrm>
          <a:prstGeom prst="rect">
            <a:avLst/>
          </a:prstGeom>
        </p:spPr>
      </p:pic>
      <p:sp>
        <p:nvSpPr>
          <p:cNvPr id="14" name="TextBox 13">
            <a:extLst>
              <a:ext uri="{FF2B5EF4-FFF2-40B4-BE49-F238E27FC236}">
                <a16:creationId xmlns:a16="http://schemas.microsoft.com/office/drawing/2014/main" id="{D5C17EBC-A123-C415-17A9-8DC1FC8DD9F3}"/>
              </a:ext>
            </a:extLst>
          </p:cNvPr>
          <p:cNvSpPr txBox="1"/>
          <p:nvPr/>
        </p:nvSpPr>
        <p:spPr>
          <a:xfrm>
            <a:off x="8610600" y="914400"/>
            <a:ext cx="3276598" cy="646331"/>
          </a:xfrm>
          <a:prstGeom prst="rect">
            <a:avLst/>
          </a:prstGeom>
          <a:noFill/>
        </p:spPr>
        <p:txBody>
          <a:bodyPr wrap="square" rtlCol="0">
            <a:spAutoFit/>
          </a:bodyPr>
          <a:lstStyle/>
          <a:p>
            <a:r>
              <a:rPr lang="en-US" dirty="0"/>
              <a:t>At Large:</a:t>
            </a:r>
          </a:p>
          <a:p>
            <a:endParaRPr lang="en-US" dirty="0"/>
          </a:p>
        </p:txBody>
      </p:sp>
      <p:pic>
        <p:nvPicPr>
          <p:cNvPr id="16" name="Picture 15">
            <a:extLst>
              <a:ext uri="{FF2B5EF4-FFF2-40B4-BE49-F238E27FC236}">
                <a16:creationId xmlns:a16="http://schemas.microsoft.com/office/drawing/2014/main" id="{0B3BB16C-F48C-CD8A-4422-479DE13E94B0}"/>
              </a:ext>
            </a:extLst>
          </p:cNvPr>
          <p:cNvPicPr>
            <a:picLocks noChangeAspect="1"/>
          </p:cNvPicPr>
          <p:nvPr/>
        </p:nvPicPr>
        <p:blipFill>
          <a:blip r:embed="rId7"/>
          <a:stretch>
            <a:fillRect/>
          </a:stretch>
        </p:blipFill>
        <p:spPr>
          <a:xfrm>
            <a:off x="9616437" y="121104"/>
            <a:ext cx="1463041" cy="1929781"/>
          </a:xfrm>
          <a:prstGeom prst="rect">
            <a:avLst/>
          </a:prstGeom>
        </p:spPr>
      </p:pic>
      <p:pic>
        <p:nvPicPr>
          <p:cNvPr id="18" name="Picture 17">
            <a:extLst>
              <a:ext uri="{FF2B5EF4-FFF2-40B4-BE49-F238E27FC236}">
                <a16:creationId xmlns:a16="http://schemas.microsoft.com/office/drawing/2014/main" id="{6AF1206D-768F-C0F5-9506-C52050265155}"/>
              </a:ext>
            </a:extLst>
          </p:cNvPr>
          <p:cNvPicPr>
            <a:picLocks noChangeAspect="1"/>
          </p:cNvPicPr>
          <p:nvPr/>
        </p:nvPicPr>
        <p:blipFill>
          <a:blip r:embed="rId8"/>
          <a:stretch>
            <a:fillRect/>
          </a:stretch>
        </p:blipFill>
        <p:spPr>
          <a:xfrm>
            <a:off x="8761474" y="2167817"/>
            <a:ext cx="1463041" cy="1723293"/>
          </a:xfrm>
          <a:prstGeom prst="rect">
            <a:avLst/>
          </a:prstGeom>
        </p:spPr>
      </p:pic>
      <p:pic>
        <p:nvPicPr>
          <p:cNvPr id="20" name="Picture 19">
            <a:extLst>
              <a:ext uri="{FF2B5EF4-FFF2-40B4-BE49-F238E27FC236}">
                <a16:creationId xmlns:a16="http://schemas.microsoft.com/office/drawing/2014/main" id="{C69F3A64-34AA-4249-8F23-CF16A202D8EB}"/>
              </a:ext>
            </a:extLst>
          </p:cNvPr>
          <p:cNvPicPr>
            <a:picLocks noChangeAspect="1"/>
          </p:cNvPicPr>
          <p:nvPr/>
        </p:nvPicPr>
        <p:blipFill>
          <a:blip r:embed="rId9"/>
          <a:stretch>
            <a:fillRect/>
          </a:stretch>
        </p:blipFill>
        <p:spPr>
          <a:xfrm>
            <a:off x="10424157" y="2116766"/>
            <a:ext cx="1463041" cy="1744455"/>
          </a:xfrm>
          <a:prstGeom prst="rect">
            <a:avLst/>
          </a:prstGeom>
        </p:spPr>
      </p:pic>
      <p:pic>
        <p:nvPicPr>
          <p:cNvPr id="22" name="Picture 21">
            <a:extLst>
              <a:ext uri="{FF2B5EF4-FFF2-40B4-BE49-F238E27FC236}">
                <a16:creationId xmlns:a16="http://schemas.microsoft.com/office/drawing/2014/main" id="{C270EE46-3B6D-68C5-6709-3438AB4AF455}"/>
              </a:ext>
            </a:extLst>
          </p:cNvPr>
          <p:cNvPicPr>
            <a:picLocks noChangeAspect="1"/>
          </p:cNvPicPr>
          <p:nvPr/>
        </p:nvPicPr>
        <p:blipFill>
          <a:blip r:embed="rId10"/>
          <a:stretch>
            <a:fillRect/>
          </a:stretch>
        </p:blipFill>
        <p:spPr>
          <a:xfrm>
            <a:off x="6047230" y="4017125"/>
            <a:ext cx="5410200" cy="2563856"/>
          </a:xfrm>
          <a:prstGeom prst="rect">
            <a:avLst/>
          </a:prstGeom>
        </p:spPr>
      </p:pic>
    </p:spTree>
    <p:extLst>
      <p:ext uri="{BB962C8B-B14F-4D97-AF65-F5344CB8AC3E}">
        <p14:creationId xmlns:p14="http://schemas.microsoft.com/office/powerpoint/2010/main" val="2493336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E41CE-B523-E810-B990-FE73A129658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EC927F-AFC5-6A3F-5DB9-51742B4DAF52}"/>
              </a:ext>
            </a:extLst>
          </p:cNvPr>
          <p:cNvSpPr>
            <a:spLocks noGrp="1"/>
          </p:cNvSpPr>
          <p:nvPr>
            <p:ph type="sldNum" sz="quarter" idx="7"/>
          </p:nvPr>
        </p:nvSpPr>
        <p:spPr/>
        <p:txBody>
          <a:bodyPr/>
          <a:lstStyle/>
          <a:p>
            <a:fld id="{B6F15528-21DE-4FAA-801E-634DDDAF4B2B}" type="slidenum">
              <a:rPr lang="en-US" smtClean="0"/>
              <a:pPr/>
              <a:t>10</a:t>
            </a:fld>
            <a:endParaRPr lang="en-US" dirty="0"/>
          </a:p>
        </p:txBody>
      </p:sp>
      <p:sp>
        <p:nvSpPr>
          <p:cNvPr id="3" name="Text Placeholder 2">
            <a:extLst>
              <a:ext uri="{FF2B5EF4-FFF2-40B4-BE49-F238E27FC236}">
                <a16:creationId xmlns:a16="http://schemas.microsoft.com/office/drawing/2014/main" id="{B608C7BF-477B-776E-1F8D-BFBFEAEBFBE6}"/>
              </a:ext>
            </a:extLst>
          </p:cNvPr>
          <p:cNvSpPr>
            <a:spLocks noGrp="1"/>
          </p:cNvSpPr>
          <p:nvPr>
            <p:ph type="body" sz="quarter" idx="13"/>
          </p:nvPr>
        </p:nvSpPr>
        <p:spPr>
          <a:xfrm>
            <a:off x="457199" y="450616"/>
            <a:ext cx="11277600" cy="970476"/>
          </a:xfrm>
        </p:spPr>
        <p:txBody>
          <a:bodyPr/>
          <a:lstStyle/>
          <a:p>
            <a:r>
              <a:rPr lang="en-US" dirty="0">
                <a:hlinkClick r:id="rId3"/>
              </a:rPr>
              <a:t>Contact Your Chapter Ambassador </a:t>
            </a:r>
            <a:endParaRPr lang="en-US" dirty="0"/>
          </a:p>
        </p:txBody>
      </p:sp>
      <p:pic>
        <p:nvPicPr>
          <p:cNvPr id="6" name="Picture 5">
            <a:extLst>
              <a:ext uri="{FF2B5EF4-FFF2-40B4-BE49-F238E27FC236}">
                <a16:creationId xmlns:a16="http://schemas.microsoft.com/office/drawing/2014/main" id="{061481CB-F831-8145-7366-C8E0E4E480AE}"/>
              </a:ext>
            </a:extLst>
          </p:cNvPr>
          <p:cNvPicPr>
            <a:picLocks noChangeAspect="1"/>
          </p:cNvPicPr>
          <p:nvPr/>
        </p:nvPicPr>
        <p:blipFill>
          <a:blip r:embed="rId4"/>
          <a:stretch>
            <a:fillRect/>
          </a:stretch>
        </p:blipFill>
        <p:spPr>
          <a:xfrm>
            <a:off x="160977" y="1174482"/>
            <a:ext cx="5466404" cy="2667000"/>
          </a:xfrm>
          <a:prstGeom prst="rect">
            <a:avLst/>
          </a:prstGeom>
        </p:spPr>
      </p:pic>
      <p:pic>
        <p:nvPicPr>
          <p:cNvPr id="10" name="Picture 9">
            <a:extLst>
              <a:ext uri="{FF2B5EF4-FFF2-40B4-BE49-F238E27FC236}">
                <a16:creationId xmlns:a16="http://schemas.microsoft.com/office/drawing/2014/main" id="{BBA241B1-EAAE-C287-FB68-236A623B885E}"/>
              </a:ext>
            </a:extLst>
          </p:cNvPr>
          <p:cNvPicPr>
            <a:picLocks noChangeAspect="1"/>
          </p:cNvPicPr>
          <p:nvPr/>
        </p:nvPicPr>
        <p:blipFill>
          <a:blip r:embed="rId5"/>
          <a:stretch>
            <a:fillRect/>
          </a:stretch>
        </p:blipFill>
        <p:spPr>
          <a:xfrm>
            <a:off x="5905315" y="1174482"/>
            <a:ext cx="1905000" cy="2667000"/>
          </a:xfrm>
          <a:prstGeom prst="rect">
            <a:avLst/>
          </a:prstGeom>
        </p:spPr>
      </p:pic>
      <p:pic>
        <p:nvPicPr>
          <p:cNvPr id="13" name="Picture 12">
            <a:extLst>
              <a:ext uri="{FF2B5EF4-FFF2-40B4-BE49-F238E27FC236}">
                <a16:creationId xmlns:a16="http://schemas.microsoft.com/office/drawing/2014/main" id="{7FEBAE14-5DD4-8C85-C7FE-472B39E24774}"/>
              </a:ext>
            </a:extLst>
          </p:cNvPr>
          <p:cNvPicPr>
            <a:picLocks noChangeAspect="1"/>
          </p:cNvPicPr>
          <p:nvPr/>
        </p:nvPicPr>
        <p:blipFill>
          <a:blip r:embed="rId6"/>
          <a:stretch>
            <a:fillRect/>
          </a:stretch>
        </p:blipFill>
        <p:spPr>
          <a:xfrm>
            <a:off x="8234389" y="1174482"/>
            <a:ext cx="3796632" cy="2667000"/>
          </a:xfrm>
          <a:prstGeom prst="rect">
            <a:avLst/>
          </a:prstGeom>
        </p:spPr>
      </p:pic>
      <p:pic>
        <p:nvPicPr>
          <p:cNvPr id="15" name="Picture 14">
            <a:extLst>
              <a:ext uri="{FF2B5EF4-FFF2-40B4-BE49-F238E27FC236}">
                <a16:creationId xmlns:a16="http://schemas.microsoft.com/office/drawing/2014/main" id="{98483A98-7BA4-D49B-9655-0FA9EDE51E0C}"/>
              </a:ext>
            </a:extLst>
          </p:cNvPr>
          <p:cNvPicPr>
            <a:picLocks noChangeAspect="1"/>
          </p:cNvPicPr>
          <p:nvPr/>
        </p:nvPicPr>
        <p:blipFill>
          <a:blip r:embed="rId7"/>
          <a:stretch>
            <a:fillRect/>
          </a:stretch>
        </p:blipFill>
        <p:spPr>
          <a:xfrm>
            <a:off x="2106370" y="3962400"/>
            <a:ext cx="3798945" cy="2597804"/>
          </a:xfrm>
          <a:prstGeom prst="rect">
            <a:avLst/>
          </a:prstGeom>
        </p:spPr>
      </p:pic>
      <p:pic>
        <p:nvPicPr>
          <p:cNvPr id="17" name="Picture 16">
            <a:extLst>
              <a:ext uri="{FF2B5EF4-FFF2-40B4-BE49-F238E27FC236}">
                <a16:creationId xmlns:a16="http://schemas.microsoft.com/office/drawing/2014/main" id="{900402EF-7F57-F8F5-7738-7BAE13C14D32}"/>
              </a:ext>
            </a:extLst>
          </p:cNvPr>
          <p:cNvPicPr>
            <a:picLocks noChangeAspect="1"/>
          </p:cNvPicPr>
          <p:nvPr/>
        </p:nvPicPr>
        <p:blipFill>
          <a:blip r:embed="rId8"/>
          <a:stretch>
            <a:fillRect/>
          </a:stretch>
        </p:blipFill>
        <p:spPr>
          <a:xfrm>
            <a:off x="6681770" y="3962399"/>
            <a:ext cx="3796632" cy="2597805"/>
          </a:xfrm>
          <a:prstGeom prst="rect">
            <a:avLst/>
          </a:prstGeom>
        </p:spPr>
      </p:pic>
    </p:spTree>
    <p:extLst>
      <p:ext uri="{BB962C8B-B14F-4D97-AF65-F5344CB8AC3E}">
        <p14:creationId xmlns:p14="http://schemas.microsoft.com/office/powerpoint/2010/main" val="3772997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lue megaphone on blue background">
            <a:extLst>
              <a:ext uri="{FF2B5EF4-FFF2-40B4-BE49-F238E27FC236}">
                <a16:creationId xmlns:a16="http://schemas.microsoft.com/office/drawing/2014/main" id="{6B40DC07-5578-471F-BFFC-75064A670A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36925">
            <a:off x="5596906" y="1293681"/>
            <a:ext cx="5579813" cy="4184861"/>
          </a:xfrm>
          <a:prstGeom prst="rect">
            <a:avLst/>
          </a:prstGeom>
        </p:spPr>
      </p:pic>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11</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761997" y="762000"/>
            <a:ext cx="10972801" cy="685800"/>
          </a:xfrm>
        </p:spPr>
        <p:txBody>
          <a:bodyPr/>
          <a:lstStyle/>
          <a:p>
            <a:r>
              <a:rPr lang="en-US" dirty="0"/>
              <a:t>Chapter Visit Program  </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762000" y="1828800"/>
            <a:ext cx="10972800" cy="3886200"/>
          </a:xfrm>
        </p:spPr>
        <p:txBody>
          <a:bodyPr>
            <a:normAutofit/>
          </a:bodyPr>
          <a:lstStyle/>
          <a:p>
            <a:r>
              <a:rPr lang="en-US" dirty="0">
                <a:solidFill>
                  <a:srgbClr val="C00000"/>
                </a:solidFill>
              </a:rPr>
              <a:t>NIGP STAFF </a:t>
            </a:r>
            <a:r>
              <a:rPr lang="en-US" dirty="0"/>
              <a:t>  </a:t>
            </a:r>
          </a:p>
          <a:p>
            <a:endParaRPr lang="en-US" dirty="0"/>
          </a:p>
          <a:p>
            <a:r>
              <a:rPr lang="en-US" dirty="0"/>
              <a:t>Presentations/Opportunities:</a:t>
            </a:r>
          </a:p>
          <a:p>
            <a:pPr marL="342900" indent="-342900">
              <a:buFont typeface="Arial" panose="020B0604020202020204" pitchFamily="34" charset="0"/>
              <a:buChar char="•"/>
            </a:pPr>
            <a:r>
              <a:rPr lang="en-US" dirty="0"/>
              <a:t>NIGP Business Council</a:t>
            </a:r>
          </a:p>
          <a:p>
            <a:pPr marL="342900" indent="-342900">
              <a:buFont typeface="Arial" panose="020B0604020202020204" pitchFamily="34" charset="0"/>
              <a:buChar char="•"/>
            </a:pPr>
            <a:r>
              <a:rPr lang="en-US" dirty="0"/>
              <a:t>CEO – Welcome video, State of the Profession, NIGP-CPP</a:t>
            </a:r>
          </a:p>
          <a:p>
            <a:pPr marL="342900" indent="-342900">
              <a:buFont typeface="Arial" panose="020B0604020202020204" pitchFamily="34" charset="0"/>
              <a:buChar char="•"/>
            </a:pPr>
            <a:r>
              <a:rPr lang="en-US" dirty="0"/>
              <a:t>NIGP Professional Development:  Pathways </a:t>
            </a:r>
          </a:p>
          <a:p>
            <a:pPr marL="342900" indent="-342900">
              <a:buFont typeface="Arial" panose="020B0604020202020204" pitchFamily="34" charset="0"/>
              <a:buChar char="•"/>
            </a:pPr>
            <a:r>
              <a:rPr lang="en-US" dirty="0"/>
              <a:t>NIGP-CPP Certification </a:t>
            </a:r>
          </a:p>
          <a:p>
            <a:pPr marL="342900" indent="-342900">
              <a:buFont typeface="Arial" panose="020B0604020202020204" pitchFamily="34" charset="0"/>
              <a:buChar char="•"/>
            </a:pPr>
            <a:r>
              <a:rPr lang="en-US" dirty="0"/>
              <a:t>Swearing in of Officers  </a:t>
            </a:r>
          </a:p>
          <a:p>
            <a:pPr marL="342900" indent="-342900">
              <a:buFont typeface="Arial" panose="020B0604020202020204" pitchFamily="34" charset="0"/>
              <a:buChar char="•"/>
            </a:pPr>
            <a:endParaRPr lang="en-US" dirty="0"/>
          </a:p>
          <a:p>
            <a:r>
              <a:rPr lang="en-US" dirty="0"/>
              <a:t>Fill out </a:t>
            </a:r>
            <a:r>
              <a:rPr lang="en-US" dirty="0">
                <a:hlinkClick r:id="rId4"/>
              </a:rPr>
              <a:t>Chapter Visit Request Form</a:t>
            </a: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024708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12</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914397" y="685800"/>
            <a:ext cx="10820401" cy="735292"/>
          </a:xfrm>
        </p:spPr>
        <p:txBody>
          <a:bodyPr/>
          <a:lstStyle/>
          <a:p>
            <a:r>
              <a:rPr lang="en-US" dirty="0"/>
              <a:t>Host an NIGP Course </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914397" y="1600200"/>
            <a:ext cx="10820400" cy="4495800"/>
          </a:xfrm>
        </p:spPr>
        <p:txBody>
          <a:bodyPr>
            <a:normAutofit/>
          </a:bodyPr>
          <a:lstStyle/>
          <a:p>
            <a:r>
              <a:rPr lang="en-US" sz="1800" dirty="0"/>
              <a:t>Step 1 </a:t>
            </a:r>
          </a:p>
          <a:p>
            <a:pPr marL="342900" indent="-342900">
              <a:buFont typeface="Wingdings" panose="05000000000000000000" pitchFamily="2" charset="2"/>
              <a:buChar char="§"/>
            </a:pPr>
            <a:r>
              <a:rPr lang="en-US" sz="1800" dirty="0"/>
              <a:t>Signed Seminar Agreement</a:t>
            </a:r>
          </a:p>
          <a:p>
            <a:endParaRPr lang="en-US" sz="1800" dirty="0"/>
          </a:p>
          <a:p>
            <a:r>
              <a:rPr lang="en-US" sz="1800" dirty="0"/>
              <a:t>Step 2</a:t>
            </a:r>
          </a:p>
          <a:p>
            <a:pPr marL="342900" indent="-342900">
              <a:buFont typeface="Wingdings" panose="05000000000000000000" pitchFamily="2" charset="2"/>
              <a:buChar char="§"/>
            </a:pPr>
            <a:r>
              <a:rPr lang="en-US" sz="1800" dirty="0"/>
              <a:t>Survey your members on education needs (NIGP can survey for you)</a:t>
            </a:r>
          </a:p>
          <a:p>
            <a:pPr marL="342900" indent="-342900">
              <a:buFont typeface="Wingdings" panose="05000000000000000000" pitchFamily="2" charset="2"/>
              <a:buChar char="§"/>
            </a:pPr>
            <a:r>
              <a:rPr lang="en-US" sz="1800" dirty="0"/>
              <a:t>Review Seminar Check List and Chapter Timeline Documents </a:t>
            </a:r>
          </a:p>
          <a:p>
            <a:pPr marL="342900" indent="-342900">
              <a:buFont typeface="Wingdings" panose="05000000000000000000" pitchFamily="2" charset="2"/>
              <a:buChar char="§"/>
            </a:pPr>
            <a:r>
              <a:rPr lang="en-US" sz="1800" dirty="0"/>
              <a:t>View NIGP Course catalog</a:t>
            </a:r>
          </a:p>
          <a:p>
            <a:pPr marL="342900" indent="-342900">
              <a:buFont typeface="Wingdings" panose="05000000000000000000" pitchFamily="2" charset="2"/>
              <a:buChar char="§"/>
            </a:pPr>
            <a:r>
              <a:rPr lang="en-US" sz="1800" dirty="0"/>
              <a:t>Complete Course Request Form</a:t>
            </a:r>
          </a:p>
          <a:p>
            <a:endParaRPr lang="en-US" sz="1800" dirty="0"/>
          </a:p>
          <a:p>
            <a:r>
              <a:rPr lang="en-US" sz="1800" dirty="0"/>
              <a:t>Step 3</a:t>
            </a:r>
          </a:p>
          <a:p>
            <a:pPr marL="342900" indent="-342900">
              <a:buFont typeface="Wingdings" panose="05000000000000000000" pitchFamily="2" charset="2"/>
              <a:buChar char="§"/>
            </a:pPr>
            <a:r>
              <a:rPr lang="en-US" sz="1800" dirty="0"/>
              <a:t>Market and Promote the Course! </a:t>
            </a:r>
          </a:p>
          <a:p>
            <a:pPr marL="342900" indent="-342900">
              <a:buFont typeface="Wingdings" panose="05000000000000000000" pitchFamily="2" charset="2"/>
              <a:buChar char="§"/>
            </a:pPr>
            <a:endParaRPr lang="en-US" sz="1800" dirty="0"/>
          </a:p>
          <a:p>
            <a:r>
              <a:rPr lang="en-US" sz="1800" dirty="0"/>
              <a:t>Questions, email:</a:t>
            </a:r>
          </a:p>
          <a:p>
            <a:r>
              <a:rPr lang="en-US" sz="1800" dirty="0"/>
              <a:t>Karen Robinson at </a:t>
            </a:r>
            <a:r>
              <a:rPr lang="en-US" sz="1800" dirty="0">
                <a:hlinkClick r:id="rId3"/>
              </a:rPr>
              <a:t>events@nigp.org</a:t>
            </a:r>
            <a:r>
              <a:rPr lang="en-US" sz="1800" dirty="0"/>
              <a:t> or visit </a:t>
            </a:r>
            <a:r>
              <a:rPr lang="en-US" sz="1800" dirty="0">
                <a:hlinkClick r:id="rId4"/>
              </a:rPr>
              <a:t>https://www.nigp.org/chapters/host-an-nigp-course</a:t>
            </a:r>
            <a:r>
              <a:rPr lang="en-US" sz="1800" dirty="0"/>
              <a:t> </a:t>
            </a:r>
          </a:p>
          <a:p>
            <a:endParaRPr lang="en-US" dirty="0"/>
          </a:p>
          <a:p>
            <a:endParaRPr lang="en-US" dirty="0"/>
          </a:p>
        </p:txBody>
      </p:sp>
      <p:sp>
        <p:nvSpPr>
          <p:cNvPr id="8" name="Rectangle: Rounded Corners 7">
            <a:extLst>
              <a:ext uri="{FF2B5EF4-FFF2-40B4-BE49-F238E27FC236}">
                <a16:creationId xmlns:a16="http://schemas.microsoft.com/office/drawing/2014/main" id="{776F01DC-EFB0-2A97-6BB4-4DC458BD962B}"/>
              </a:ext>
            </a:extLst>
          </p:cNvPr>
          <p:cNvSpPr/>
          <p:nvPr/>
        </p:nvSpPr>
        <p:spPr>
          <a:xfrm rot="846260">
            <a:off x="7481678" y="937275"/>
            <a:ext cx="4209437" cy="1622282"/>
          </a:xfrm>
          <a:prstGeom prst="roundRect">
            <a:avLst/>
          </a:prstGeom>
          <a:solidFill>
            <a:srgbClr val="00AFD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ln w="12700">
                  <a:solidFill>
                    <a:schemeClr val="tx1"/>
                  </a:solidFill>
                </a:ln>
                <a:solidFill>
                  <a:srgbClr val="00205B"/>
                </a:solidFill>
                <a:effectLst/>
                <a:latin typeface="interstate"/>
              </a:rPr>
              <a:t>CHAPTER REBATE</a:t>
            </a:r>
          </a:p>
          <a:p>
            <a:pPr algn="ctr"/>
            <a:r>
              <a:rPr lang="en-US" sz="2400" b="1" i="0" dirty="0">
                <a:solidFill>
                  <a:srgbClr val="00205B"/>
                </a:solidFill>
                <a:effectLst/>
                <a:latin typeface="interstate"/>
              </a:rPr>
              <a:t>For every course your Chapters hosts, </a:t>
            </a:r>
            <a:r>
              <a:rPr lang="en-US" sz="2400" b="1" dirty="0">
                <a:solidFill>
                  <a:srgbClr val="00205B"/>
                </a:solidFill>
                <a:latin typeface="interstate"/>
              </a:rPr>
              <a:t>you’ll earn 10% of gross revenue</a:t>
            </a:r>
            <a:endParaRPr lang="en-US" sz="2400" dirty="0">
              <a:solidFill>
                <a:srgbClr val="00205B"/>
              </a:solidFill>
            </a:endParaRPr>
          </a:p>
        </p:txBody>
      </p:sp>
    </p:spTree>
    <p:extLst>
      <p:ext uri="{BB962C8B-B14F-4D97-AF65-F5344CB8AC3E}">
        <p14:creationId xmlns:p14="http://schemas.microsoft.com/office/powerpoint/2010/main" val="908450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var/www/render_temp/560752/1462861140/89831/slide11.png"/>
          <p:cNvPicPr>
            <a:picLocks noChangeAspect="1"/>
          </p:cNvPicPr>
          <p:nvPr/>
        </p:nvPicPr>
        <p:blipFill>
          <a:blip r:embed="rId3"/>
          <a:stretch>
            <a:fillRect/>
          </a:stretch>
        </p:blipFill>
        <p:spPr>
          <a:xfrm>
            <a:off x="0" y="1674"/>
            <a:ext cx="12192000" cy="685465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tmp/560752/1462861140/165a92392185fe5cf7390a897178d9bd68be79b5/slide7.png"/>
          <p:cNvPicPr>
            <a:picLocks noChangeAspect="1"/>
          </p:cNvPicPr>
          <p:nvPr/>
        </p:nvPicPr>
        <p:blipFill>
          <a:blip r:embed="rId3"/>
          <a:stretch>
            <a:fillRect/>
          </a:stretch>
        </p:blipFill>
        <p:spPr>
          <a:xfrm>
            <a:off x="0" y="1674"/>
            <a:ext cx="12192000" cy="685465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CA3934-6904-7D7F-A607-2C6434B3B5D4}"/>
              </a:ext>
            </a:extLst>
          </p:cNvPr>
          <p:cNvSpPr>
            <a:spLocks noGrp="1"/>
          </p:cNvSpPr>
          <p:nvPr>
            <p:ph type="body" sz="quarter" idx="10"/>
          </p:nvPr>
        </p:nvSpPr>
        <p:spPr/>
        <p:txBody>
          <a:bodyPr/>
          <a:lstStyle/>
          <a:p>
            <a:r>
              <a:rPr lang="en-US" dirty="0"/>
              <a:t>Chapter Leaders</a:t>
            </a:r>
          </a:p>
        </p:txBody>
      </p:sp>
      <p:sp>
        <p:nvSpPr>
          <p:cNvPr id="3" name="Text Placeholder 2">
            <a:extLst>
              <a:ext uri="{FF2B5EF4-FFF2-40B4-BE49-F238E27FC236}">
                <a16:creationId xmlns:a16="http://schemas.microsoft.com/office/drawing/2014/main" id="{73314B36-11E6-3996-718C-33E50A1C4225}"/>
              </a:ext>
            </a:extLst>
          </p:cNvPr>
          <p:cNvSpPr>
            <a:spLocks noGrp="1"/>
          </p:cNvSpPr>
          <p:nvPr>
            <p:ph type="body" sz="quarter" idx="11"/>
          </p:nvPr>
        </p:nvSpPr>
        <p:spPr/>
        <p:txBody>
          <a:bodyPr>
            <a:normAutofit fontScale="92500" lnSpcReduction="20000"/>
          </a:bodyPr>
          <a:lstStyle/>
          <a:p>
            <a:endParaRPr lang="en-US"/>
          </a:p>
        </p:txBody>
      </p:sp>
    </p:spTree>
    <p:extLst>
      <p:ext uri="{BB962C8B-B14F-4D97-AF65-F5344CB8AC3E}">
        <p14:creationId xmlns:p14="http://schemas.microsoft.com/office/powerpoint/2010/main" val="163802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C036F-1B8B-E64D-9B9D-6A7F3B7DD0C9}"/>
              </a:ext>
            </a:extLst>
          </p:cNvPr>
          <p:cNvSpPr>
            <a:spLocks noGrp="1"/>
          </p:cNvSpPr>
          <p:nvPr>
            <p:ph type="sldNum" sz="quarter" idx="7"/>
          </p:nvPr>
        </p:nvSpPr>
        <p:spPr/>
        <p:txBody>
          <a:bodyPr/>
          <a:lstStyle/>
          <a:p>
            <a:fld id="{B6F15528-21DE-4FAA-801E-634DDDAF4B2B}" type="slidenum">
              <a:rPr lang="en-US" smtClean="0"/>
              <a:pPr/>
              <a:t>16</a:t>
            </a:fld>
            <a:endParaRPr lang="en-US" dirty="0"/>
          </a:p>
        </p:txBody>
      </p:sp>
      <p:sp>
        <p:nvSpPr>
          <p:cNvPr id="3" name="Text Placeholder 2">
            <a:extLst>
              <a:ext uri="{FF2B5EF4-FFF2-40B4-BE49-F238E27FC236}">
                <a16:creationId xmlns:a16="http://schemas.microsoft.com/office/drawing/2014/main" id="{C672CEFB-2242-3644-8F49-FFC026CE72EF}"/>
              </a:ext>
            </a:extLst>
          </p:cNvPr>
          <p:cNvSpPr>
            <a:spLocks noGrp="1"/>
          </p:cNvSpPr>
          <p:nvPr>
            <p:ph type="body" sz="quarter" idx="16"/>
          </p:nvPr>
        </p:nvSpPr>
        <p:spPr>
          <a:xfrm>
            <a:off x="457199" y="388064"/>
            <a:ext cx="11277600" cy="1364536"/>
          </a:xfrm>
        </p:spPr>
        <p:txBody>
          <a:bodyPr/>
          <a:lstStyle/>
          <a:p>
            <a:pPr algn="ctr"/>
            <a:r>
              <a:rPr lang="en-US" dirty="0"/>
              <a:t>Chapter Recognition and Awards – </a:t>
            </a:r>
            <a:r>
              <a:rPr lang="en-US" dirty="0">
                <a:solidFill>
                  <a:srgbClr val="F9423A"/>
                </a:solidFill>
              </a:rPr>
              <a:t>Due in May </a:t>
            </a:r>
            <a:r>
              <a:rPr lang="en-US" sz="2000" dirty="0">
                <a:hlinkClick r:id="rId3"/>
              </a:rPr>
              <a:t>https://www.nigp.org/chapters/awards-and-recognition</a:t>
            </a:r>
            <a:r>
              <a:rPr lang="en-US" sz="2000" dirty="0"/>
              <a:t> </a:t>
            </a:r>
          </a:p>
          <a:p>
            <a:pPr algn="ctr"/>
            <a:r>
              <a:rPr lang="en-US" sz="3200" dirty="0">
                <a:solidFill>
                  <a:srgbClr val="F9423A"/>
                </a:solidFill>
              </a:rPr>
              <a:t>Webinar coming soon!  </a:t>
            </a:r>
          </a:p>
        </p:txBody>
      </p:sp>
      <p:sp>
        <p:nvSpPr>
          <p:cNvPr id="4" name="Text Placeholder 3">
            <a:extLst>
              <a:ext uri="{FF2B5EF4-FFF2-40B4-BE49-F238E27FC236}">
                <a16:creationId xmlns:a16="http://schemas.microsoft.com/office/drawing/2014/main" id="{0A4E9378-EFAE-4340-9EE9-B22C7459A3D6}"/>
              </a:ext>
            </a:extLst>
          </p:cNvPr>
          <p:cNvSpPr>
            <a:spLocks noGrp="1"/>
          </p:cNvSpPr>
          <p:nvPr>
            <p:ph type="body" sz="quarter" idx="4294967295"/>
          </p:nvPr>
        </p:nvSpPr>
        <p:spPr>
          <a:xfrm>
            <a:off x="609601" y="1979712"/>
            <a:ext cx="5168899" cy="4294352"/>
          </a:xfrm>
          <a:prstGeom prst="rect">
            <a:avLst/>
          </a:prstGeom>
        </p:spPr>
        <p:txBody>
          <a:bodyPr>
            <a:normAutofit fontScale="92500" lnSpcReduction="10000"/>
          </a:bodyPr>
          <a:lstStyle/>
          <a:p>
            <a:pPr algn="ctr"/>
            <a:r>
              <a:rPr lang="en-US" u="sng" dirty="0">
                <a:solidFill>
                  <a:srgbClr val="00AFD7"/>
                </a:solidFill>
              </a:rPr>
              <a:t>Chapter Performance Standard SEAL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 standard in which Chapters can strive to follow and advance opportunities offered to their members. </a:t>
            </a:r>
          </a:p>
          <a:p>
            <a:endParaRPr lang="en-US" dirty="0"/>
          </a:p>
          <a:p>
            <a:pPr marL="342900" indent="-342900">
              <a:buFont typeface="Arial" panose="020B0604020202020204" pitchFamily="34" charset="0"/>
              <a:buChar char="•"/>
            </a:pPr>
            <a:r>
              <a:rPr lang="en-US" dirty="0"/>
              <a:t>Meet a minimum score to earn a virtual                    SEAL</a:t>
            </a:r>
          </a:p>
          <a:p>
            <a:endParaRPr lang="en-US" dirty="0"/>
          </a:p>
          <a:p>
            <a:pPr marL="342900" indent="-342900">
              <a:buFont typeface="Arial" panose="020B0604020202020204" pitchFamily="34" charset="0"/>
              <a:buChar char="•"/>
            </a:pPr>
            <a:r>
              <a:rPr lang="en-US" dirty="0"/>
              <a:t>4 tiers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a:p>
            <a:endParaRPr lang="en-US" dirty="0"/>
          </a:p>
          <a:p>
            <a:r>
              <a:rPr lang="en-US" dirty="0"/>
              <a:t>		</a:t>
            </a:r>
          </a:p>
        </p:txBody>
      </p:sp>
      <p:sp>
        <p:nvSpPr>
          <p:cNvPr id="5" name="Text Placeholder 4">
            <a:extLst>
              <a:ext uri="{FF2B5EF4-FFF2-40B4-BE49-F238E27FC236}">
                <a16:creationId xmlns:a16="http://schemas.microsoft.com/office/drawing/2014/main" id="{A454256F-7357-C64F-8D11-4B3DB07424C7}"/>
              </a:ext>
            </a:extLst>
          </p:cNvPr>
          <p:cNvSpPr>
            <a:spLocks noGrp="1"/>
          </p:cNvSpPr>
          <p:nvPr>
            <p:ph type="body" sz="quarter" idx="4294967295"/>
          </p:nvPr>
        </p:nvSpPr>
        <p:spPr>
          <a:xfrm>
            <a:off x="6502766" y="1979712"/>
            <a:ext cx="4622434" cy="4448240"/>
          </a:xfrm>
          <a:prstGeom prst="rect">
            <a:avLst/>
          </a:prstGeom>
        </p:spPr>
        <p:txBody>
          <a:bodyPr>
            <a:normAutofit/>
          </a:bodyPr>
          <a:lstStyle/>
          <a:p>
            <a:pPr algn="ctr"/>
            <a:r>
              <a:rPr lang="en-US" u="sng" dirty="0">
                <a:solidFill>
                  <a:srgbClr val="00AFD7"/>
                </a:solidFill>
              </a:rPr>
              <a:t>Outstanding Chapter Award</a:t>
            </a:r>
          </a:p>
          <a:p>
            <a:endParaRPr lang="en-US" u="sng" dirty="0">
              <a:solidFill>
                <a:srgbClr val="00AFD7"/>
              </a:solidFill>
            </a:endParaRPr>
          </a:p>
          <a:p>
            <a:pPr marL="342900" indent="-342900">
              <a:buFont typeface="Arial" panose="020B0604020202020204" pitchFamily="34" charset="0"/>
              <a:buChar char="•"/>
            </a:pPr>
            <a:r>
              <a:rPr lang="en-US" dirty="0"/>
              <a:t>Recognize outstanding chapter practices in the categories of:</a:t>
            </a:r>
          </a:p>
          <a:p>
            <a:r>
              <a:rPr lang="en-US" dirty="0"/>
              <a:t>	Operations</a:t>
            </a:r>
          </a:p>
          <a:p>
            <a:r>
              <a:rPr lang="en-US" dirty="0"/>
              <a:t>	Membership</a:t>
            </a:r>
          </a:p>
          <a:p>
            <a:r>
              <a:rPr lang="en-US" dirty="0"/>
              <a:t>	Advocacy &amp; Outreach</a:t>
            </a:r>
          </a:p>
          <a:p>
            <a:r>
              <a:rPr lang="en-US" dirty="0"/>
              <a:t>	Professional Development </a:t>
            </a:r>
          </a:p>
          <a:p>
            <a:endParaRPr lang="en-US" dirty="0"/>
          </a:p>
          <a:p>
            <a:pPr marL="342900" indent="-342900">
              <a:buFont typeface="Arial" panose="020B0604020202020204" pitchFamily="34" charset="0"/>
              <a:buChar char="•"/>
            </a:pPr>
            <a:r>
              <a:rPr lang="en-US" dirty="0"/>
              <a:t>Intent to share best </a:t>
            </a:r>
          </a:p>
          <a:p>
            <a:r>
              <a:rPr lang="en-US" dirty="0"/>
              <a:t>    practices – not only just </a:t>
            </a:r>
          </a:p>
          <a:p>
            <a:r>
              <a:rPr lang="en-US" dirty="0"/>
              <a:t>    the winning applications!</a:t>
            </a:r>
          </a:p>
        </p:txBody>
      </p:sp>
      <p:pic>
        <p:nvPicPr>
          <p:cNvPr id="9" name="Picture 8" descr="A close up of a badge&#10;&#10;Description automatically generated">
            <a:extLst>
              <a:ext uri="{FF2B5EF4-FFF2-40B4-BE49-F238E27FC236}">
                <a16:creationId xmlns:a16="http://schemas.microsoft.com/office/drawing/2014/main" id="{24906AAC-A354-3B49-1D41-D7B7ED9FEC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431" y="5166387"/>
            <a:ext cx="1156381" cy="1408581"/>
          </a:xfrm>
          <a:prstGeom prst="rect">
            <a:avLst/>
          </a:prstGeom>
        </p:spPr>
      </p:pic>
      <p:pic>
        <p:nvPicPr>
          <p:cNvPr id="11" name="Picture 10" descr="A blue and gold label&#10;&#10;Description automatically generated">
            <a:extLst>
              <a:ext uri="{FF2B5EF4-FFF2-40B4-BE49-F238E27FC236}">
                <a16:creationId xmlns:a16="http://schemas.microsoft.com/office/drawing/2014/main" id="{412549F8-353C-9DC0-0D22-041AEE20EB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7043" y="5208373"/>
            <a:ext cx="1235547" cy="1251490"/>
          </a:xfrm>
          <a:prstGeom prst="rect">
            <a:avLst/>
          </a:prstGeom>
        </p:spPr>
      </p:pic>
      <p:pic>
        <p:nvPicPr>
          <p:cNvPr id="13" name="Picture 12" descr="A blue and silver seal&#10;&#10;Description automatically generated">
            <a:extLst>
              <a:ext uri="{FF2B5EF4-FFF2-40B4-BE49-F238E27FC236}">
                <a16:creationId xmlns:a16="http://schemas.microsoft.com/office/drawing/2014/main" id="{A56BCCB7-CFE2-AFB3-B05F-5D1E91ED82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8021" y="5208373"/>
            <a:ext cx="1235548" cy="1251490"/>
          </a:xfrm>
          <a:prstGeom prst="rect">
            <a:avLst/>
          </a:prstGeom>
        </p:spPr>
      </p:pic>
      <p:pic>
        <p:nvPicPr>
          <p:cNvPr id="15" name="Picture 14" descr="A blue and gold seal&#10;&#10;Description automatically generated">
            <a:extLst>
              <a:ext uri="{FF2B5EF4-FFF2-40B4-BE49-F238E27FC236}">
                <a16:creationId xmlns:a16="http://schemas.microsoft.com/office/drawing/2014/main" id="{F49E7A4E-08AB-6D3D-3C86-7C89ED6937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6739" y="5237081"/>
            <a:ext cx="1217149" cy="1232855"/>
          </a:xfrm>
          <a:prstGeom prst="rect">
            <a:avLst/>
          </a:prstGeom>
        </p:spPr>
      </p:pic>
    </p:spTree>
    <p:extLst>
      <p:ext uri="{BB962C8B-B14F-4D97-AF65-F5344CB8AC3E}">
        <p14:creationId xmlns:p14="http://schemas.microsoft.com/office/powerpoint/2010/main" val="2128038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E9E944-B0E2-BF47-9055-C0F27CC5749C}"/>
              </a:ext>
            </a:extLst>
          </p:cNvPr>
          <p:cNvSpPr>
            <a:spLocks noGrp="1"/>
          </p:cNvSpPr>
          <p:nvPr>
            <p:ph type="sldNum" sz="quarter" idx="7"/>
          </p:nvPr>
        </p:nvSpPr>
        <p:spPr/>
        <p:txBody>
          <a:bodyPr/>
          <a:lstStyle/>
          <a:p>
            <a:fld id="{B6F15528-21DE-4FAA-801E-634DDDAF4B2B}" type="slidenum">
              <a:rPr lang="en-US" smtClean="0"/>
              <a:pPr/>
              <a:t>17</a:t>
            </a:fld>
            <a:endParaRPr lang="en-US" dirty="0"/>
          </a:p>
        </p:txBody>
      </p:sp>
      <p:sp>
        <p:nvSpPr>
          <p:cNvPr id="3" name="Text Placeholder 2">
            <a:extLst>
              <a:ext uri="{FF2B5EF4-FFF2-40B4-BE49-F238E27FC236}">
                <a16:creationId xmlns:a16="http://schemas.microsoft.com/office/drawing/2014/main" id="{87F0FFD6-51C0-374C-B91E-BEA5DDF29767}"/>
              </a:ext>
            </a:extLst>
          </p:cNvPr>
          <p:cNvSpPr>
            <a:spLocks noGrp="1"/>
          </p:cNvSpPr>
          <p:nvPr>
            <p:ph type="body" sz="quarter" idx="13"/>
          </p:nvPr>
        </p:nvSpPr>
        <p:spPr>
          <a:xfrm>
            <a:off x="457199" y="838200"/>
            <a:ext cx="11277600" cy="582892"/>
          </a:xfrm>
        </p:spPr>
        <p:txBody>
          <a:bodyPr/>
          <a:lstStyle/>
          <a:p>
            <a:r>
              <a:rPr lang="en-US" dirty="0"/>
              <a:t>Leadership Summit: Chapter Academy </a:t>
            </a:r>
          </a:p>
        </p:txBody>
      </p:sp>
      <p:sp>
        <p:nvSpPr>
          <p:cNvPr id="4" name="Text Placeholder 3">
            <a:extLst>
              <a:ext uri="{FF2B5EF4-FFF2-40B4-BE49-F238E27FC236}">
                <a16:creationId xmlns:a16="http://schemas.microsoft.com/office/drawing/2014/main" id="{628FA084-4EC5-9742-9AF4-744239BE5561}"/>
              </a:ext>
            </a:extLst>
          </p:cNvPr>
          <p:cNvSpPr>
            <a:spLocks noGrp="1"/>
          </p:cNvSpPr>
          <p:nvPr>
            <p:ph type="body" sz="quarter" idx="4294967295"/>
          </p:nvPr>
        </p:nvSpPr>
        <p:spPr>
          <a:xfrm>
            <a:off x="381000" y="1541226"/>
            <a:ext cx="11582400" cy="5011975"/>
          </a:xfrm>
          <a:prstGeom prst="rect">
            <a:avLst/>
          </a:prstGeom>
        </p:spPr>
        <p:txBody>
          <a:bodyPr>
            <a:normAutofit/>
          </a:bodyPr>
          <a:lstStyle/>
          <a:p>
            <a:pPr marL="342900" indent="-342900">
              <a:buFont typeface="Wingdings" panose="05000000000000000000" pitchFamily="2" charset="2"/>
              <a:buChar char="v"/>
            </a:pPr>
            <a:endParaRPr lang="en-US" dirty="0"/>
          </a:p>
          <a:p>
            <a:r>
              <a:rPr lang="en-US" dirty="0"/>
              <a:t>February 20-22, 2025 – Chicago, Illinois  </a:t>
            </a:r>
          </a:p>
          <a:p>
            <a:endParaRPr lang="en-US" dirty="0"/>
          </a:p>
          <a:p>
            <a:r>
              <a:rPr lang="en-US" b="1" dirty="0">
                <a:solidFill>
                  <a:srgbClr val="92D050"/>
                </a:solidFill>
              </a:rPr>
              <a:t>FREE</a:t>
            </a:r>
            <a:r>
              <a:rPr lang="en-US" dirty="0"/>
              <a:t> registration and housing (3 nights) for one chapter leader  </a:t>
            </a:r>
          </a:p>
          <a:p>
            <a:r>
              <a:rPr lang="en-US" dirty="0"/>
              <a:t>           Send a second person for $1050 (registration and housing) </a:t>
            </a:r>
          </a:p>
          <a:p>
            <a:endParaRPr lang="en-US" dirty="0"/>
          </a:p>
          <a:p>
            <a:r>
              <a:rPr lang="en-US" dirty="0"/>
              <a:t>Networking with nearly 100 of your fellow chapter leaders  </a:t>
            </a:r>
          </a:p>
          <a:p>
            <a:pPr marL="342900" indent="-342900">
              <a:buFont typeface="Wingdings" panose="05000000000000000000" pitchFamily="2" charset="2"/>
              <a:buChar char="v"/>
            </a:pPr>
            <a:endParaRPr lang="en-US" dirty="0"/>
          </a:p>
          <a:p>
            <a:pPr algn="l"/>
            <a:r>
              <a:rPr lang="en-US" b="1" dirty="0">
                <a:solidFill>
                  <a:srgbClr val="F9423A"/>
                </a:solidFill>
              </a:rPr>
              <a:t>What you will experience: </a:t>
            </a:r>
          </a:p>
          <a:p>
            <a:pPr algn="l"/>
            <a:endParaRPr lang="en-US" dirty="0"/>
          </a:p>
          <a:p>
            <a:pPr marL="342900" indent="-342900" algn="l">
              <a:buFont typeface="Wingdings" panose="05000000000000000000" pitchFamily="2" charset="2"/>
              <a:buChar char="Ø"/>
            </a:pPr>
            <a:r>
              <a:rPr lang="en-US" i="1" dirty="0"/>
              <a:t>Collaborative Problem Solving </a:t>
            </a:r>
          </a:p>
          <a:p>
            <a:pPr marL="342900" indent="-342900" algn="l">
              <a:buFont typeface="Wingdings" panose="05000000000000000000" pitchFamily="2" charset="2"/>
              <a:buChar char="Ø"/>
            </a:pPr>
            <a:r>
              <a:rPr lang="en-US" i="1" dirty="0"/>
              <a:t>Innovative Idea Generation </a:t>
            </a:r>
          </a:p>
          <a:p>
            <a:pPr marL="342900" indent="-342900" algn="l">
              <a:buFont typeface="Wingdings" panose="05000000000000000000" pitchFamily="2" charset="2"/>
              <a:buChar char="Ø"/>
            </a:pPr>
            <a:r>
              <a:rPr lang="en-US" i="1" dirty="0"/>
              <a:t>Peer-Led Sessions</a:t>
            </a:r>
          </a:p>
          <a:p>
            <a:pPr marL="342900" indent="-342900" algn="l">
              <a:buFont typeface="Wingdings" panose="05000000000000000000" pitchFamily="2" charset="2"/>
              <a:buChar char="Ø"/>
            </a:pPr>
            <a:r>
              <a:rPr lang="en-US" i="1" dirty="0"/>
              <a:t>Team Activities and Networking </a:t>
            </a:r>
          </a:p>
          <a:p>
            <a:pPr marL="342900" indent="-342900">
              <a:buFont typeface="Wingdings" panose="05000000000000000000" pitchFamily="2" charset="2"/>
              <a:buChar char="v"/>
            </a:pPr>
            <a:endParaRPr lang="en-US" dirty="0"/>
          </a:p>
          <a:p>
            <a:pPr marL="342900" indent="-342900">
              <a:buFont typeface="Wingdings" panose="05000000000000000000" pitchFamily="2" charset="2"/>
              <a:buChar char="v"/>
            </a:pPr>
            <a:endParaRPr lang="en-US" dirty="0"/>
          </a:p>
          <a:p>
            <a:pPr marL="342900" indent="-342900">
              <a:buFont typeface="Wingdings" panose="05000000000000000000" pitchFamily="2" charset="2"/>
              <a:buChar char="v"/>
            </a:pPr>
            <a:endParaRPr lang="en-US" dirty="0"/>
          </a:p>
          <a:p>
            <a:endParaRPr lang="en-US" dirty="0"/>
          </a:p>
        </p:txBody>
      </p:sp>
      <p:pic>
        <p:nvPicPr>
          <p:cNvPr id="6" name="Picture 5">
            <a:extLst>
              <a:ext uri="{FF2B5EF4-FFF2-40B4-BE49-F238E27FC236}">
                <a16:creationId xmlns:a16="http://schemas.microsoft.com/office/drawing/2014/main" id="{A5C8BC3C-A7E4-3CA3-F874-61FBEF0D893A}"/>
              </a:ext>
            </a:extLst>
          </p:cNvPr>
          <p:cNvPicPr>
            <a:picLocks noChangeAspect="1"/>
          </p:cNvPicPr>
          <p:nvPr/>
        </p:nvPicPr>
        <p:blipFill>
          <a:blip r:embed="rId3"/>
          <a:stretch>
            <a:fillRect/>
          </a:stretch>
        </p:blipFill>
        <p:spPr>
          <a:xfrm>
            <a:off x="6172200" y="4148031"/>
            <a:ext cx="4724400" cy="2531166"/>
          </a:xfrm>
          <a:prstGeom prst="rect">
            <a:avLst/>
          </a:prstGeom>
        </p:spPr>
      </p:pic>
      <p:sp>
        <p:nvSpPr>
          <p:cNvPr id="15" name="AutoShape 10">
            <a:extLst>
              <a:ext uri="{FF2B5EF4-FFF2-40B4-BE49-F238E27FC236}">
                <a16:creationId xmlns:a16="http://schemas.microsoft.com/office/drawing/2014/main" id="{A413B978-D7D9-C4DC-8352-B6ACC6359B6E}"/>
              </a:ext>
            </a:extLst>
          </p:cNvPr>
          <p:cNvSpPr>
            <a:spLocks noChangeAspect="1" noChangeArrowheads="1"/>
          </p:cNvSpPr>
          <p:nvPr/>
        </p:nvSpPr>
        <p:spPr bwMode="auto">
          <a:xfrm>
            <a:off x="69850" y="-9223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11">
            <a:extLst>
              <a:ext uri="{FF2B5EF4-FFF2-40B4-BE49-F238E27FC236}">
                <a16:creationId xmlns:a16="http://schemas.microsoft.com/office/drawing/2014/main" id="{D84B8A97-FDBB-2A1E-4AC2-EBCFAC8DD167}"/>
              </a:ext>
            </a:extLst>
          </p:cNvPr>
          <p:cNvSpPr>
            <a:spLocks noChangeAspect="1" noChangeArrowheads="1"/>
          </p:cNvSpPr>
          <p:nvPr/>
        </p:nvSpPr>
        <p:spPr bwMode="auto">
          <a:xfrm>
            <a:off x="69850" y="-6318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AutoShape 12">
            <a:extLst>
              <a:ext uri="{FF2B5EF4-FFF2-40B4-BE49-F238E27FC236}">
                <a16:creationId xmlns:a16="http://schemas.microsoft.com/office/drawing/2014/main" id="{1A855F38-0821-719B-07F5-2E2A4291F07F}"/>
              </a:ext>
            </a:extLst>
          </p:cNvPr>
          <p:cNvSpPr>
            <a:spLocks noChangeAspect="1" noChangeArrowheads="1"/>
          </p:cNvSpPr>
          <p:nvPr/>
        </p:nvSpPr>
        <p:spPr bwMode="auto">
          <a:xfrm>
            <a:off x="69850" y="-3429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AutoShape 13">
            <a:extLst>
              <a:ext uri="{FF2B5EF4-FFF2-40B4-BE49-F238E27FC236}">
                <a16:creationId xmlns:a16="http://schemas.microsoft.com/office/drawing/2014/main" id="{44B55BFB-175D-8BA5-561D-1B84D84000AF}"/>
              </a:ext>
            </a:extLst>
          </p:cNvPr>
          <p:cNvSpPr>
            <a:spLocks noChangeAspect="1" noChangeArrowheads="1"/>
          </p:cNvSpPr>
          <p:nvPr/>
        </p:nvSpPr>
        <p:spPr bwMode="auto">
          <a:xfrm>
            <a:off x="69850" y="-53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AutoShape 14">
            <a:extLst>
              <a:ext uri="{FF2B5EF4-FFF2-40B4-BE49-F238E27FC236}">
                <a16:creationId xmlns:a16="http://schemas.microsoft.com/office/drawing/2014/main" id="{7A11AD46-296E-67E8-8EC3-24A1379BC66A}"/>
              </a:ext>
            </a:extLst>
          </p:cNvPr>
          <p:cNvSpPr>
            <a:spLocks noChangeAspect="1" noChangeArrowheads="1"/>
          </p:cNvSpPr>
          <p:nvPr/>
        </p:nvSpPr>
        <p:spPr bwMode="auto">
          <a:xfrm>
            <a:off x="69850" y="236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15">
            <a:extLst>
              <a:ext uri="{FF2B5EF4-FFF2-40B4-BE49-F238E27FC236}">
                <a16:creationId xmlns:a16="http://schemas.microsoft.com/office/drawing/2014/main" id="{19B6FE53-C0FF-EC78-58F9-63D1DD6A0A15}"/>
              </a:ext>
            </a:extLst>
          </p:cNvPr>
          <p:cNvSpPr>
            <a:spLocks noChangeAspect="1" noChangeArrowheads="1"/>
          </p:cNvSpPr>
          <p:nvPr/>
        </p:nvSpPr>
        <p:spPr bwMode="auto">
          <a:xfrm>
            <a:off x="69850" y="5254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16">
            <a:extLst>
              <a:ext uri="{FF2B5EF4-FFF2-40B4-BE49-F238E27FC236}">
                <a16:creationId xmlns:a16="http://schemas.microsoft.com/office/drawing/2014/main" id="{4062C9F9-0DA4-95A1-FB88-21A1A220C4A6}"/>
              </a:ext>
            </a:extLst>
          </p:cNvPr>
          <p:cNvSpPr>
            <a:spLocks noChangeAspect="1" noChangeArrowheads="1"/>
          </p:cNvSpPr>
          <p:nvPr/>
        </p:nvSpPr>
        <p:spPr bwMode="auto">
          <a:xfrm>
            <a:off x="69850" y="8159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AutoShape 18">
            <a:extLst>
              <a:ext uri="{FF2B5EF4-FFF2-40B4-BE49-F238E27FC236}">
                <a16:creationId xmlns:a16="http://schemas.microsoft.com/office/drawing/2014/main" id="{E857670E-FE60-6F59-10CF-6BC6B39D6724}"/>
              </a:ext>
            </a:extLst>
          </p:cNvPr>
          <p:cNvSpPr>
            <a:spLocks noChangeAspect="1" noChangeArrowheads="1"/>
          </p:cNvSpPr>
          <p:nvPr/>
        </p:nvSpPr>
        <p:spPr bwMode="auto">
          <a:xfrm>
            <a:off x="222250" y="-7699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AutoShape 19">
            <a:extLst>
              <a:ext uri="{FF2B5EF4-FFF2-40B4-BE49-F238E27FC236}">
                <a16:creationId xmlns:a16="http://schemas.microsoft.com/office/drawing/2014/main" id="{B5FA7E5D-F570-60F1-B658-0082A7301D3B}"/>
              </a:ext>
            </a:extLst>
          </p:cNvPr>
          <p:cNvSpPr>
            <a:spLocks noChangeAspect="1" noChangeArrowheads="1"/>
          </p:cNvSpPr>
          <p:nvPr/>
        </p:nvSpPr>
        <p:spPr bwMode="auto">
          <a:xfrm>
            <a:off x="222250" y="-4794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20">
            <a:extLst>
              <a:ext uri="{FF2B5EF4-FFF2-40B4-BE49-F238E27FC236}">
                <a16:creationId xmlns:a16="http://schemas.microsoft.com/office/drawing/2014/main" id="{B6CF2864-1162-1721-DCB3-48E09FAD8EED}"/>
              </a:ext>
            </a:extLst>
          </p:cNvPr>
          <p:cNvSpPr>
            <a:spLocks noChangeAspect="1" noChangeArrowheads="1"/>
          </p:cNvSpPr>
          <p:nvPr/>
        </p:nvSpPr>
        <p:spPr bwMode="auto">
          <a:xfrm>
            <a:off x="222250" y="-190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AutoShape 21">
            <a:extLst>
              <a:ext uri="{FF2B5EF4-FFF2-40B4-BE49-F238E27FC236}">
                <a16:creationId xmlns:a16="http://schemas.microsoft.com/office/drawing/2014/main" id="{0ED5D16D-4762-F002-57DF-EFDD0FB322F2}"/>
              </a:ext>
            </a:extLst>
          </p:cNvPr>
          <p:cNvSpPr>
            <a:spLocks noChangeAspect="1" noChangeArrowheads="1"/>
          </p:cNvSpPr>
          <p:nvPr/>
        </p:nvSpPr>
        <p:spPr bwMode="auto">
          <a:xfrm>
            <a:off x="222250" y="984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utoShape 22">
            <a:extLst>
              <a:ext uri="{FF2B5EF4-FFF2-40B4-BE49-F238E27FC236}">
                <a16:creationId xmlns:a16="http://schemas.microsoft.com/office/drawing/2014/main" id="{D704A07F-9998-0C4C-0D22-8F091C170842}"/>
              </a:ext>
            </a:extLst>
          </p:cNvPr>
          <p:cNvSpPr>
            <a:spLocks noChangeAspect="1" noChangeArrowheads="1"/>
          </p:cNvSpPr>
          <p:nvPr/>
        </p:nvSpPr>
        <p:spPr bwMode="auto">
          <a:xfrm>
            <a:off x="222250" y="3889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23">
            <a:extLst>
              <a:ext uri="{FF2B5EF4-FFF2-40B4-BE49-F238E27FC236}">
                <a16:creationId xmlns:a16="http://schemas.microsoft.com/office/drawing/2014/main" id="{CD33C4F3-79CF-79B2-7490-6C9496F632EE}"/>
              </a:ext>
            </a:extLst>
          </p:cNvPr>
          <p:cNvSpPr>
            <a:spLocks noChangeAspect="1" noChangeArrowheads="1"/>
          </p:cNvSpPr>
          <p:nvPr/>
        </p:nvSpPr>
        <p:spPr bwMode="auto">
          <a:xfrm>
            <a:off x="222250" y="6778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24">
            <a:extLst>
              <a:ext uri="{FF2B5EF4-FFF2-40B4-BE49-F238E27FC236}">
                <a16:creationId xmlns:a16="http://schemas.microsoft.com/office/drawing/2014/main" id="{322B31CD-49F8-5FD9-E46A-1646370C3A4C}"/>
              </a:ext>
            </a:extLst>
          </p:cNvPr>
          <p:cNvSpPr>
            <a:spLocks noChangeAspect="1" noChangeArrowheads="1"/>
          </p:cNvSpPr>
          <p:nvPr/>
        </p:nvSpPr>
        <p:spPr bwMode="auto">
          <a:xfrm>
            <a:off x="222250" y="968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Rectangle 25">
            <a:extLst>
              <a:ext uri="{FF2B5EF4-FFF2-40B4-BE49-F238E27FC236}">
                <a16:creationId xmlns:a16="http://schemas.microsoft.com/office/drawing/2014/main" id="{17844216-21F0-49DD-007D-09838BA29B06}"/>
              </a:ext>
            </a:extLst>
          </p:cNvPr>
          <p:cNvSpPr>
            <a:spLocks noChangeArrowheads="1"/>
          </p:cNvSpPr>
          <p:nvPr/>
        </p:nvSpPr>
        <p:spPr bwMode="auto">
          <a:xfrm>
            <a:off x="304800" y="348734"/>
            <a:ext cx="184731" cy="369332"/>
          </a:xfrm>
          <a:prstGeom prst="rect">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1" name="AutoShape 26">
            <a:extLst>
              <a:ext uri="{FF2B5EF4-FFF2-40B4-BE49-F238E27FC236}">
                <a16:creationId xmlns:a16="http://schemas.microsoft.com/office/drawing/2014/main" id="{00791F8D-8267-2C2E-EB40-6C5FA245AE18}"/>
              </a:ext>
            </a:extLst>
          </p:cNvPr>
          <p:cNvSpPr>
            <a:spLocks noChangeAspect="1" noChangeArrowheads="1"/>
          </p:cNvSpPr>
          <p:nvPr/>
        </p:nvSpPr>
        <p:spPr bwMode="auto">
          <a:xfrm>
            <a:off x="374650" y="2508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05195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87A22B-E615-DA3E-0A23-2BDD41C5E3DC}"/>
              </a:ext>
            </a:extLst>
          </p:cNvPr>
          <p:cNvSpPr>
            <a:spLocks noGrp="1"/>
          </p:cNvSpPr>
          <p:nvPr>
            <p:ph type="sldNum" sz="quarter" idx="7"/>
          </p:nvPr>
        </p:nvSpPr>
        <p:spPr/>
        <p:txBody>
          <a:bodyPr/>
          <a:lstStyle/>
          <a:p>
            <a:fld id="{B6F15528-21DE-4FAA-801E-634DDDAF4B2B}" type="slidenum">
              <a:rPr lang="en-US" smtClean="0"/>
              <a:pPr/>
              <a:t>18</a:t>
            </a:fld>
            <a:endParaRPr lang="en-US" dirty="0"/>
          </a:p>
        </p:txBody>
      </p:sp>
      <p:sp>
        <p:nvSpPr>
          <p:cNvPr id="3" name="Text Placeholder 2">
            <a:extLst>
              <a:ext uri="{FF2B5EF4-FFF2-40B4-BE49-F238E27FC236}">
                <a16:creationId xmlns:a16="http://schemas.microsoft.com/office/drawing/2014/main" id="{0DFF188A-D897-D48D-6E06-3C6CEF81B3BB}"/>
              </a:ext>
            </a:extLst>
          </p:cNvPr>
          <p:cNvSpPr>
            <a:spLocks noGrp="1"/>
          </p:cNvSpPr>
          <p:nvPr>
            <p:ph type="body" sz="quarter" idx="13"/>
          </p:nvPr>
        </p:nvSpPr>
        <p:spPr>
          <a:xfrm>
            <a:off x="457199" y="279136"/>
            <a:ext cx="11277600" cy="914400"/>
          </a:xfrm>
        </p:spPr>
        <p:txBody>
          <a:bodyPr/>
          <a:lstStyle/>
          <a:p>
            <a:r>
              <a:rPr lang="en-US" dirty="0"/>
              <a:t>Chapter SME Program </a:t>
            </a:r>
          </a:p>
          <a:p>
            <a:r>
              <a:rPr lang="en-US" sz="2000" dirty="0">
                <a:hlinkClick r:id="rId3"/>
              </a:rPr>
              <a:t>https://app.smartsheet.com/b/form/4d7633a4dec94516aeed146fb54cb653</a:t>
            </a:r>
            <a:r>
              <a:rPr lang="en-US" sz="2000" dirty="0"/>
              <a:t> </a:t>
            </a:r>
          </a:p>
        </p:txBody>
      </p:sp>
      <p:sp>
        <p:nvSpPr>
          <p:cNvPr id="4" name="Text Placeholder 3">
            <a:extLst>
              <a:ext uri="{FF2B5EF4-FFF2-40B4-BE49-F238E27FC236}">
                <a16:creationId xmlns:a16="http://schemas.microsoft.com/office/drawing/2014/main" id="{434DA1B1-4AC2-AABB-649E-6E3B99F1798F}"/>
              </a:ext>
            </a:extLst>
          </p:cNvPr>
          <p:cNvSpPr>
            <a:spLocks noGrp="1"/>
          </p:cNvSpPr>
          <p:nvPr>
            <p:ph type="body" sz="quarter" idx="14"/>
          </p:nvPr>
        </p:nvSpPr>
        <p:spPr/>
        <p:txBody>
          <a:bodyPr/>
          <a:lstStyle/>
          <a:p>
            <a:endParaRPr lang="en-US"/>
          </a:p>
        </p:txBody>
      </p:sp>
      <p:pic>
        <p:nvPicPr>
          <p:cNvPr id="1026" name="Picture 2">
            <a:extLst>
              <a:ext uri="{FF2B5EF4-FFF2-40B4-BE49-F238E27FC236}">
                <a16:creationId xmlns:a16="http://schemas.microsoft.com/office/drawing/2014/main" id="{8D77244C-1580-D3B4-B3E9-9DB54F49A4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 y="1657320"/>
            <a:ext cx="11277599" cy="409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185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21D5E-ABB6-3B30-AEBF-90D6618C16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F2AF60-C9A1-FC5B-265A-D05CC1854393}"/>
              </a:ext>
            </a:extLst>
          </p:cNvPr>
          <p:cNvSpPr>
            <a:spLocks noGrp="1"/>
          </p:cNvSpPr>
          <p:nvPr>
            <p:ph type="sldNum" sz="quarter" idx="7"/>
          </p:nvPr>
        </p:nvSpPr>
        <p:spPr/>
        <p:txBody>
          <a:bodyPr/>
          <a:lstStyle/>
          <a:p>
            <a:fld id="{B6F15528-21DE-4FAA-801E-634DDDAF4B2B}" type="slidenum">
              <a:rPr lang="en-US" smtClean="0"/>
              <a:pPr/>
              <a:t>19</a:t>
            </a:fld>
            <a:endParaRPr lang="en-US" dirty="0"/>
          </a:p>
        </p:txBody>
      </p:sp>
      <p:sp>
        <p:nvSpPr>
          <p:cNvPr id="3" name="Text Placeholder 2">
            <a:extLst>
              <a:ext uri="{FF2B5EF4-FFF2-40B4-BE49-F238E27FC236}">
                <a16:creationId xmlns:a16="http://schemas.microsoft.com/office/drawing/2014/main" id="{ABE928A1-6828-C6A2-21E2-2D1C10768B7A}"/>
              </a:ext>
            </a:extLst>
          </p:cNvPr>
          <p:cNvSpPr>
            <a:spLocks noGrp="1"/>
          </p:cNvSpPr>
          <p:nvPr>
            <p:ph type="body" sz="quarter" idx="13"/>
          </p:nvPr>
        </p:nvSpPr>
        <p:spPr>
          <a:xfrm>
            <a:off x="457199" y="450616"/>
            <a:ext cx="11277600" cy="970476"/>
          </a:xfrm>
        </p:spPr>
        <p:txBody>
          <a:bodyPr/>
          <a:lstStyle/>
          <a:p>
            <a:r>
              <a:rPr lang="en-US" dirty="0"/>
              <a:t>NIGP Website for Chapters  </a:t>
            </a:r>
          </a:p>
        </p:txBody>
      </p:sp>
      <p:sp>
        <p:nvSpPr>
          <p:cNvPr id="4" name="Text Placeholder 3">
            <a:extLst>
              <a:ext uri="{FF2B5EF4-FFF2-40B4-BE49-F238E27FC236}">
                <a16:creationId xmlns:a16="http://schemas.microsoft.com/office/drawing/2014/main" id="{A1CD422A-814A-ADEB-FE91-94885FBB399E}"/>
              </a:ext>
            </a:extLst>
          </p:cNvPr>
          <p:cNvSpPr>
            <a:spLocks noGrp="1"/>
          </p:cNvSpPr>
          <p:nvPr>
            <p:ph type="body" sz="quarter" idx="14"/>
          </p:nvPr>
        </p:nvSpPr>
        <p:spPr>
          <a:xfrm>
            <a:off x="457200" y="1676400"/>
            <a:ext cx="11277600" cy="4191000"/>
          </a:xfrm>
        </p:spPr>
        <p:txBody>
          <a:bodyPr/>
          <a:lstStyle/>
          <a:p>
            <a:endParaRPr lang="en-US" dirty="0"/>
          </a:p>
        </p:txBody>
      </p:sp>
      <p:cxnSp>
        <p:nvCxnSpPr>
          <p:cNvPr id="17" name="Straight Arrow Connector 16">
            <a:extLst>
              <a:ext uri="{FF2B5EF4-FFF2-40B4-BE49-F238E27FC236}">
                <a16:creationId xmlns:a16="http://schemas.microsoft.com/office/drawing/2014/main" id="{65A07D41-C080-F066-6A97-8595765519FC}"/>
              </a:ext>
            </a:extLst>
          </p:cNvPr>
          <p:cNvCxnSpPr>
            <a:cxnSpLocks/>
          </p:cNvCxnSpPr>
          <p:nvPr/>
        </p:nvCxnSpPr>
        <p:spPr>
          <a:xfrm flipH="1" flipV="1">
            <a:off x="2209800" y="4724400"/>
            <a:ext cx="762000" cy="1682984"/>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D97EF6D-4354-F274-EEF4-078B44BA245C}"/>
              </a:ext>
            </a:extLst>
          </p:cNvPr>
          <p:cNvPicPr>
            <a:picLocks noChangeAspect="1"/>
          </p:cNvPicPr>
          <p:nvPr/>
        </p:nvPicPr>
        <p:blipFill>
          <a:blip r:embed="rId3"/>
          <a:stretch>
            <a:fillRect/>
          </a:stretch>
        </p:blipFill>
        <p:spPr>
          <a:xfrm>
            <a:off x="153936" y="990600"/>
            <a:ext cx="11884127" cy="5693546"/>
          </a:xfrm>
          <a:prstGeom prst="rect">
            <a:avLst/>
          </a:prstGeom>
        </p:spPr>
      </p:pic>
      <p:sp>
        <p:nvSpPr>
          <p:cNvPr id="7" name="TextBox 6">
            <a:extLst>
              <a:ext uri="{FF2B5EF4-FFF2-40B4-BE49-F238E27FC236}">
                <a16:creationId xmlns:a16="http://schemas.microsoft.com/office/drawing/2014/main" id="{05412D44-F817-23B9-A2DF-5EA259913BC0}"/>
              </a:ext>
            </a:extLst>
          </p:cNvPr>
          <p:cNvSpPr txBox="1"/>
          <p:nvPr/>
        </p:nvSpPr>
        <p:spPr>
          <a:xfrm>
            <a:off x="685800" y="3771900"/>
            <a:ext cx="3657600" cy="523220"/>
          </a:xfrm>
          <a:prstGeom prst="rect">
            <a:avLst/>
          </a:prstGeom>
          <a:noFill/>
        </p:spPr>
        <p:txBody>
          <a:bodyPr wrap="square" rtlCol="0">
            <a:spAutoFit/>
          </a:bodyPr>
          <a:lstStyle/>
          <a:p>
            <a:pPr algn="ctr"/>
            <a:r>
              <a:rPr lang="en-US" sz="1400" b="1" dirty="0">
                <a:solidFill>
                  <a:srgbClr val="00AFD7"/>
                </a:solidFill>
              </a:rPr>
              <a:t>Here you will find:  Newsletters, Upcoming Chapter Events, LITL, Huddles </a:t>
            </a:r>
          </a:p>
        </p:txBody>
      </p:sp>
      <p:cxnSp>
        <p:nvCxnSpPr>
          <p:cNvPr id="9" name="Straight Arrow Connector 8">
            <a:extLst>
              <a:ext uri="{FF2B5EF4-FFF2-40B4-BE49-F238E27FC236}">
                <a16:creationId xmlns:a16="http://schemas.microsoft.com/office/drawing/2014/main" id="{2035E77E-DCE8-3AAD-56FC-193B884FA5F0}"/>
              </a:ext>
            </a:extLst>
          </p:cNvPr>
          <p:cNvCxnSpPr/>
          <p:nvPr/>
        </p:nvCxnSpPr>
        <p:spPr>
          <a:xfrm>
            <a:off x="2286000" y="3429000"/>
            <a:ext cx="0" cy="381000"/>
          </a:xfrm>
          <a:prstGeom prst="straightConnector1">
            <a:avLst/>
          </a:prstGeom>
          <a:ln w="38100">
            <a:solidFill>
              <a:srgbClr val="F9423A"/>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439741B-E6F7-485E-BEA5-76CDB8847830}"/>
              </a:ext>
            </a:extLst>
          </p:cNvPr>
          <p:cNvSpPr txBox="1"/>
          <p:nvPr/>
        </p:nvSpPr>
        <p:spPr>
          <a:xfrm>
            <a:off x="456835" y="2590800"/>
            <a:ext cx="1371963" cy="738664"/>
          </a:xfrm>
          <a:prstGeom prst="rect">
            <a:avLst/>
          </a:prstGeom>
          <a:noFill/>
        </p:spPr>
        <p:txBody>
          <a:bodyPr wrap="square" rtlCol="0">
            <a:spAutoFit/>
          </a:bodyPr>
          <a:lstStyle/>
          <a:p>
            <a:pPr algn="r"/>
            <a:r>
              <a:rPr lang="en-US" sz="1400" b="1" dirty="0">
                <a:solidFill>
                  <a:srgbClr val="00AFD7"/>
                </a:solidFill>
              </a:rPr>
              <a:t>Listing of all Chapter sites and leaders </a:t>
            </a:r>
          </a:p>
        </p:txBody>
      </p:sp>
      <p:cxnSp>
        <p:nvCxnSpPr>
          <p:cNvPr id="14" name="Straight Arrow Connector 13">
            <a:extLst>
              <a:ext uri="{FF2B5EF4-FFF2-40B4-BE49-F238E27FC236}">
                <a16:creationId xmlns:a16="http://schemas.microsoft.com/office/drawing/2014/main" id="{6784866A-8761-BB20-01A8-816B6ED783D6}"/>
              </a:ext>
            </a:extLst>
          </p:cNvPr>
          <p:cNvCxnSpPr/>
          <p:nvPr/>
        </p:nvCxnSpPr>
        <p:spPr>
          <a:xfrm flipH="1">
            <a:off x="1905000" y="2971800"/>
            <a:ext cx="381000" cy="0"/>
          </a:xfrm>
          <a:prstGeom prst="straightConnector1">
            <a:avLst/>
          </a:prstGeom>
          <a:ln w="38100">
            <a:solidFill>
              <a:srgbClr val="F9423A"/>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599080FA-1D7B-3743-4186-09D5E0B61053}"/>
                  </a:ext>
                </a:extLst>
              </p14:cNvPr>
              <p14:cNvContentPartPr/>
              <p14:nvPr/>
            </p14:nvContentPartPr>
            <p14:xfrm>
              <a:off x="6183307" y="3247425"/>
              <a:ext cx="1158120" cy="20880"/>
            </p14:xfrm>
          </p:contentPart>
        </mc:Choice>
        <mc:Fallback xmlns="">
          <p:pic>
            <p:nvPicPr>
              <p:cNvPr id="20" name="Ink 19">
                <a:extLst>
                  <a:ext uri="{FF2B5EF4-FFF2-40B4-BE49-F238E27FC236}">
                    <a16:creationId xmlns:a16="http://schemas.microsoft.com/office/drawing/2014/main" id="{599080FA-1D7B-3743-4186-09D5E0B61053}"/>
                  </a:ext>
                </a:extLst>
              </p:cNvPr>
              <p:cNvPicPr/>
              <p:nvPr/>
            </p:nvPicPr>
            <p:blipFill>
              <a:blip r:embed="rId5"/>
              <a:stretch>
                <a:fillRect/>
              </a:stretch>
            </p:blipFill>
            <p:spPr>
              <a:xfrm>
                <a:off x="6129307" y="3141256"/>
                <a:ext cx="1265760" cy="23286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23AF7F80-5959-C29E-4DA7-8DD7DE9EE325}"/>
                  </a:ext>
                </a:extLst>
              </p14:cNvPr>
              <p14:cNvContentPartPr/>
              <p14:nvPr/>
            </p14:nvContentPartPr>
            <p14:xfrm>
              <a:off x="6164947" y="4372425"/>
              <a:ext cx="841320" cy="18720"/>
            </p14:xfrm>
          </p:contentPart>
        </mc:Choice>
        <mc:Fallback xmlns="">
          <p:pic>
            <p:nvPicPr>
              <p:cNvPr id="23" name="Ink 22">
                <a:extLst>
                  <a:ext uri="{FF2B5EF4-FFF2-40B4-BE49-F238E27FC236}">
                    <a16:creationId xmlns:a16="http://schemas.microsoft.com/office/drawing/2014/main" id="{23AF7F80-5959-C29E-4DA7-8DD7DE9EE325}"/>
                  </a:ext>
                </a:extLst>
              </p:cNvPr>
              <p:cNvPicPr/>
              <p:nvPr/>
            </p:nvPicPr>
            <p:blipFill>
              <a:blip r:embed="rId7"/>
              <a:stretch>
                <a:fillRect/>
              </a:stretch>
            </p:blipFill>
            <p:spPr>
              <a:xfrm>
                <a:off x="6110924" y="4264425"/>
                <a:ext cx="949006"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D3F66729-6AA6-BA74-5D4F-4FD32B09631A}"/>
                  </a:ext>
                </a:extLst>
              </p14:cNvPr>
              <p14:cNvContentPartPr/>
              <p14:nvPr/>
            </p14:nvContentPartPr>
            <p14:xfrm>
              <a:off x="6217283" y="1722488"/>
              <a:ext cx="1296360" cy="451800"/>
            </p14:xfrm>
          </p:contentPart>
        </mc:Choice>
        <mc:Fallback xmlns="">
          <p:pic>
            <p:nvPicPr>
              <p:cNvPr id="8" name="Ink 7">
                <a:extLst>
                  <a:ext uri="{FF2B5EF4-FFF2-40B4-BE49-F238E27FC236}">
                    <a16:creationId xmlns:a16="http://schemas.microsoft.com/office/drawing/2014/main" id="{D3F66729-6AA6-BA74-5D4F-4FD32B09631A}"/>
                  </a:ext>
                </a:extLst>
              </p:cNvPr>
              <p:cNvPicPr/>
              <p:nvPr/>
            </p:nvPicPr>
            <p:blipFill>
              <a:blip r:embed="rId9"/>
              <a:stretch>
                <a:fillRect/>
              </a:stretch>
            </p:blipFill>
            <p:spPr>
              <a:xfrm>
                <a:off x="6208283" y="1713495"/>
                <a:ext cx="1314000" cy="469426"/>
              </a:xfrm>
              <a:prstGeom prst="rect">
                <a:avLst/>
              </a:prstGeom>
            </p:spPr>
          </p:pic>
        </mc:Fallback>
      </mc:AlternateContent>
    </p:spTree>
    <p:extLst>
      <p:ext uri="{BB962C8B-B14F-4D97-AF65-F5344CB8AC3E}">
        <p14:creationId xmlns:p14="http://schemas.microsoft.com/office/powerpoint/2010/main" val="2825826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EF20AB-995D-1EB6-FC92-ECE6D7775E3E}"/>
              </a:ext>
            </a:extLst>
          </p:cNvPr>
          <p:cNvSpPr>
            <a:spLocks noGrp="1"/>
          </p:cNvSpPr>
          <p:nvPr>
            <p:ph type="sldNum" sz="quarter" idx="7"/>
          </p:nvPr>
        </p:nvSpPr>
        <p:spPr/>
        <p:txBody>
          <a:bodyPr/>
          <a:lstStyle/>
          <a:p>
            <a:fld id="{B6F15528-21DE-4FAA-801E-634DDDAF4B2B}" type="slidenum">
              <a:rPr lang="en-US" smtClean="0"/>
              <a:pPr/>
              <a:t>20</a:t>
            </a:fld>
            <a:endParaRPr lang="en-US" dirty="0"/>
          </a:p>
        </p:txBody>
      </p:sp>
      <p:sp>
        <p:nvSpPr>
          <p:cNvPr id="3" name="Text Placeholder 2">
            <a:extLst>
              <a:ext uri="{FF2B5EF4-FFF2-40B4-BE49-F238E27FC236}">
                <a16:creationId xmlns:a16="http://schemas.microsoft.com/office/drawing/2014/main" id="{19CBBBA9-F655-14DA-BE29-992CA883C5CA}"/>
              </a:ext>
            </a:extLst>
          </p:cNvPr>
          <p:cNvSpPr>
            <a:spLocks noGrp="1"/>
          </p:cNvSpPr>
          <p:nvPr>
            <p:ph type="body" sz="quarter" idx="13"/>
          </p:nvPr>
        </p:nvSpPr>
        <p:spPr>
          <a:xfrm>
            <a:off x="457199" y="533400"/>
            <a:ext cx="11277600" cy="609600"/>
          </a:xfrm>
        </p:spPr>
        <p:txBody>
          <a:bodyPr/>
          <a:lstStyle/>
          <a:p>
            <a:r>
              <a:rPr lang="en-US" dirty="0"/>
              <a:t>Online Chapter Resource Library  </a:t>
            </a:r>
          </a:p>
          <a:p>
            <a:endParaRPr lang="en-US" dirty="0"/>
          </a:p>
        </p:txBody>
      </p:sp>
      <p:sp>
        <p:nvSpPr>
          <p:cNvPr id="4" name="Text Placeholder 3">
            <a:extLst>
              <a:ext uri="{FF2B5EF4-FFF2-40B4-BE49-F238E27FC236}">
                <a16:creationId xmlns:a16="http://schemas.microsoft.com/office/drawing/2014/main" id="{A55DB8AF-F35A-651B-BFC1-DBFEADDB7595}"/>
              </a:ext>
            </a:extLst>
          </p:cNvPr>
          <p:cNvSpPr>
            <a:spLocks noGrp="1"/>
          </p:cNvSpPr>
          <p:nvPr>
            <p:ph type="body" sz="quarter" idx="14"/>
          </p:nvPr>
        </p:nvSpPr>
        <p:spPr>
          <a:xfrm>
            <a:off x="457200" y="1676400"/>
            <a:ext cx="11277600" cy="4648200"/>
          </a:xfrm>
        </p:spPr>
        <p:txBody>
          <a:bodyPr>
            <a:normAutofit/>
          </a:bodyPr>
          <a:lstStyle/>
          <a:p>
            <a:pPr algn="l"/>
            <a:r>
              <a:rPr lang="en-US" sz="2400" b="1" u="sng" dirty="0"/>
              <a:t>Governance</a:t>
            </a:r>
          </a:p>
          <a:p>
            <a:pPr algn="l"/>
            <a:endParaRPr lang="en-US" dirty="0"/>
          </a:p>
          <a:p>
            <a:pPr marL="342900" indent="-342900">
              <a:buFont typeface="Arial" panose="020B0604020202020204" pitchFamily="34" charset="0"/>
              <a:buChar char="•"/>
            </a:pPr>
            <a:r>
              <a:rPr lang="en-US" dirty="0"/>
              <a:t>Chapter Bylaws:  </a:t>
            </a:r>
            <a:r>
              <a:rPr lang="en-US" dirty="0">
                <a:solidFill>
                  <a:srgbClr val="00AFD7"/>
                </a:solidFill>
              </a:rPr>
              <a:t>NIGP to review prior </a:t>
            </a:r>
          </a:p>
          <a:p>
            <a:r>
              <a:rPr lang="en-US" dirty="0">
                <a:solidFill>
                  <a:srgbClr val="00AFD7"/>
                </a:solidFill>
              </a:rPr>
              <a:t>     to membership</a:t>
            </a:r>
          </a:p>
          <a:p>
            <a:pPr marL="342900" indent="-342900">
              <a:buFont typeface="Arial" panose="020B0604020202020204" pitchFamily="34" charset="0"/>
              <a:buChar char="•"/>
            </a:pPr>
            <a:r>
              <a:rPr lang="en-US" dirty="0"/>
              <a:t>Position Descriptions</a:t>
            </a:r>
          </a:p>
          <a:p>
            <a:pPr marL="342900" indent="-342900">
              <a:buFont typeface="Arial" panose="020B0604020202020204" pitchFamily="34" charset="0"/>
              <a:buChar char="•"/>
            </a:pPr>
            <a:r>
              <a:rPr lang="en-US" dirty="0"/>
              <a:t>Board Transitions – </a:t>
            </a:r>
            <a:r>
              <a:rPr lang="en-US" dirty="0">
                <a:solidFill>
                  <a:srgbClr val="F9423A"/>
                </a:solidFill>
              </a:rPr>
              <a:t>Webinar </a:t>
            </a:r>
          </a:p>
          <a:p>
            <a:pPr marL="342900" indent="-342900">
              <a:buFont typeface="Arial" panose="020B0604020202020204" pitchFamily="34" charset="0"/>
              <a:buChar char="•"/>
            </a:pPr>
            <a:r>
              <a:rPr lang="en-US" dirty="0"/>
              <a:t>Successful Board Meetings</a:t>
            </a:r>
          </a:p>
          <a:p>
            <a:pPr marL="342900" indent="-342900">
              <a:buFont typeface="Arial" panose="020B0604020202020204" pitchFamily="34" charset="0"/>
              <a:buChar char="•"/>
            </a:pPr>
            <a:r>
              <a:rPr lang="en-US" dirty="0"/>
              <a:t>Strategic Planning – </a:t>
            </a:r>
            <a:r>
              <a:rPr lang="en-US" dirty="0">
                <a:solidFill>
                  <a:srgbClr val="F9423A"/>
                </a:solidFill>
              </a:rPr>
              <a:t>Webinar </a:t>
            </a:r>
          </a:p>
          <a:p>
            <a:pPr marL="342900" indent="-342900">
              <a:buFont typeface="Arial" panose="020B0604020202020204" pitchFamily="34" charset="0"/>
              <a:buChar char="•"/>
            </a:pPr>
            <a:r>
              <a:rPr lang="en-US" dirty="0"/>
              <a:t>Chapter Bylaws – NIGP Review</a:t>
            </a:r>
          </a:p>
          <a:p>
            <a:pPr marL="342900" indent="-342900">
              <a:buFont typeface="Arial" panose="020B0604020202020204" pitchFamily="34" charset="0"/>
              <a:buChar char="•"/>
            </a:pPr>
            <a:r>
              <a:rPr lang="en-US" dirty="0"/>
              <a:t>Chapter Policy Manuals </a:t>
            </a:r>
          </a:p>
          <a:p>
            <a:pPr marL="342900" indent="-342900">
              <a:buFont typeface="Arial" panose="020B0604020202020204" pitchFamily="34" charset="0"/>
              <a:buChar char="•"/>
            </a:pPr>
            <a:r>
              <a:rPr lang="en-US" dirty="0"/>
              <a:t>Installation of Officers Script</a:t>
            </a:r>
          </a:p>
          <a:p>
            <a:endParaRPr lang="en-US" dirty="0"/>
          </a:p>
        </p:txBody>
      </p:sp>
      <p:pic>
        <p:nvPicPr>
          <p:cNvPr id="12" name="Picture 11" descr="White arrows going to the red target">
            <a:extLst>
              <a:ext uri="{FF2B5EF4-FFF2-40B4-BE49-F238E27FC236}">
                <a16:creationId xmlns:a16="http://schemas.microsoft.com/office/drawing/2014/main" id="{554BE1F9-1D06-407E-8D30-1D88B78F3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978266"/>
            <a:ext cx="5943600" cy="3962400"/>
          </a:xfrm>
          <a:prstGeom prst="rect">
            <a:avLst/>
          </a:prstGeom>
        </p:spPr>
      </p:pic>
    </p:spTree>
    <p:extLst>
      <p:ext uri="{BB962C8B-B14F-4D97-AF65-F5344CB8AC3E}">
        <p14:creationId xmlns:p14="http://schemas.microsoft.com/office/powerpoint/2010/main" val="2559188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F657BE-1D74-A87D-22FC-AD58A6040541}"/>
              </a:ext>
            </a:extLst>
          </p:cNvPr>
          <p:cNvSpPr>
            <a:spLocks noGrp="1"/>
          </p:cNvSpPr>
          <p:nvPr>
            <p:ph type="sldNum" sz="quarter" idx="7"/>
          </p:nvPr>
        </p:nvSpPr>
        <p:spPr/>
        <p:txBody>
          <a:bodyPr/>
          <a:lstStyle/>
          <a:p>
            <a:fld id="{B6F15528-21DE-4FAA-801E-634DDDAF4B2B}" type="slidenum">
              <a:rPr lang="en-US" smtClean="0"/>
              <a:pPr/>
              <a:t>21</a:t>
            </a:fld>
            <a:endParaRPr lang="en-US" dirty="0"/>
          </a:p>
        </p:txBody>
      </p:sp>
      <p:sp>
        <p:nvSpPr>
          <p:cNvPr id="3" name="Text Placeholder 2">
            <a:extLst>
              <a:ext uri="{FF2B5EF4-FFF2-40B4-BE49-F238E27FC236}">
                <a16:creationId xmlns:a16="http://schemas.microsoft.com/office/drawing/2014/main" id="{9057CA52-29B9-917E-2A84-F90EE31717C3}"/>
              </a:ext>
            </a:extLst>
          </p:cNvPr>
          <p:cNvSpPr>
            <a:spLocks noGrp="1"/>
          </p:cNvSpPr>
          <p:nvPr>
            <p:ph type="body" sz="quarter" idx="16"/>
          </p:nvPr>
        </p:nvSpPr>
        <p:spPr>
          <a:xfrm>
            <a:off x="457199" y="450616"/>
            <a:ext cx="11277600" cy="970476"/>
          </a:xfrm>
        </p:spPr>
        <p:txBody>
          <a:bodyPr/>
          <a:lstStyle/>
          <a:p>
            <a:r>
              <a:rPr lang="en-US" dirty="0"/>
              <a:t>Online Chapter Resource Library  </a:t>
            </a:r>
          </a:p>
          <a:p>
            <a:endParaRPr lang="en-US" dirty="0"/>
          </a:p>
        </p:txBody>
      </p:sp>
      <p:sp>
        <p:nvSpPr>
          <p:cNvPr id="4" name="Text Placeholder 3">
            <a:extLst>
              <a:ext uri="{FF2B5EF4-FFF2-40B4-BE49-F238E27FC236}">
                <a16:creationId xmlns:a16="http://schemas.microsoft.com/office/drawing/2014/main" id="{CECF0463-33DC-CFB8-9CBD-3D1104A38D74}"/>
              </a:ext>
            </a:extLst>
          </p:cNvPr>
          <p:cNvSpPr>
            <a:spLocks noGrp="1"/>
          </p:cNvSpPr>
          <p:nvPr>
            <p:ph type="body" sz="quarter" idx="17"/>
          </p:nvPr>
        </p:nvSpPr>
        <p:spPr>
          <a:xfrm>
            <a:off x="456835" y="1674810"/>
            <a:ext cx="4877165" cy="4116390"/>
          </a:xfrm>
        </p:spPr>
        <p:txBody>
          <a:bodyPr/>
          <a:lstStyle/>
          <a:p>
            <a:pPr algn="r"/>
            <a:r>
              <a:rPr lang="en-US" sz="2400" b="1" u="sng" dirty="0"/>
              <a:t>Financial Management </a:t>
            </a:r>
          </a:p>
          <a:p>
            <a:pPr algn="r"/>
            <a:endParaRPr lang="en-US" b="1" u="sng" dirty="0"/>
          </a:p>
          <a:p>
            <a:pPr algn="r"/>
            <a:r>
              <a:rPr lang="en-US" sz="2400" dirty="0"/>
              <a:t>Chapter Banking</a:t>
            </a:r>
          </a:p>
          <a:p>
            <a:pPr algn="r"/>
            <a:r>
              <a:rPr lang="en-US" sz="2400" dirty="0"/>
              <a:t>Chapter Budgets</a:t>
            </a:r>
          </a:p>
          <a:p>
            <a:pPr algn="r"/>
            <a:r>
              <a:rPr lang="en-US" sz="2400" dirty="0"/>
              <a:t>Debt card Procedures</a:t>
            </a:r>
          </a:p>
          <a:p>
            <a:pPr algn="r"/>
            <a:r>
              <a:rPr lang="en-US" sz="2400" dirty="0"/>
              <a:t>Record Retention Schedule </a:t>
            </a:r>
          </a:p>
          <a:p>
            <a:pPr algn="r"/>
            <a:r>
              <a:rPr lang="en-US" sz="2400" b="1" dirty="0">
                <a:solidFill>
                  <a:srgbClr val="F9423A"/>
                </a:solidFill>
              </a:rPr>
              <a:t>Internal Financial Controls </a:t>
            </a:r>
          </a:p>
          <a:p>
            <a:pPr algn="r"/>
            <a:r>
              <a:rPr lang="en-US" sz="2400" dirty="0"/>
              <a:t>Treasurer’s PD’s and Procedures</a:t>
            </a:r>
          </a:p>
          <a:p>
            <a:endParaRPr lang="en-US" dirty="0"/>
          </a:p>
        </p:txBody>
      </p:sp>
      <p:sp>
        <p:nvSpPr>
          <p:cNvPr id="5" name="Text Placeholder 4">
            <a:extLst>
              <a:ext uri="{FF2B5EF4-FFF2-40B4-BE49-F238E27FC236}">
                <a16:creationId xmlns:a16="http://schemas.microsoft.com/office/drawing/2014/main" id="{9DD74118-A69D-377A-A605-3714813A0C6A}"/>
              </a:ext>
            </a:extLst>
          </p:cNvPr>
          <p:cNvSpPr>
            <a:spLocks noGrp="1"/>
          </p:cNvSpPr>
          <p:nvPr>
            <p:ph type="body" sz="quarter" idx="18"/>
          </p:nvPr>
        </p:nvSpPr>
        <p:spPr>
          <a:xfrm>
            <a:off x="6705599" y="1674810"/>
            <a:ext cx="5005459" cy="4732574"/>
          </a:xfrm>
        </p:spPr>
        <p:txBody>
          <a:bodyPr/>
          <a:lstStyle/>
          <a:p>
            <a:pPr algn="l"/>
            <a:r>
              <a:rPr lang="en-US" sz="2400" b="1" u="sng" dirty="0"/>
              <a:t>Legal, Taxes and Insurance </a:t>
            </a:r>
          </a:p>
          <a:p>
            <a:pPr algn="l"/>
            <a:endParaRPr lang="en-US" b="1" u="sng" dirty="0"/>
          </a:p>
          <a:p>
            <a:pPr algn="l"/>
            <a:r>
              <a:rPr lang="en-US" sz="2400" dirty="0"/>
              <a:t>Legal Duties of Boards</a:t>
            </a:r>
          </a:p>
          <a:p>
            <a:pPr algn="l"/>
            <a:r>
              <a:rPr lang="en-US" sz="2400" dirty="0"/>
              <a:t>Chapter Insurance </a:t>
            </a:r>
          </a:p>
          <a:p>
            <a:pPr algn="l"/>
            <a:r>
              <a:rPr lang="en-US" sz="2400" dirty="0">
                <a:solidFill>
                  <a:srgbClr val="00AFD7"/>
                </a:solidFill>
              </a:rPr>
              <a:t>    </a:t>
            </a:r>
            <a:r>
              <a:rPr lang="en-US" sz="2400" dirty="0">
                <a:solidFill>
                  <a:srgbClr val="F9423A"/>
                </a:solidFill>
              </a:rPr>
              <a:t>General Liability – FREE</a:t>
            </a:r>
          </a:p>
          <a:p>
            <a:pPr algn="l"/>
            <a:r>
              <a:rPr lang="en-US" sz="2400" dirty="0"/>
              <a:t>Legal/Tax Webinar</a:t>
            </a:r>
          </a:p>
          <a:p>
            <a:pPr algn="l"/>
            <a:r>
              <a:rPr lang="en-US" sz="2400" dirty="0"/>
              <a:t>990 Links</a:t>
            </a:r>
          </a:p>
          <a:p>
            <a:pPr algn="l"/>
            <a:endParaRPr lang="en-US" sz="2400" dirty="0"/>
          </a:p>
          <a:p>
            <a:pPr algn="l"/>
            <a:endParaRPr lang="en-US" sz="2400" i="1" dirty="0"/>
          </a:p>
          <a:p>
            <a:pPr algn="l"/>
            <a:endParaRPr lang="en-US" sz="2400" i="1" dirty="0"/>
          </a:p>
          <a:p>
            <a:pPr algn="l"/>
            <a:r>
              <a:rPr lang="en-US" sz="2400" i="1" dirty="0"/>
              <a:t>*Legal consultation when needed</a:t>
            </a:r>
            <a:endParaRPr lang="en-US" dirty="0"/>
          </a:p>
          <a:p>
            <a:endParaRPr lang="en-US" dirty="0"/>
          </a:p>
        </p:txBody>
      </p:sp>
    </p:spTree>
    <p:extLst>
      <p:ext uri="{BB962C8B-B14F-4D97-AF65-F5344CB8AC3E}">
        <p14:creationId xmlns:p14="http://schemas.microsoft.com/office/powerpoint/2010/main" val="1542542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A58BBF-C86D-F163-2120-314C84E456DF}"/>
              </a:ext>
            </a:extLst>
          </p:cNvPr>
          <p:cNvSpPr>
            <a:spLocks noGrp="1"/>
          </p:cNvSpPr>
          <p:nvPr>
            <p:ph type="sldNum" sz="quarter" idx="7"/>
          </p:nvPr>
        </p:nvSpPr>
        <p:spPr/>
        <p:txBody>
          <a:bodyPr/>
          <a:lstStyle/>
          <a:p>
            <a:fld id="{B6F15528-21DE-4FAA-801E-634DDDAF4B2B}" type="slidenum">
              <a:rPr lang="en-US" smtClean="0"/>
              <a:pPr/>
              <a:t>22</a:t>
            </a:fld>
            <a:endParaRPr lang="en-US" dirty="0"/>
          </a:p>
        </p:txBody>
      </p:sp>
      <p:sp>
        <p:nvSpPr>
          <p:cNvPr id="3" name="Text Placeholder 2">
            <a:extLst>
              <a:ext uri="{FF2B5EF4-FFF2-40B4-BE49-F238E27FC236}">
                <a16:creationId xmlns:a16="http://schemas.microsoft.com/office/drawing/2014/main" id="{FB544504-AD68-4AC6-4BC8-1DF883EEF1BB}"/>
              </a:ext>
            </a:extLst>
          </p:cNvPr>
          <p:cNvSpPr>
            <a:spLocks noGrp="1"/>
          </p:cNvSpPr>
          <p:nvPr>
            <p:ph type="body" sz="quarter" idx="13"/>
          </p:nvPr>
        </p:nvSpPr>
        <p:spPr>
          <a:xfrm>
            <a:off x="457199" y="450616"/>
            <a:ext cx="11277600" cy="970476"/>
          </a:xfrm>
        </p:spPr>
        <p:txBody>
          <a:bodyPr/>
          <a:lstStyle/>
          <a:p>
            <a:r>
              <a:rPr lang="en-US" dirty="0"/>
              <a:t>Online Chapter Resource Library  </a:t>
            </a:r>
          </a:p>
          <a:p>
            <a:endParaRPr lang="en-US" dirty="0"/>
          </a:p>
        </p:txBody>
      </p:sp>
      <p:sp>
        <p:nvSpPr>
          <p:cNvPr id="4" name="Text Placeholder 3">
            <a:extLst>
              <a:ext uri="{FF2B5EF4-FFF2-40B4-BE49-F238E27FC236}">
                <a16:creationId xmlns:a16="http://schemas.microsoft.com/office/drawing/2014/main" id="{0F3140C4-E599-6065-3416-DC23E93BD41E}"/>
              </a:ext>
            </a:extLst>
          </p:cNvPr>
          <p:cNvSpPr>
            <a:spLocks noGrp="1"/>
          </p:cNvSpPr>
          <p:nvPr>
            <p:ph type="body" sz="quarter" idx="14"/>
          </p:nvPr>
        </p:nvSpPr>
        <p:spPr>
          <a:xfrm>
            <a:off x="483325" y="1612114"/>
            <a:ext cx="11277600" cy="4560086"/>
          </a:xfrm>
        </p:spPr>
        <p:txBody>
          <a:bodyPr>
            <a:normAutofit fontScale="92500" lnSpcReduction="20000"/>
          </a:bodyPr>
          <a:lstStyle/>
          <a:p>
            <a:pPr algn="r"/>
            <a:r>
              <a:rPr lang="en-US" sz="2600" b="1" u="sng" dirty="0"/>
              <a:t>Membership</a:t>
            </a:r>
          </a:p>
          <a:p>
            <a:pPr algn="r"/>
            <a:endParaRPr lang="en-US" sz="2400" b="1" u="sng" dirty="0"/>
          </a:p>
          <a:p>
            <a:pPr marL="342900" indent="-342900" algn="r">
              <a:buFont typeface="Arial" panose="020B0604020202020204" pitchFamily="34" charset="0"/>
              <a:buChar char="•"/>
            </a:pPr>
            <a:r>
              <a:rPr lang="en-US" sz="2400" dirty="0"/>
              <a:t>Membership Brochures</a:t>
            </a:r>
          </a:p>
          <a:p>
            <a:pPr marL="342900" indent="-342900" algn="r">
              <a:buFont typeface="Arial" panose="020B0604020202020204" pitchFamily="34" charset="0"/>
              <a:buChar char="•"/>
            </a:pPr>
            <a:r>
              <a:rPr lang="en-US" sz="2400" dirty="0"/>
              <a:t>New Member Packets</a:t>
            </a:r>
          </a:p>
          <a:p>
            <a:pPr marL="342900" indent="-342900" algn="r">
              <a:buFont typeface="Arial" panose="020B0604020202020204" pitchFamily="34" charset="0"/>
              <a:buChar char="•"/>
            </a:pPr>
            <a:r>
              <a:rPr lang="en-US" sz="2400" dirty="0"/>
              <a:t>Recruitment and Retention </a:t>
            </a:r>
          </a:p>
          <a:p>
            <a:pPr marL="342900" indent="-342900" algn="r">
              <a:buFont typeface="Arial" panose="020B0604020202020204" pitchFamily="34" charset="0"/>
              <a:buChar char="•"/>
            </a:pPr>
            <a:r>
              <a:rPr lang="en-US" sz="2400" dirty="0"/>
              <a:t>Scholarship Programs </a:t>
            </a:r>
          </a:p>
          <a:p>
            <a:pPr marL="342900" indent="-342900" algn="r">
              <a:buFont typeface="Arial" panose="020B0604020202020204" pitchFamily="34" charset="0"/>
              <a:buChar char="•"/>
            </a:pPr>
            <a:r>
              <a:rPr lang="en-US" sz="2400" dirty="0"/>
              <a:t>Mentoring Programs</a:t>
            </a:r>
          </a:p>
          <a:p>
            <a:pPr marL="342900" indent="-342900" algn="r">
              <a:buFont typeface="Arial" panose="020B0604020202020204" pitchFamily="34" charset="0"/>
              <a:buChar char="•"/>
            </a:pPr>
            <a:r>
              <a:rPr lang="en-US" sz="2400" dirty="0"/>
              <a:t>Recognizing Members </a:t>
            </a:r>
          </a:p>
          <a:p>
            <a:pPr marL="342900" indent="-342900" algn="r">
              <a:buFont typeface="Arial" panose="020B0604020202020204" pitchFamily="34" charset="0"/>
              <a:buChar char="•"/>
            </a:pPr>
            <a:r>
              <a:rPr lang="en-US" sz="2400" dirty="0"/>
              <a:t>Member Engagement</a:t>
            </a:r>
          </a:p>
          <a:p>
            <a:pPr algn="r"/>
            <a:endParaRPr lang="en-US" sz="2400" dirty="0"/>
          </a:p>
          <a:p>
            <a:pPr algn="r"/>
            <a:endParaRPr lang="en-US" sz="2400" dirty="0"/>
          </a:p>
          <a:p>
            <a:pPr algn="r"/>
            <a:r>
              <a:rPr lang="en-US" sz="3200" i="1" dirty="0">
                <a:solidFill>
                  <a:srgbClr val="00AFD7"/>
                </a:solidFill>
              </a:rPr>
              <a:t>*Ask for a listing of </a:t>
            </a:r>
          </a:p>
          <a:p>
            <a:pPr algn="r"/>
            <a:r>
              <a:rPr lang="en-US" sz="3200" i="1" dirty="0">
                <a:solidFill>
                  <a:srgbClr val="00AFD7"/>
                </a:solidFill>
              </a:rPr>
              <a:t>NIGP Members* </a:t>
            </a:r>
          </a:p>
          <a:p>
            <a:pPr algn="r"/>
            <a:r>
              <a:rPr lang="en-US" sz="2400" dirty="0"/>
              <a:t> </a:t>
            </a:r>
          </a:p>
          <a:p>
            <a:endParaRPr lang="en-US" dirty="0"/>
          </a:p>
        </p:txBody>
      </p:sp>
      <p:pic>
        <p:nvPicPr>
          <p:cNvPr id="6" name="Picture 5" descr="Colleagues huddle">
            <a:extLst>
              <a:ext uri="{FF2B5EF4-FFF2-40B4-BE49-F238E27FC236}">
                <a16:creationId xmlns:a16="http://schemas.microsoft.com/office/drawing/2014/main" id="{1A646A5A-1F46-1D66-2AFB-B17380550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25" y="1612114"/>
            <a:ext cx="6200820" cy="4133880"/>
          </a:xfrm>
          <a:prstGeom prst="rect">
            <a:avLst/>
          </a:prstGeom>
        </p:spPr>
      </p:pic>
    </p:spTree>
    <p:extLst>
      <p:ext uri="{BB962C8B-B14F-4D97-AF65-F5344CB8AC3E}">
        <p14:creationId xmlns:p14="http://schemas.microsoft.com/office/powerpoint/2010/main" val="2078255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3D graphic chart">
            <a:extLst>
              <a:ext uri="{FF2B5EF4-FFF2-40B4-BE49-F238E27FC236}">
                <a16:creationId xmlns:a16="http://schemas.microsoft.com/office/drawing/2014/main" id="{7703A6FD-A79F-2C42-C239-F3C2B9C83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8962" y="3384427"/>
            <a:ext cx="5396839" cy="3303754"/>
          </a:xfrm>
          <a:prstGeom prst="rect">
            <a:avLst/>
          </a:prstGeom>
        </p:spPr>
      </p:pic>
      <p:sp>
        <p:nvSpPr>
          <p:cNvPr id="2" name="Slide Number Placeholder 1">
            <a:extLst>
              <a:ext uri="{FF2B5EF4-FFF2-40B4-BE49-F238E27FC236}">
                <a16:creationId xmlns:a16="http://schemas.microsoft.com/office/drawing/2014/main" id="{1FDC036F-1B8B-E64D-9B9D-6A7F3B7DD0C9}"/>
              </a:ext>
            </a:extLst>
          </p:cNvPr>
          <p:cNvSpPr>
            <a:spLocks noGrp="1"/>
          </p:cNvSpPr>
          <p:nvPr>
            <p:ph type="sldNum" sz="quarter" idx="7"/>
          </p:nvPr>
        </p:nvSpPr>
        <p:spPr/>
        <p:txBody>
          <a:bodyPr/>
          <a:lstStyle/>
          <a:p>
            <a:fld id="{B6F15528-21DE-4FAA-801E-634DDDAF4B2B}" type="slidenum">
              <a:rPr lang="en-US" smtClean="0"/>
              <a:pPr/>
              <a:t>23</a:t>
            </a:fld>
            <a:endParaRPr lang="en-US" dirty="0"/>
          </a:p>
        </p:txBody>
      </p:sp>
      <p:sp>
        <p:nvSpPr>
          <p:cNvPr id="3" name="Text Placeholder 2">
            <a:extLst>
              <a:ext uri="{FF2B5EF4-FFF2-40B4-BE49-F238E27FC236}">
                <a16:creationId xmlns:a16="http://schemas.microsoft.com/office/drawing/2014/main" id="{C672CEFB-2242-3644-8F49-FFC026CE72EF}"/>
              </a:ext>
            </a:extLst>
          </p:cNvPr>
          <p:cNvSpPr>
            <a:spLocks noGrp="1"/>
          </p:cNvSpPr>
          <p:nvPr>
            <p:ph type="body" sz="quarter" idx="16"/>
          </p:nvPr>
        </p:nvSpPr>
        <p:spPr>
          <a:xfrm>
            <a:off x="457199" y="685800"/>
            <a:ext cx="11277600" cy="533400"/>
          </a:xfrm>
        </p:spPr>
        <p:txBody>
          <a:bodyPr/>
          <a:lstStyle/>
          <a:p>
            <a:r>
              <a:rPr lang="en-US" dirty="0"/>
              <a:t>Online Chapter Resource Library </a:t>
            </a:r>
          </a:p>
          <a:p>
            <a:endParaRPr lang="en-US" dirty="0"/>
          </a:p>
        </p:txBody>
      </p:sp>
      <p:sp>
        <p:nvSpPr>
          <p:cNvPr id="4" name="Text Placeholder 3">
            <a:extLst>
              <a:ext uri="{FF2B5EF4-FFF2-40B4-BE49-F238E27FC236}">
                <a16:creationId xmlns:a16="http://schemas.microsoft.com/office/drawing/2014/main" id="{0A4E9378-EFAE-4340-9EE9-B22C7459A3D6}"/>
              </a:ext>
            </a:extLst>
          </p:cNvPr>
          <p:cNvSpPr>
            <a:spLocks noGrp="1"/>
          </p:cNvSpPr>
          <p:nvPr>
            <p:ph type="body" sz="quarter" idx="4294967295"/>
          </p:nvPr>
        </p:nvSpPr>
        <p:spPr>
          <a:xfrm>
            <a:off x="762000" y="1600200"/>
            <a:ext cx="5105399" cy="5029199"/>
          </a:xfrm>
          <a:prstGeom prst="rect">
            <a:avLst/>
          </a:prstGeom>
        </p:spPr>
        <p:txBody>
          <a:bodyPr>
            <a:normAutofit/>
          </a:bodyPr>
          <a:lstStyle/>
          <a:p>
            <a:pPr algn="l"/>
            <a:r>
              <a:rPr lang="en-US" sz="2400" u="sng" dirty="0"/>
              <a:t>Events and Conferences</a:t>
            </a:r>
          </a:p>
          <a:p>
            <a:pPr marL="342900" indent="-342900" algn="l">
              <a:buFont typeface="Arial" panose="020B0604020202020204" pitchFamily="34" charset="0"/>
              <a:buChar char="•"/>
            </a:pPr>
            <a:r>
              <a:rPr lang="en-US" sz="2400" dirty="0"/>
              <a:t>Sponsorships – </a:t>
            </a:r>
            <a:r>
              <a:rPr lang="en-US" sz="2400" dirty="0">
                <a:solidFill>
                  <a:srgbClr val="F9423A"/>
                </a:solidFill>
              </a:rPr>
              <a:t>VIDEO</a:t>
            </a:r>
          </a:p>
          <a:p>
            <a:pPr algn="l"/>
            <a:endParaRPr lang="en-US" sz="2400" dirty="0">
              <a:solidFill>
                <a:srgbClr val="F9423A"/>
              </a:solidFill>
            </a:endParaRPr>
          </a:p>
          <a:p>
            <a:pPr marL="342900" indent="-342900" algn="l">
              <a:buFont typeface="Arial" panose="020B0604020202020204" pitchFamily="34" charset="0"/>
              <a:buChar char="•"/>
            </a:pPr>
            <a:r>
              <a:rPr lang="en-US" sz="2400" dirty="0"/>
              <a:t>Reverse Trade Shows Planning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Hosting A Virtual Event </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Golf Tournaments</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NIGP Code of Conduct</a:t>
            </a:r>
          </a:p>
          <a:p>
            <a:pPr marL="342900" indent="-342900" algn="l">
              <a:buFont typeface="Arial" panose="020B0604020202020204" pitchFamily="34" charset="0"/>
              <a:buChar char="•"/>
            </a:pPr>
            <a:endParaRPr lang="en-US" sz="2400" dirty="0"/>
          </a:p>
          <a:p>
            <a:pPr marL="342900" indent="-342900" algn="l">
              <a:buFont typeface="Arial" panose="020B0604020202020204" pitchFamily="34" charset="0"/>
              <a:buChar char="•"/>
            </a:pPr>
            <a:r>
              <a:rPr lang="en-US" sz="2400" dirty="0"/>
              <a:t>Certificate of Attendance  </a:t>
            </a:r>
            <a:endParaRPr lang="en-US" sz="2400" u="sng"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p:txBody>
      </p:sp>
      <p:sp>
        <p:nvSpPr>
          <p:cNvPr id="5" name="Text Placeholder 4">
            <a:extLst>
              <a:ext uri="{FF2B5EF4-FFF2-40B4-BE49-F238E27FC236}">
                <a16:creationId xmlns:a16="http://schemas.microsoft.com/office/drawing/2014/main" id="{A454256F-7357-C64F-8D11-4B3DB07424C7}"/>
              </a:ext>
            </a:extLst>
          </p:cNvPr>
          <p:cNvSpPr>
            <a:spLocks noGrp="1"/>
          </p:cNvSpPr>
          <p:nvPr>
            <p:ph type="body" sz="quarter" idx="4294967295"/>
          </p:nvPr>
        </p:nvSpPr>
        <p:spPr>
          <a:xfrm>
            <a:off x="6096000" y="990600"/>
            <a:ext cx="5791200" cy="5437353"/>
          </a:xfrm>
          <a:prstGeom prst="rect">
            <a:avLst/>
          </a:prstGeom>
        </p:spPr>
        <p:txBody>
          <a:bodyPr>
            <a:normAutofit/>
          </a:bodyPr>
          <a:lstStyle/>
          <a:p>
            <a:pPr algn="ctr"/>
            <a:endParaRPr lang="en-US" u="sng" dirty="0"/>
          </a:p>
          <a:p>
            <a:pPr algn="ctr"/>
            <a:endParaRPr lang="en-US" u="sng" dirty="0"/>
          </a:p>
          <a:p>
            <a:pPr algn="l"/>
            <a:r>
              <a:rPr lang="en-US" sz="2400" u="sng" dirty="0"/>
              <a:t>Marketing</a:t>
            </a:r>
          </a:p>
          <a:p>
            <a:pPr marL="342900" indent="-342900" algn="l">
              <a:buFont typeface="Arial" panose="020B0604020202020204" pitchFamily="34" charset="0"/>
              <a:buChar char="•"/>
            </a:pPr>
            <a:r>
              <a:rPr lang="en-US" sz="2400" dirty="0"/>
              <a:t>Social Media</a:t>
            </a:r>
          </a:p>
          <a:p>
            <a:pPr marL="342900" indent="-342900" algn="l">
              <a:buFont typeface="Arial" panose="020B0604020202020204" pitchFamily="34" charset="0"/>
              <a:buChar char="•"/>
            </a:pPr>
            <a:r>
              <a:rPr lang="en-US" sz="2400" dirty="0"/>
              <a:t>Legislation </a:t>
            </a:r>
          </a:p>
          <a:p>
            <a:pPr marL="342900" indent="-342900" algn="l">
              <a:buFont typeface="Arial" panose="020B0604020202020204" pitchFamily="34" charset="0"/>
              <a:buChar char="•"/>
            </a:pPr>
            <a:r>
              <a:rPr lang="en-US" sz="2400" dirty="0"/>
              <a:t>Procurement Month</a:t>
            </a:r>
          </a:p>
          <a:p>
            <a:pPr algn="l"/>
            <a:endParaRPr lang="en-US" dirty="0"/>
          </a:p>
          <a:p>
            <a:pPr algn="ctr"/>
            <a:r>
              <a:rPr lang="en-US" b="1" dirty="0">
                <a:solidFill>
                  <a:srgbClr val="00AFD7"/>
                </a:solidFill>
              </a:rPr>
              <a:t>   Chapter Marketing Tool Kit</a:t>
            </a:r>
          </a:p>
          <a:p>
            <a:pPr marL="800100" lvl="1" indent="-342900" algn="ctr">
              <a:buFont typeface="Wingdings" panose="05000000000000000000" pitchFamily="2" charset="2"/>
              <a:buChar char="Ø"/>
            </a:pPr>
            <a:r>
              <a:rPr lang="en-US" sz="2000" dirty="0"/>
              <a:t>Chapter use of NIGP Logo’s </a:t>
            </a:r>
          </a:p>
          <a:p>
            <a:pPr marL="800100" lvl="1" indent="-342900" algn="ctr">
              <a:buFont typeface="Wingdings" panose="05000000000000000000" pitchFamily="2" charset="2"/>
              <a:buChar char="Ø"/>
            </a:pPr>
            <a:r>
              <a:rPr lang="en-US" sz="2000" dirty="0"/>
              <a:t>Current Promotions </a:t>
            </a:r>
          </a:p>
          <a:p>
            <a:pPr marL="800100" lvl="1" indent="-342900" algn="ctr">
              <a:buFont typeface="Wingdings" panose="05000000000000000000" pitchFamily="2" charset="2"/>
              <a:buChar char="Ø"/>
            </a:pPr>
            <a:r>
              <a:rPr lang="en-US" sz="2000" dirty="0"/>
              <a:t>Pathways</a:t>
            </a:r>
          </a:p>
          <a:p>
            <a:pPr marL="800100" lvl="1" indent="-342900" algn="ctr">
              <a:buFont typeface="Wingdings" panose="05000000000000000000" pitchFamily="2" charset="2"/>
              <a:buChar char="Ø"/>
            </a:pPr>
            <a:r>
              <a:rPr lang="en-US" sz="2000" dirty="0"/>
              <a:t>NIGP-CPP Certification</a:t>
            </a:r>
          </a:p>
          <a:p>
            <a:pPr marL="800100" lvl="1" indent="-342900" algn="l">
              <a:buFont typeface="Wingdings" panose="05000000000000000000" pitchFamily="2" charset="2"/>
              <a:buChar char="Ø"/>
            </a:pPr>
            <a:endParaRPr lang="en-US" dirty="0"/>
          </a:p>
          <a:p>
            <a:pPr marL="800100" lvl="1" indent="-342900" algn="l">
              <a:buFont typeface="Wingdings" panose="05000000000000000000" pitchFamily="2" charset="2"/>
              <a:buChar char="Ø"/>
            </a:pPr>
            <a:endParaRPr lang="en-US" dirty="0"/>
          </a:p>
        </p:txBody>
      </p:sp>
    </p:spTree>
    <p:extLst>
      <p:ext uri="{BB962C8B-B14F-4D97-AF65-F5344CB8AC3E}">
        <p14:creationId xmlns:p14="http://schemas.microsoft.com/office/powerpoint/2010/main" val="66878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E9E944-B0E2-BF47-9055-C0F27CC5749C}"/>
              </a:ext>
            </a:extLst>
          </p:cNvPr>
          <p:cNvSpPr>
            <a:spLocks noGrp="1"/>
          </p:cNvSpPr>
          <p:nvPr>
            <p:ph type="sldNum" sz="quarter" idx="7"/>
          </p:nvPr>
        </p:nvSpPr>
        <p:spPr>
          <a:xfrm>
            <a:off x="10668000" y="6274064"/>
            <a:ext cx="1067164" cy="133320"/>
          </a:xfrm>
        </p:spPr>
        <p:txBody>
          <a:bodyPr wrap="square">
            <a:normAutofit/>
          </a:bodyPr>
          <a:lstStyle/>
          <a:p>
            <a:pPr>
              <a:lnSpc>
                <a:spcPct val="90000"/>
              </a:lnSpc>
              <a:spcAft>
                <a:spcPts val="600"/>
              </a:spcAft>
            </a:pPr>
            <a:fld id="{B6F15528-21DE-4FAA-801E-634DDDAF4B2B}" type="slidenum">
              <a:rPr lang="en-US" sz="900" smtClean="0"/>
              <a:pPr>
                <a:lnSpc>
                  <a:spcPct val="90000"/>
                </a:lnSpc>
                <a:spcAft>
                  <a:spcPts val="600"/>
                </a:spcAft>
              </a:pPr>
              <a:t>24</a:t>
            </a:fld>
            <a:endParaRPr lang="en-US" sz="900"/>
          </a:p>
        </p:txBody>
      </p:sp>
      <p:sp>
        <p:nvSpPr>
          <p:cNvPr id="3" name="Text Placeholder 2">
            <a:extLst>
              <a:ext uri="{FF2B5EF4-FFF2-40B4-BE49-F238E27FC236}">
                <a16:creationId xmlns:a16="http://schemas.microsoft.com/office/drawing/2014/main" id="{87F0FFD6-51C0-374C-B91E-BEA5DDF29767}"/>
              </a:ext>
            </a:extLst>
          </p:cNvPr>
          <p:cNvSpPr>
            <a:spLocks noGrp="1"/>
          </p:cNvSpPr>
          <p:nvPr>
            <p:ph type="body" sz="quarter" idx="14"/>
          </p:nvPr>
        </p:nvSpPr>
        <p:spPr>
          <a:xfrm>
            <a:off x="457199" y="450616"/>
            <a:ext cx="11277600" cy="692384"/>
          </a:xfrm>
        </p:spPr>
        <p:txBody>
          <a:bodyPr>
            <a:noAutofit/>
          </a:bodyPr>
          <a:lstStyle/>
          <a:p>
            <a:pPr>
              <a:lnSpc>
                <a:spcPct val="90000"/>
              </a:lnSpc>
              <a:spcAft>
                <a:spcPts val="600"/>
              </a:spcAft>
            </a:pPr>
            <a:r>
              <a:rPr lang="en-US" dirty="0"/>
              <a:t>Other Resources </a:t>
            </a:r>
          </a:p>
        </p:txBody>
      </p:sp>
      <p:sp>
        <p:nvSpPr>
          <p:cNvPr id="5" name="Oval 4">
            <a:extLst>
              <a:ext uri="{FF2B5EF4-FFF2-40B4-BE49-F238E27FC236}">
                <a16:creationId xmlns:a16="http://schemas.microsoft.com/office/drawing/2014/main" id="{399F3CA7-72D7-02E3-5777-0BAE15B5EB1B}"/>
              </a:ext>
            </a:extLst>
          </p:cNvPr>
          <p:cNvSpPr/>
          <p:nvPr/>
        </p:nvSpPr>
        <p:spPr>
          <a:xfrm>
            <a:off x="6019801" y="3581400"/>
            <a:ext cx="4952999" cy="1571339"/>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28FA084-4EC5-9742-9AF4-744239BE5561}"/>
              </a:ext>
            </a:extLst>
          </p:cNvPr>
          <p:cNvSpPr>
            <a:spLocks noGrp="1"/>
          </p:cNvSpPr>
          <p:nvPr>
            <p:ph type="body" sz="quarter" idx="18"/>
          </p:nvPr>
        </p:nvSpPr>
        <p:spPr>
          <a:xfrm>
            <a:off x="6172200" y="1143000"/>
            <a:ext cx="5538859" cy="4800600"/>
          </a:xfrm>
        </p:spPr>
        <p:txBody>
          <a:bodyPr>
            <a:normAutofit/>
          </a:bodyPr>
          <a:lstStyle/>
          <a:p>
            <a:pPr marL="342900" indent="-342900">
              <a:buFont typeface="Arial" panose="020B0604020202020204" pitchFamily="34" charset="0"/>
              <a:buChar char="•"/>
            </a:pPr>
            <a:r>
              <a:rPr lang="en-US" sz="2400" dirty="0"/>
              <a:t>Chapter Connections</a:t>
            </a:r>
          </a:p>
          <a:p>
            <a:pPr marL="800100" lvl="1" indent="-342900">
              <a:buFont typeface="Wingdings" panose="05000000000000000000" pitchFamily="2" charset="2"/>
              <a:buChar char="Ø"/>
            </a:pPr>
            <a:r>
              <a:rPr lang="en-US" sz="2400" dirty="0">
                <a:solidFill>
                  <a:schemeClr val="tx1"/>
                </a:solidFill>
              </a:rPr>
              <a:t>Chapter Newsletters </a:t>
            </a:r>
          </a:p>
          <a:p>
            <a:pPr marL="800100" lvl="1" indent="-342900">
              <a:buFont typeface="Wingdings" panose="05000000000000000000" pitchFamily="2" charset="2"/>
              <a:buChar char="Ø"/>
            </a:pPr>
            <a:r>
              <a:rPr lang="en-US" sz="2400" dirty="0">
                <a:solidFill>
                  <a:schemeClr val="tx1"/>
                </a:solidFill>
              </a:rPr>
              <a:t>Upcoming Chapter Events</a:t>
            </a:r>
          </a:p>
          <a:p>
            <a:pPr marL="800100" lvl="1" indent="-342900">
              <a:buFont typeface="Wingdings" panose="05000000000000000000" pitchFamily="2" charset="2"/>
              <a:buChar char="Ø"/>
            </a:pPr>
            <a:r>
              <a:rPr lang="en-US" sz="2400" dirty="0">
                <a:solidFill>
                  <a:schemeClr val="tx1"/>
                </a:solidFill>
              </a:rPr>
              <a:t>Leaders-in-the-Loop</a:t>
            </a:r>
          </a:p>
          <a:p>
            <a:pPr marL="457200" lvl="1" indent="0">
              <a:buNone/>
            </a:pPr>
            <a:endParaRPr lang="en-US" sz="2400" dirty="0">
              <a:solidFill>
                <a:schemeClr val="tx1"/>
              </a:solidFill>
            </a:endParaRPr>
          </a:p>
          <a:p>
            <a:pPr marL="342900" indent="-342900">
              <a:buFont typeface="Arial" panose="020B0604020202020204" pitchFamily="34" charset="0"/>
              <a:buChar char="•"/>
            </a:pPr>
            <a:r>
              <a:rPr lang="en-US" sz="2400" dirty="0"/>
              <a:t>NSite Chapter Leader Community</a:t>
            </a:r>
          </a:p>
          <a:p>
            <a:endParaRPr lang="en-US" sz="2400" dirty="0"/>
          </a:p>
          <a:p>
            <a:endParaRPr lang="en-US" sz="2400" dirty="0"/>
          </a:p>
          <a:p>
            <a:r>
              <a:rPr lang="en-US" sz="2400" dirty="0"/>
              <a:t>       </a:t>
            </a:r>
            <a:r>
              <a:rPr lang="en-US" sz="2800" b="1" dirty="0"/>
              <a:t>Chapter  Webinars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Chapter Leader Calls </a:t>
            </a:r>
          </a:p>
          <a:p>
            <a:pPr>
              <a:spcAft>
                <a:spcPts val="600"/>
              </a:spcAft>
            </a:pPr>
            <a:endParaRPr lang="en-US" dirty="0"/>
          </a:p>
        </p:txBody>
      </p:sp>
      <p:pic>
        <p:nvPicPr>
          <p:cNvPr id="6" name="Picture 5" descr="Metallic spheres connected in mesh">
            <a:extLst>
              <a:ext uri="{FF2B5EF4-FFF2-40B4-BE49-F238E27FC236}">
                <a16:creationId xmlns:a16="http://schemas.microsoft.com/office/drawing/2014/main" id="{B6F07AD6-3666-4DDF-B5DC-4F7C634850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578" y="1143000"/>
            <a:ext cx="5789024" cy="4267200"/>
          </a:xfrm>
          <a:prstGeom prst="rect">
            <a:avLst/>
          </a:prstGeom>
        </p:spPr>
      </p:pic>
    </p:spTree>
    <p:extLst>
      <p:ext uri="{BB962C8B-B14F-4D97-AF65-F5344CB8AC3E}">
        <p14:creationId xmlns:p14="http://schemas.microsoft.com/office/powerpoint/2010/main" val="3436699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E9E944-B0E2-BF47-9055-C0F27CC5749C}"/>
              </a:ext>
            </a:extLst>
          </p:cNvPr>
          <p:cNvSpPr>
            <a:spLocks noGrp="1"/>
          </p:cNvSpPr>
          <p:nvPr>
            <p:ph type="sldNum" sz="quarter" idx="7"/>
          </p:nvPr>
        </p:nvSpPr>
        <p:spPr>
          <a:xfrm>
            <a:off x="10668000" y="6274064"/>
            <a:ext cx="1067164" cy="153888"/>
          </a:xfrm>
        </p:spPr>
        <p:txBody>
          <a:bodyPr wrap="square">
            <a:normAutofit/>
          </a:bodyPr>
          <a:lstStyle/>
          <a:p>
            <a:pPr>
              <a:spcAft>
                <a:spcPts val="600"/>
              </a:spcAft>
            </a:pPr>
            <a:fld id="{B6F15528-21DE-4FAA-801E-634DDDAF4B2B}" type="slidenum">
              <a:rPr lang="en-US" smtClean="0"/>
              <a:pPr>
                <a:spcAft>
                  <a:spcPts val="600"/>
                </a:spcAft>
              </a:pPr>
              <a:t>25</a:t>
            </a:fld>
            <a:endParaRPr lang="en-US" dirty="0"/>
          </a:p>
        </p:txBody>
      </p:sp>
      <p:sp>
        <p:nvSpPr>
          <p:cNvPr id="3" name="Text Placeholder 2">
            <a:extLst>
              <a:ext uri="{FF2B5EF4-FFF2-40B4-BE49-F238E27FC236}">
                <a16:creationId xmlns:a16="http://schemas.microsoft.com/office/drawing/2014/main" id="{87F0FFD6-51C0-374C-B91E-BEA5DDF29767}"/>
              </a:ext>
            </a:extLst>
          </p:cNvPr>
          <p:cNvSpPr>
            <a:spLocks noGrp="1"/>
          </p:cNvSpPr>
          <p:nvPr>
            <p:ph type="body" sz="quarter" idx="14"/>
          </p:nvPr>
        </p:nvSpPr>
        <p:spPr>
          <a:xfrm>
            <a:off x="457199" y="757878"/>
            <a:ext cx="11277600" cy="617844"/>
          </a:xfrm>
        </p:spPr>
        <p:txBody>
          <a:bodyPr>
            <a:noAutofit/>
          </a:bodyPr>
          <a:lstStyle/>
          <a:p>
            <a:pPr>
              <a:lnSpc>
                <a:spcPct val="90000"/>
              </a:lnSpc>
              <a:spcAft>
                <a:spcPts val="600"/>
              </a:spcAft>
            </a:pPr>
            <a:r>
              <a:rPr lang="en-US" dirty="0"/>
              <a:t>Required Reporting Forms </a:t>
            </a:r>
          </a:p>
        </p:txBody>
      </p:sp>
      <p:pic>
        <p:nvPicPr>
          <p:cNvPr id="6" name="Picture 5" descr="Calendar dates">
            <a:extLst>
              <a:ext uri="{FF2B5EF4-FFF2-40B4-BE49-F238E27FC236}">
                <a16:creationId xmlns:a16="http://schemas.microsoft.com/office/drawing/2014/main" id="{E2F93B13-AAF8-432F-99FD-520EC9A000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173" b="-2"/>
          <a:stretch/>
        </p:blipFill>
        <p:spPr>
          <a:xfrm>
            <a:off x="6477000" y="1600200"/>
            <a:ext cx="5105398" cy="3882078"/>
          </a:xfrm>
          <a:prstGeom prst="rect">
            <a:avLst/>
          </a:prstGeom>
          <a:noFill/>
        </p:spPr>
      </p:pic>
      <p:sp>
        <p:nvSpPr>
          <p:cNvPr id="4" name="Text Placeholder 3">
            <a:extLst>
              <a:ext uri="{FF2B5EF4-FFF2-40B4-BE49-F238E27FC236}">
                <a16:creationId xmlns:a16="http://schemas.microsoft.com/office/drawing/2014/main" id="{628FA084-4EC5-9742-9AF4-744239BE5561}"/>
              </a:ext>
            </a:extLst>
          </p:cNvPr>
          <p:cNvSpPr>
            <a:spLocks noGrp="1"/>
          </p:cNvSpPr>
          <p:nvPr>
            <p:ph type="body" sz="quarter" idx="18"/>
          </p:nvPr>
        </p:nvSpPr>
        <p:spPr>
          <a:xfrm>
            <a:off x="457198" y="2133600"/>
            <a:ext cx="6019802" cy="4191000"/>
          </a:xfrm>
        </p:spPr>
        <p:txBody>
          <a:bodyPr>
            <a:normAutofit/>
          </a:bodyPr>
          <a:lstStyle/>
          <a:p>
            <a:pPr>
              <a:spcAft>
                <a:spcPts val="600"/>
              </a:spcAft>
            </a:pPr>
            <a:r>
              <a:rPr lang="en-US" sz="2000" dirty="0"/>
              <a:t>Leadership Reporting Form – Due </a:t>
            </a:r>
            <a:r>
              <a:rPr lang="en-US" sz="2000" dirty="0">
                <a:solidFill>
                  <a:srgbClr val="0070C0"/>
                </a:solidFill>
              </a:rPr>
              <a:t>January 31</a:t>
            </a:r>
          </a:p>
          <a:p>
            <a:pPr>
              <a:spcAft>
                <a:spcPts val="600"/>
              </a:spcAft>
            </a:pPr>
            <a:r>
              <a:rPr lang="en-US" sz="2000" dirty="0"/>
              <a:t>Member Data Form  - Due </a:t>
            </a:r>
            <a:r>
              <a:rPr lang="en-US" sz="2000" dirty="0">
                <a:solidFill>
                  <a:srgbClr val="0070C0"/>
                </a:solidFill>
              </a:rPr>
              <a:t>January 31</a:t>
            </a:r>
          </a:p>
          <a:p>
            <a:pPr>
              <a:spcAft>
                <a:spcPts val="600"/>
              </a:spcAft>
            </a:pPr>
            <a:r>
              <a:rPr lang="en-US" sz="2000" dirty="0"/>
              <a:t>Financial Form – Due </a:t>
            </a:r>
            <a:r>
              <a:rPr lang="en-US" sz="2000" dirty="0">
                <a:solidFill>
                  <a:srgbClr val="00B050"/>
                </a:solidFill>
              </a:rPr>
              <a:t>March 1</a:t>
            </a:r>
          </a:p>
          <a:p>
            <a:pPr>
              <a:spcAft>
                <a:spcPts val="600"/>
              </a:spcAft>
            </a:pPr>
            <a:r>
              <a:rPr lang="en-US" sz="2000" dirty="0"/>
              <a:t>Group Exemption Update Form – </a:t>
            </a:r>
            <a:r>
              <a:rPr lang="en-US" sz="2000" dirty="0">
                <a:solidFill>
                  <a:srgbClr val="00B050"/>
                </a:solidFill>
              </a:rPr>
              <a:t>Due March 1</a:t>
            </a:r>
          </a:p>
          <a:p>
            <a:pPr>
              <a:spcAft>
                <a:spcPts val="600"/>
              </a:spcAft>
            </a:pPr>
            <a:r>
              <a:rPr lang="en-US" sz="2000" dirty="0"/>
              <a:t>IRS 990 –  Due </a:t>
            </a:r>
            <a:r>
              <a:rPr lang="en-US" sz="2000" dirty="0">
                <a:solidFill>
                  <a:schemeClr val="accent2">
                    <a:lumMod val="75000"/>
                  </a:schemeClr>
                </a:solidFill>
              </a:rPr>
              <a:t>May 15</a:t>
            </a:r>
            <a:r>
              <a:rPr lang="en-US" sz="2000" baseline="30000" dirty="0">
                <a:solidFill>
                  <a:schemeClr val="accent2">
                    <a:lumMod val="75000"/>
                  </a:schemeClr>
                </a:solidFill>
              </a:rPr>
              <a:t>th</a:t>
            </a:r>
            <a:r>
              <a:rPr lang="en-US" sz="2000" dirty="0">
                <a:solidFill>
                  <a:schemeClr val="accent2">
                    <a:lumMod val="75000"/>
                  </a:schemeClr>
                </a:solidFill>
              </a:rPr>
              <a:t> </a:t>
            </a:r>
            <a:r>
              <a:rPr lang="en-US" sz="2000" dirty="0"/>
              <a:t>or </a:t>
            </a:r>
            <a:r>
              <a:rPr lang="en-US" sz="2000" dirty="0">
                <a:solidFill>
                  <a:schemeClr val="accent2">
                    <a:lumMod val="75000"/>
                  </a:schemeClr>
                </a:solidFill>
              </a:rPr>
              <a:t>November 15</a:t>
            </a:r>
            <a:r>
              <a:rPr lang="en-US" sz="2000" baseline="30000" dirty="0">
                <a:solidFill>
                  <a:schemeClr val="accent2">
                    <a:lumMod val="75000"/>
                  </a:schemeClr>
                </a:solidFill>
              </a:rPr>
              <a:t>th</a:t>
            </a:r>
            <a:endParaRPr lang="en-US" sz="2000" dirty="0">
              <a:solidFill>
                <a:schemeClr val="accent2">
                  <a:lumMod val="75000"/>
                </a:schemeClr>
              </a:solidFill>
            </a:endParaRPr>
          </a:p>
          <a:p>
            <a:pPr>
              <a:spcAft>
                <a:spcPts val="600"/>
              </a:spcAft>
            </a:pPr>
            <a:r>
              <a:rPr lang="en-US" sz="2000" dirty="0"/>
              <a:t>Chapter Seminar Agreement  - Due </a:t>
            </a:r>
            <a:r>
              <a:rPr lang="en-US" sz="2000" dirty="0">
                <a:solidFill>
                  <a:schemeClr val="accent6">
                    <a:lumMod val="75000"/>
                  </a:schemeClr>
                </a:solidFill>
              </a:rPr>
              <a:t>June 30</a:t>
            </a:r>
          </a:p>
          <a:p>
            <a:pPr>
              <a:spcAft>
                <a:spcPts val="600"/>
              </a:spcAft>
            </a:pPr>
            <a:endParaRPr lang="en-US" sz="2000" dirty="0"/>
          </a:p>
          <a:p>
            <a:pPr>
              <a:spcAft>
                <a:spcPts val="600"/>
              </a:spcAft>
            </a:pPr>
            <a:r>
              <a:rPr lang="en-US" sz="1600" dirty="0">
                <a:hlinkClick r:id="rId3"/>
              </a:rPr>
              <a:t>https://www.nigp.org/chapters/annual-reporting-forms</a:t>
            </a:r>
            <a:r>
              <a:rPr lang="en-US" sz="1600" dirty="0"/>
              <a:t> </a:t>
            </a:r>
          </a:p>
          <a:p>
            <a:pPr>
              <a:spcAft>
                <a:spcPts val="600"/>
              </a:spcAft>
            </a:pPr>
            <a:endParaRPr lang="en-US" sz="2000" dirty="0"/>
          </a:p>
        </p:txBody>
      </p:sp>
    </p:spTree>
    <p:extLst>
      <p:ext uri="{BB962C8B-B14F-4D97-AF65-F5344CB8AC3E}">
        <p14:creationId xmlns:p14="http://schemas.microsoft.com/office/powerpoint/2010/main" val="2005972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26</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457199" y="762000"/>
            <a:ext cx="11277600" cy="659092"/>
          </a:xfrm>
        </p:spPr>
        <p:txBody>
          <a:bodyPr/>
          <a:lstStyle/>
          <a:p>
            <a:r>
              <a:rPr lang="en-US" dirty="0"/>
              <a:t>Required Reporting Forms</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457200" y="1421092"/>
            <a:ext cx="11277600" cy="4852972"/>
          </a:xfrm>
        </p:spPr>
        <p:txBody>
          <a:bodyPr>
            <a:normAutofit/>
          </a:bodyPr>
          <a:lstStyle/>
          <a:p>
            <a:r>
              <a:rPr lang="en-US" u="sng" dirty="0"/>
              <a:t>Leadership Reporting Form</a:t>
            </a:r>
          </a:p>
          <a:p>
            <a:pPr marL="342900" indent="-342900">
              <a:buFont typeface="Arial" panose="020B0604020202020204" pitchFamily="34" charset="0"/>
              <a:buChar char="•"/>
            </a:pPr>
            <a:r>
              <a:rPr lang="en-US" dirty="0"/>
              <a:t>NIGP policy </a:t>
            </a:r>
            <a:r>
              <a:rPr lang="en-US" b="1" u="sng" dirty="0"/>
              <a:t>requires</a:t>
            </a:r>
            <a:r>
              <a:rPr lang="en-US" dirty="0"/>
              <a:t> that the </a:t>
            </a:r>
            <a:r>
              <a:rPr lang="en-US" u="sng" dirty="0"/>
              <a:t>President</a:t>
            </a:r>
            <a:r>
              <a:rPr lang="en-US" dirty="0"/>
              <a:t>, </a:t>
            </a:r>
            <a:r>
              <a:rPr lang="en-US" u="sng" dirty="0"/>
              <a:t>Vice President</a:t>
            </a:r>
            <a:r>
              <a:rPr lang="en-US" dirty="0"/>
              <a:t> and </a:t>
            </a:r>
            <a:r>
              <a:rPr lang="en-US" b="1" dirty="0"/>
              <a:t>either</a:t>
            </a:r>
            <a:r>
              <a:rPr lang="en-US" dirty="0"/>
              <a:t> the </a:t>
            </a:r>
            <a:r>
              <a:rPr lang="en-US" u="sng" dirty="0"/>
              <a:t>Secretary</a:t>
            </a:r>
            <a:r>
              <a:rPr lang="en-US" dirty="0"/>
              <a:t> or </a:t>
            </a:r>
            <a:r>
              <a:rPr lang="en-US" u="sng" dirty="0"/>
              <a:t>Treasurer</a:t>
            </a:r>
            <a:r>
              <a:rPr lang="en-US" dirty="0"/>
              <a:t> hold an NIGP individual or agency membership</a:t>
            </a:r>
          </a:p>
          <a:p>
            <a:pPr marL="342900" indent="-342900">
              <a:buFont typeface="Arial" panose="020B0604020202020204" pitchFamily="34" charset="0"/>
              <a:buChar char="•"/>
            </a:pPr>
            <a:r>
              <a:rPr lang="en-US" dirty="0"/>
              <a:t>All leaders indicated on the form will receive monthly </a:t>
            </a:r>
            <a:r>
              <a:rPr lang="en-US" i="1" dirty="0"/>
              <a:t>Leaders-in-the-Loop</a:t>
            </a:r>
            <a:r>
              <a:rPr lang="en-US" dirty="0"/>
              <a:t> emails and be invited on </a:t>
            </a:r>
            <a:r>
              <a:rPr lang="en-US" i="1" dirty="0"/>
              <a:t>Chapter Leader Calls/Huddles/Academy Webinars </a:t>
            </a:r>
          </a:p>
          <a:p>
            <a:endParaRPr lang="en-US" i="1" dirty="0"/>
          </a:p>
          <a:p>
            <a:r>
              <a:rPr lang="en-US" b="1" i="1" dirty="0">
                <a:solidFill>
                  <a:srgbClr val="00AFD7"/>
                </a:solidFill>
              </a:rPr>
              <a:t>WHAT IS A LEADER:  Officer, Board Member, Committee Chair</a:t>
            </a:r>
          </a:p>
          <a:p>
            <a:endParaRPr lang="en-US" i="1" dirty="0"/>
          </a:p>
          <a:p>
            <a:r>
              <a:rPr lang="en-US" u="sng" dirty="0"/>
              <a:t>Member Data Form</a:t>
            </a:r>
          </a:p>
          <a:p>
            <a:pPr marL="342900" indent="-342900">
              <a:buFont typeface="Arial" panose="020B0604020202020204" pitchFamily="34" charset="0"/>
              <a:buChar char="•"/>
            </a:pPr>
            <a:r>
              <a:rPr lang="en-US" dirty="0"/>
              <a:t>Indicates total Chapter members for previous year (broken down by: dual membership with NIGP, Chapter only members and retired members)</a:t>
            </a:r>
          </a:p>
          <a:p>
            <a:pPr marL="342900" indent="-342900">
              <a:buFont typeface="Arial" panose="020B0604020202020204" pitchFamily="34" charset="0"/>
              <a:buChar char="•"/>
            </a:pPr>
            <a:r>
              <a:rPr lang="en-US" dirty="0"/>
              <a:t>NIGP will send assessment based on the Chapter only members</a:t>
            </a:r>
          </a:p>
          <a:p>
            <a:pPr marL="342900" indent="-342900">
              <a:buFont typeface="Arial" panose="020B0604020202020204" pitchFamily="34" charset="0"/>
              <a:buChar char="•"/>
            </a:pPr>
            <a:r>
              <a:rPr lang="en-US" dirty="0"/>
              <a:t>Provide NIGP Chapter Roster (NIGP to provide list of NIGP Members in your area)</a:t>
            </a:r>
          </a:p>
        </p:txBody>
      </p:sp>
    </p:spTree>
    <p:extLst>
      <p:ext uri="{BB962C8B-B14F-4D97-AF65-F5344CB8AC3E}">
        <p14:creationId xmlns:p14="http://schemas.microsoft.com/office/powerpoint/2010/main" val="714358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27</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p:txBody>
          <a:bodyPr/>
          <a:lstStyle/>
          <a:p>
            <a:r>
              <a:rPr lang="en-US" dirty="0"/>
              <a:t>Chapter Reporting Forms </a:t>
            </a:r>
          </a:p>
        </p:txBody>
      </p:sp>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457200" y="1676400"/>
            <a:ext cx="11277600" cy="4343400"/>
          </a:xfrm>
        </p:spPr>
        <p:txBody>
          <a:bodyPr>
            <a:normAutofit lnSpcReduction="10000"/>
          </a:bodyPr>
          <a:lstStyle/>
          <a:p>
            <a:endParaRPr lang="en-US" u="sng" dirty="0"/>
          </a:p>
          <a:p>
            <a:endParaRPr lang="en-US" u="sng" dirty="0"/>
          </a:p>
          <a:p>
            <a:r>
              <a:rPr lang="en-US" u="sng" dirty="0"/>
              <a:t>Chapter Financial </a:t>
            </a:r>
          </a:p>
          <a:p>
            <a:pPr marL="342900" indent="-342900">
              <a:buFont typeface="Arial" panose="020B0604020202020204" pitchFamily="34" charset="0"/>
              <a:buChar char="•"/>
            </a:pPr>
            <a:r>
              <a:rPr lang="en-US" dirty="0"/>
              <a:t>For internal use only</a:t>
            </a:r>
          </a:p>
          <a:p>
            <a:pPr marL="342900" indent="-342900">
              <a:buFont typeface="Arial" panose="020B0604020202020204" pitchFamily="34" charset="0"/>
              <a:buChar char="•"/>
            </a:pPr>
            <a:r>
              <a:rPr lang="en-US" dirty="0"/>
              <a:t>Providing snapshot of yearly finances </a:t>
            </a:r>
          </a:p>
          <a:p>
            <a:pPr marL="342900" indent="-342900">
              <a:buFont typeface="Arial" panose="020B0604020202020204" pitchFamily="34" charset="0"/>
              <a:buChar char="•"/>
            </a:pPr>
            <a:r>
              <a:rPr lang="en-US" b="1" dirty="0">
                <a:solidFill>
                  <a:srgbClr val="F9423A"/>
                </a:solidFill>
              </a:rPr>
              <a:t>Upload year-end balance sheet  - no longer a form to fill out </a:t>
            </a:r>
          </a:p>
          <a:p>
            <a:endParaRPr lang="en-US" dirty="0"/>
          </a:p>
          <a:p>
            <a:r>
              <a:rPr lang="en-US" u="sng" dirty="0"/>
              <a:t>Group Exemption Update Form</a:t>
            </a:r>
          </a:p>
          <a:p>
            <a:pPr marL="342900" indent="-342900">
              <a:buFont typeface="Arial" panose="020B0604020202020204" pitchFamily="34" charset="0"/>
              <a:buChar char="•"/>
            </a:pPr>
            <a:r>
              <a:rPr lang="en-US" dirty="0"/>
              <a:t>To stay current on NIGP’s Federal Group Exemption (need to be current to be able to file your required IRS tax forms)</a:t>
            </a:r>
          </a:p>
          <a:p>
            <a:pPr marL="342900" indent="-342900">
              <a:buFont typeface="Arial" panose="020B0604020202020204" pitchFamily="34" charset="0"/>
              <a:buChar char="•"/>
            </a:pPr>
            <a:r>
              <a:rPr lang="en-US" dirty="0"/>
              <a:t>Canadian Chapters do not need to complete this form</a:t>
            </a:r>
          </a:p>
          <a:p>
            <a:pPr marL="342900" indent="-342900">
              <a:buFont typeface="Arial" panose="020B0604020202020204" pitchFamily="34" charset="0"/>
              <a:buChar char="•"/>
            </a:pPr>
            <a:r>
              <a:rPr lang="en-US" dirty="0"/>
              <a:t>Per NIGP policy each Chapter must belong to the Group Exemption or have individual tax exemption</a:t>
            </a:r>
          </a:p>
          <a:p>
            <a:pPr marL="342900" indent="-342900">
              <a:buFont typeface="Arial" panose="020B0604020202020204" pitchFamily="34" charset="0"/>
              <a:buChar char="•"/>
            </a:pPr>
            <a:endParaRPr lang="en-US" dirty="0"/>
          </a:p>
        </p:txBody>
      </p:sp>
      <p:pic>
        <p:nvPicPr>
          <p:cNvPr id="6" name="Picture 5" descr="Close-up of a calculator keypad">
            <a:extLst>
              <a:ext uri="{FF2B5EF4-FFF2-40B4-BE49-F238E27FC236}">
                <a16:creationId xmlns:a16="http://schemas.microsoft.com/office/drawing/2014/main" id="{5312EC50-745E-48C3-AA8F-27FCE3D5A6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7332" y="206560"/>
            <a:ext cx="5965068" cy="2536640"/>
          </a:xfrm>
          <a:prstGeom prst="rect">
            <a:avLst/>
          </a:prstGeom>
        </p:spPr>
      </p:pic>
    </p:spTree>
    <p:extLst>
      <p:ext uri="{BB962C8B-B14F-4D97-AF65-F5344CB8AC3E}">
        <p14:creationId xmlns:p14="http://schemas.microsoft.com/office/powerpoint/2010/main" val="610127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0D0250-0062-B24E-AD24-D4967297DF67}"/>
              </a:ext>
            </a:extLst>
          </p:cNvPr>
          <p:cNvSpPr>
            <a:spLocks noGrp="1"/>
          </p:cNvSpPr>
          <p:nvPr>
            <p:ph type="sldNum" sz="quarter" idx="7"/>
          </p:nvPr>
        </p:nvSpPr>
        <p:spPr/>
        <p:txBody>
          <a:bodyPr/>
          <a:lstStyle/>
          <a:p>
            <a:fld id="{B6F15528-21DE-4FAA-801E-634DDDAF4B2B}" type="slidenum">
              <a:rPr lang="en-US" smtClean="0"/>
              <a:pPr/>
              <a:t>28</a:t>
            </a:fld>
            <a:endParaRPr lang="en-US" dirty="0"/>
          </a:p>
        </p:txBody>
      </p:sp>
      <p:sp>
        <p:nvSpPr>
          <p:cNvPr id="3" name="Text Placeholder 2">
            <a:extLst>
              <a:ext uri="{FF2B5EF4-FFF2-40B4-BE49-F238E27FC236}">
                <a16:creationId xmlns:a16="http://schemas.microsoft.com/office/drawing/2014/main" id="{90C6E4FC-C93B-D648-B2FE-E43CA413877D}"/>
              </a:ext>
            </a:extLst>
          </p:cNvPr>
          <p:cNvSpPr>
            <a:spLocks noGrp="1"/>
          </p:cNvSpPr>
          <p:nvPr>
            <p:ph type="body" sz="quarter" idx="13"/>
          </p:nvPr>
        </p:nvSpPr>
        <p:spPr>
          <a:xfrm>
            <a:off x="457199" y="762000"/>
            <a:ext cx="11277600" cy="659092"/>
          </a:xfrm>
        </p:spPr>
        <p:txBody>
          <a:bodyPr/>
          <a:lstStyle/>
          <a:p>
            <a:r>
              <a:rPr lang="en-US" dirty="0"/>
              <a:t>Chapter Reporting Forms </a:t>
            </a:r>
          </a:p>
        </p:txBody>
      </p:sp>
      <p:pic>
        <p:nvPicPr>
          <p:cNvPr id="6" name="Picture 5" descr="Filling out forms on a table">
            <a:extLst>
              <a:ext uri="{FF2B5EF4-FFF2-40B4-BE49-F238E27FC236}">
                <a16:creationId xmlns:a16="http://schemas.microsoft.com/office/drawing/2014/main" id="{0CFE1636-BF4C-4F52-B7EC-D187F70CE6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7420" y="3657600"/>
            <a:ext cx="7705409" cy="3054584"/>
          </a:xfrm>
          <a:prstGeom prst="rect">
            <a:avLst/>
          </a:prstGeom>
        </p:spPr>
      </p:pic>
      <p:sp>
        <p:nvSpPr>
          <p:cNvPr id="4" name="Text Placeholder 3">
            <a:extLst>
              <a:ext uri="{FF2B5EF4-FFF2-40B4-BE49-F238E27FC236}">
                <a16:creationId xmlns:a16="http://schemas.microsoft.com/office/drawing/2014/main" id="{8236DD0E-1E59-C144-A391-54BCBBF0E345}"/>
              </a:ext>
            </a:extLst>
          </p:cNvPr>
          <p:cNvSpPr>
            <a:spLocks noGrp="1"/>
          </p:cNvSpPr>
          <p:nvPr>
            <p:ph type="body" sz="quarter" idx="14"/>
          </p:nvPr>
        </p:nvSpPr>
        <p:spPr>
          <a:xfrm>
            <a:off x="457200" y="1676400"/>
            <a:ext cx="11277600" cy="4038600"/>
          </a:xfrm>
        </p:spPr>
        <p:txBody>
          <a:bodyPr>
            <a:normAutofit/>
          </a:bodyPr>
          <a:lstStyle/>
          <a:p>
            <a:r>
              <a:rPr lang="en-US" sz="2400" b="1" u="sng" dirty="0"/>
              <a:t>Seminar Agreement </a:t>
            </a:r>
          </a:p>
          <a:p>
            <a:endParaRPr lang="en-US" sz="2400" b="1" u="sng" dirty="0"/>
          </a:p>
          <a:p>
            <a:pPr marL="342900" indent="-342900">
              <a:buFont typeface="Arial" panose="020B0604020202020204" pitchFamily="34" charset="0"/>
              <a:buChar char="•"/>
            </a:pPr>
            <a:r>
              <a:rPr lang="en-US" dirty="0"/>
              <a:t>A signed copy must be on file prior to hosting an NIGP course</a:t>
            </a:r>
          </a:p>
          <a:p>
            <a:pPr marL="342900" indent="-342900">
              <a:buFont typeface="Arial" panose="020B0604020202020204" pitchFamily="34" charset="0"/>
              <a:buChar char="•"/>
            </a:pPr>
            <a:r>
              <a:rPr lang="en-US" dirty="0"/>
              <a:t>An addendum will be issued each year </a:t>
            </a:r>
          </a:p>
          <a:p>
            <a:pPr marL="342900" indent="-342900">
              <a:buFont typeface="Arial" panose="020B0604020202020204" pitchFamily="34" charset="0"/>
              <a:buChar char="•"/>
            </a:pPr>
            <a:r>
              <a:rPr lang="en-US" dirty="0"/>
              <a:t>Agreements run July 1 – June 30</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421951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vel resting on block">
            <a:extLst>
              <a:ext uri="{FF2B5EF4-FFF2-40B4-BE49-F238E27FC236}">
                <a16:creationId xmlns:a16="http://schemas.microsoft.com/office/drawing/2014/main" id="{A40193DB-0128-0FBB-A290-DA73F7E340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473060"/>
            <a:ext cx="5219700" cy="3479800"/>
          </a:xfrm>
          <a:prstGeom prst="rect">
            <a:avLst/>
          </a:prstGeom>
        </p:spPr>
      </p:pic>
      <p:sp>
        <p:nvSpPr>
          <p:cNvPr id="2" name="Slide Number Placeholder 1">
            <a:extLst>
              <a:ext uri="{FF2B5EF4-FFF2-40B4-BE49-F238E27FC236}">
                <a16:creationId xmlns:a16="http://schemas.microsoft.com/office/drawing/2014/main" id="{82FAFA0A-6DEE-1849-6845-10E3E2559455}"/>
              </a:ext>
            </a:extLst>
          </p:cNvPr>
          <p:cNvSpPr>
            <a:spLocks noGrp="1"/>
          </p:cNvSpPr>
          <p:nvPr>
            <p:ph type="sldNum" sz="quarter" idx="7"/>
          </p:nvPr>
        </p:nvSpPr>
        <p:spPr/>
        <p:txBody>
          <a:bodyPr/>
          <a:lstStyle/>
          <a:p>
            <a:fld id="{B6F15528-21DE-4FAA-801E-634DDDAF4B2B}" type="slidenum">
              <a:rPr lang="en-US" smtClean="0"/>
              <a:pPr/>
              <a:t>29</a:t>
            </a:fld>
            <a:endParaRPr lang="en-US" dirty="0"/>
          </a:p>
        </p:txBody>
      </p:sp>
      <p:sp>
        <p:nvSpPr>
          <p:cNvPr id="3" name="Text Placeholder 2">
            <a:extLst>
              <a:ext uri="{FF2B5EF4-FFF2-40B4-BE49-F238E27FC236}">
                <a16:creationId xmlns:a16="http://schemas.microsoft.com/office/drawing/2014/main" id="{AA2BF219-BEDE-5021-F909-99380C55514E}"/>
              </a:ext>
            </a:extLst>
          </p:cNvPr>
          <p:cNvSpPr>
            <a:spLocks noGrp="1"/>
          </p:cNvSpPr>
          <p:nvPr>
            <p:ph type="body" sz="quarter" idx="13"/>
          </p:nvPr>
        </p:nvSpPr>
        <p:spPr/>
        <p:txBody>
          <a:bodyPr/>
          <a:lstStyle/>
          <a:p>
            <a:r>
              <a:rPr lang="en-US" dirty="0"/>
              <a:t>IRS and State Requirements </a:t>
            </a:r>
          </a:p>
        </p:txBody>
      </p:sp>
      <p:sp>
        <p:nvSpPr>
          <p:cNvPr id="4" name="Text Placeholder 3">
            <a:extLst>
              <a:ext uri="{FF2B5EF4-FFF2-40B4-BE49-F238E27FC236}">
                <a16:creationId xmlns:a16="http://schemas.microsoft.com/office/drawing/2014/main" id="{26AC2B80-2F0E-E1DC-F8AC-6E97DD69D9B5}"/>
              </a:ext>
            </a:extLst>
          </p:cNvPr>
          <p:cNvSpPr>
            <a:spLocks noGrp="1"/>
          </p:cNvSpPr>
          <p:nvPr>
            <p:ph type="body" sz="quarter" idx="14"/>
          </p:nvPr>
        </p:nvSpPr>
        <p:spPr>
          <a:xfrm>
            <a:off x="457200" y="2038320"/>
            <a:ext cx="11277600" cy="3829080"/>
          </a:xfrm>
        </p:spPr>
        <p:txBody>
          <a:bodyPr>
            <a:normAutofit/>
          </a:bodyPr>
          <a:lstStyle/>
          <a:p>
            <a:r>
              <a:rPr lang="en-US" u="sng" dirty="0"/>
              <a:t>IRS-990</a:t>
            </a:r>
          </a:p>
          <a:p>
            <a:pPr marL="342900" indent="-342900">
              <a:buFont typeface="Arial" panose="020B0604020202020204" pitchFamily="34" charset="0"/>
              <a:buChar char="•"/>
            </a:pPr>
            <a:r>
              <a:rPr lang="en-US" dirty="0"/>
              <a:t>All Chapters must file an IRS 990 (990, 990N, or 990EZ)</a:t>
            </a:r>
          </a:p>
          <a:p>
            <a:pPr marL="342900" indent="-342900">
              <a:buFont typeface="Arial" panose="020B0604020202020204" pitchFamily="34" charset="0"/>
              <a:buChar char="•"/>
            </a:pPr>
            <a:r>
              <a:rPr lang="en-US" dirty="0"/>
              <a:t>Once submitted to IRS, a copy </a:t>
            </a:r>
            <a:r>
              <a:rPr lang="en-US" b="1" u="sng" dirty="0">
                <a:solidFill>
                  <a:srgbClr val="00AFD7"/>
                </a:solidFill>
              </a:rPr>
              <a:t>must</a:t>
            </a:r>
            <a:r>
              <a:rPr lang="en-US" dirty="0"/>
              <a:t> be sent to NIGP</a:t>
            </a:r>
          </a:p>
          <a:p>
            <a:pPr marL="342900" indent="-342900">
              <a:buFont typeface="Arial" panose="020B0604020202020204" pitchFamily="34" charset="0"/>
              <a:buChar char="•"/>
            </a:pPr>
            <a:r>
              <a:rPr lang="en-US" dirty="0"/>
              <a:t>Not filing will loose tax exempt status</a:t>
            </a:r>
          </a:p>
          <a:p>
            <a:endParaRPr lang="en-US" dirty="0"/>
          </a:p>
          <a:p>
            <a:endParaRPr lang="en-US" dirty="0"/>
          </a:p>
          <a:p>
            <a:r>
              <a:rPr lang="en-US" u="sng" dirty="0"/>
              <a:t>STATE Filings</a:t>
            </a:r>
            <a:r>
              <a:rPr lang="en-US" dirty="0"/>
              <a:t> – must complete on your own </a:t>
            </a:r>
            <a:endParaRPr lang="en-US" u="sng" dirty="0"/>
          </a:p>
          <a:p>
            <a:pPr marL="342900" indent="-342900">
              <a:buFont typeface="Arial" panose="020B0604020202020204" pitchFamily="34" charset="0"/>
              <a:buChar char="•"/>
            </a:pPr>
            <a:r>
              <a:rPr lang="en-US" dirty="0"/>
              <a:t>Incorporation – </a:t>
            </a:r>
            <a:r>
              <a:rPr lang="en-US" b="1" dirty="0">
                <a:solidFill>
                  <a:srgbClr val="F9423A"/>
                </a:solidFill>
              </a:rPr>
              <a:t>make a priority with chapter</a:t>
            </a:r>
            <a:r>
              <a:rPr lang="en-US" dirty="0"/>
              <a:t>, NIGP covers initial fees to file  </a:t>
            </a:r>
          </a:p>
          <a:p>
            <a:pPr marL="342900" indent="-342900">
              <a:buFont typeface="Arial" panose="020B0604020202020204" pitchFamily="34" charset="0"/>
              <a:buChar char="•"/>
            </a:pPr>
            <a:r>
              <a:rPr lang="en-US" dirty="0"/>
              <a:t>State Tax Exemption – can request documentation to verify status with NIGP </a:t>
            </a:r>
          </a:p>
        </p:txBody>
      </p:sp>
    </p:spTree>
    <p:extLst>
      <p:ext uri="{BB962C8B-B14F-4D97-AF65-F5344CB8AC3E}">
        <p14:creationId xmlns:p14="http://schemas.microsoft.com/office/powerpoint/2010/main" val="2382596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7395F6-A3A2-0264-B83E-AAD684594096}"/>
              </a:ext>
            </a:extLst>
          </p:cNvPr>
          <p:cNvSpPr>
            <a:spLocks noGrp="1"/>
          </p:cNvSpPr>
          <p:nvPr>
            <p:ph type="sldNum" sz="quarter" idx="7"/>
          </p:nvPr>
        </p:nvSpPr>
        <p:spPr/>
        <p:txBody>
          <a:bodyPr/>
          <a:lstStyle/>
          <a:p>
            <a:fld id="{B6F15528-21DE-4FAA-801E-634DDDAF4B2B}" type="slidenum">
              <a:rPr lang="en-US" smtClean="0"/>
              <a:pPr/>
              <a:t>30</a:t>
            </a:fld>
            <a:endParaRPr lang="en-US" dirty="0"/>
          </a:p>
        </p:txBody>
      </p:sp>
      <p:sp>
        <p:nvSpPr>
          <p:cNvPr id="3" name="Text Placeholder 2">
            <a:extLst>
              <a:ext uri="{FF2B5EF4-FFF2-40B4-BE49-F238E27FC236}">
                <a16:creationId xmlns:a16="http://schemas.microsoft.com/office/drawing/2014/main" id="{8D7942A7-0E8C-93A3-8371-4CBE6B733A0D}"/>
              </a:ext>
            </a:extLst>
          </p:cNvPr>
          <p:cNvSpPr>
            <a:spLocks noGrp="1"/>
          </p:cNvSpPr>
          <p:nvPr>
            <p:ph type="body" sz="quarter" idx="16"/>
          </p:nvPr>
        </p:nvSpPr>
        <p:spPr>
          <a:xfrm>
            <a:off x="457199" y="685800"/>
            <a:ext cx="11277600" cy="735292"/>
          </a:xfrm>
        </p:spPr>
        <p:txBody>
          <a:bodyPr/>
          <a:lstStyle/>
          <a:p>
            <a:pPr algn="l"/>
            <a:r>
              <a:rPr lang="en-US" dirty="0"/>
              <a:t>NIGP Support Staff</a:t>
            </a:r>
          </a:p>
          <a:p>
            <a:endParaRPr lang="en-US" dirty="0"/>
          </a:p>
        </p:txBody>
      </p:sp>
      <p:sp>
        <p:nvSpPr>
          <p:cNvPr id="4" name="Text Placeholder 3">
            <a:extLst>
              <a:ext uri="{FF2B5EF4-FFF2-40B4-BE49-F238E27FC236}">
                <a16:creationId xmlns:a16="http://schemas.microsoft.com/office/drawing/2014/main" id="{85E94208-5457-0C3B-6017-4278455E0EB6}"/>
              </a:ext>
            </a:extLst>
          </p:cNvPr>
          <p:cNvSpPr>
            <a:spLocks noGrp="1"/>
          </p:cNvSpPr>
          <p:nvPr>
            <p:ph type="body" sz="quarter" idx="17"/>
          </p:nvPr>
        </p:nvSpPr>
        <p:spPr>
          <a:xfrm>
            <a:off x="494030" y="1661558"/>
            <a:ext cx="5321665" cy="4116390"/>
          </a:xfrm>
        </p:spPr>
        <p:txBody>
          <a:bodyPr/>
          <a:lstStyle/>
          <a:p>
            <a:pPr algn="l">
              <a:lnSpc>
                <a:spcPct val="90000"/>
              </a:lnSpc>
              <a:spcAft>
                <a:spcPts val="600"/>
              </a:spcAft>
            </a:pPr>
            <a:r>
              <a:rPr lang="en-US" sz="1800" b="1" u="sng" dirty="0"/>
              <a:t>Chapter Relations Manager </a:t>
            </a:r>
            <a:r>
              <a:rPr lang="en-US" sz="1800" dirty="0"/>
              <a:t>– Jennifer Steffan </a:t>
            </a:r>
          </a:p>
          <a:p>
            <a:pPr algn="l">
              <a:lnSpc>
                <a:spcPct val="90000"/>
              </a:lnSpc>
              <a:spcAft>
                <a:spcPts val="600"/>
              </a:spcAft>
            </a:pPr>
            <a:r>
              <a:rPr lang="en-US" sz="1800" dirty="0">
                <a:hlinkClick r:id="rId2"/>
              </a:rPr>
              <a:t>jsteffan@nigp.org</a:t>
            </a:r>
            <a:endParaRPr lang="en-US" sz="1800" dirty="0"/>
          </a:p>
          <a:p>
            <a:pPr algn="l">
              <a:lnSpc>
                <a:spcPct val="90000"/>
              </a:lnSpc>
              <a:spcAft>
                <a:spcPts val="600"/>
              </a:spcAft>
            </a:pPr>
            <a:r>
              <a:rPr lang="en-US" sz="1800" dirty="0">
                <a:hlinkClick r:id="rId3"/>
              </a:rPr>
              <a:t>Chapters@nigp.org</a:t>
            </a:r>
            <a:endParaRPr lang="en-US" sz="1800" dirty="0"/>
          </a:p>
          <a:p>
            <a:pPr algn="l">
              <a:lnSpc>
                <a:spcPct val="90000"/>
              </a:lnSpc>
              <a:spcAft>
                <a:spcPts val="600"/>
              </a:spcAft>
            </a:pPr>
            <a:r>
              <a:rPr lang="en-US" sz="1800" dirty="0"/>
              <a:t>703-429-2606</a:t>
            </a:r>
          </a:p>
          <a:p>
            <a:pPr algn="l">
              <a:lnSpc>
                <a:spcPct val="90000"/>
              </a:lnSpc>
              <a:spcAft>
                <a:spcPts val="600"/>
              </a:spcAft>
            </a:pPr>
            <a:endParaRPr lang="en-US" sz="1800" b="1" u="sng" dirty="0"/>
          </a:p>
          <a:p>
            <a:pPr algn="l">
              <a:lnSpc>
                <a:spcPct val="90000"/>
              </a:lnSpc>
              <a:spcAft>
                <a:spcPts val="600"/>
              </a:spcAft>
            </a:pPr>
            <a:endParaRPr lang="en-US" sz="1800" b="1" u="sng" dirty="0"/>
          </a:p>
          <a:p>
            <a:pPr algn="l">
              <a:lnSpc>
                <a:spcPct val="90000"/>
              </a:lnSpc>
              <a:spcAft>
                <a:spcPts val="600"/>
              </a:spcAft>
            </a:pPr>
            <a:endParaRPr lang="en-US" sz="1800" b="1" u="sng" dirty="0"/>
          </a:p>
          <a:p>
            <a:pPr algn="l">
              <a:lnSpc>
                <a:spcPct val="90000"/>
              </a:lnSpc>
              <a:spcAft>
                <a:spcPts val="600"/>
              </a:spcAft>
            </a:pPr>
            <a:r>
              <a:rPr lang="en-US" sz="1800" b="1" u="sng" dirty="0"/>
              <a:t>Program Support Specialist  </a:t>
            </a:r>
            <a:r>
              <a:rPr lang="en-US" sz="1800" dirty="0"/>
              <a:t>- Merveille Basue </a:t>
            </a:r>
          </a:p>
          <a:p>
            <a:pPr algn="l">
              <a:lnSpc>
                <a:spcPct val="90000"/>
              </a:lnSpc>
              <a:spcAft>
                <a:spcPts val="600"/>
              </a:spcAft>
            </a:pPr>
            <a:r>
              <a:rPr lang="en-US" sz="1800" dirty="0">
                <a:hlinkClick r:id="rId4"/>
              </a:rPr>
              <a:t>mbasue@nigp.org</a:t>
            </a:r>
            <a:r>
              <a:rPr lang="en-US" sz="1800" dirty="0"/>
              <a:t> </a:t>
            </a:r>
          </a:p>
          <a:p>
            <a:pPr algn="l">
              <a:lnSpc>
                <a:spcPct val="90000"/>
              </a:lnSpc>
              <a:spcAft>
                <a:spcPts val="600"/>
              </a:spcAft>
            </a:pPr>
            <a:r>
              <a:rPr lang="en-US" sz="1800" dirty="0">
                <a:hlinkClick r:id="rId3"/>
              </a:rPr>
              <a:t>Chapters@nigp.org</a:t>
            </a:r>
            <a:r>
              <a:rPr lang="en-US" sz="1800" dirty="0"/>
              <a:t> </a:t>
            </a:r>
          </a:p>
          <a:p>
            <a:endParaRPr lang="en-US" dirty="0"/>
          </a:p>
        </p:txBody>
      </p:sp>
      <p:sp>
        <p:nvSpPr>
          <p:cNvPr id="5" name="Text Placeholder 4">
            <a:extLst>
              <a:ext uri="{FF2B5EF4-FFF2-40B4-BE49-F238E27FC236}">
                <a16:creationId xmlns:a16="http://schemas.microsoft.com/office/drawing/2014/main" id="{ABCD6B95-8926-4940-B9F4-3C1D4C4E1A61}"/>
              </a:ext>
            </a:extLst>
          </p:cNvPr>
          <p:cNvSpPr>
            <a:spLocks noGrp="1"/>
          </p:cNvSpPr>
          <p:nvPr>
            <p:ph type="body" sz="quarter" idx="18"/>
          </p:nvPr>
        </p:nvSpPr>
        <p:spPr/>
        <p:txBody>
          <a:bodyPr/>
          <a:lstStyle/>
          <a:p>
            <a:pPr algn="l">
              <a:lnSpc>
                <a:spcPct val="90000"/>
              </a:lnSpc>
              <a:spcAft>
                <a:spcPts val="600"/>
              </a:spcAft>
            </a:pPr>
            <a:r>
              <a:rPr lang="en-US" sz="1800" b="1" u="sng" dirty="0"/>
              <a:t>Hosting NIGP Courses </a:t>
            </a:r>
            <a:r>
              <a:rPr lang="en-US" sz="1800" dirty="0"/>
              <a:t>– Karen Robinson </a:t>
            </a:r>
          </a:p>
          <a:p>
            <a:pPr algn="l">
              <a:lnSpc>
                <a:spcPct val="90000"/>
              </a:lnSpc>
              <a:spcAft>
                <a:spcPts val="600"/>
              </a:spcAft>
            </a:pPr>
            <a:r>
              <a:rPr lang="en-US" sz="1800" dirty="0">
                <a:hlinkClick r:id="rId5"/>
              </a:rPr>
              <a:t>krobinson@nigp.org</a:t>
            </a:r>
            <a:r>
              <a:rPr lang="en-US" sz="1800" dirty="0"/>
              <a:t> </a:t>
            </a:r>
          </a:p>
          <a:p>
            <a:pPr algn="l">
              <a:lnSpc>
                <a:spcPct val="90000"/>
              </a:lnSpc>
              <a:spcAft>
                <a:spcPts val="600"/>
              </a:spcAft>
            </a:pPr>
            <a:r>
              <a:rPr lang="en-US" sz="1800" dirty="0">
                <a:hlinkClick r:id="rId6"/>
              </a:rPr>
              <a:t>events@nigp.org</a:t>
            </a:r>
            <a:endParaRPr lang="en-US" sz="1800" dirty="0"/>
          </a:p>
          <a:p>
            <a:pPr algn="l">
              <a:lnSpc>
                <a:spcPct val="90000"/>
              </a:lnSpc>
              <a:spcAft>
                <a:spcPts val="600"/>
              </a:spcAft>
            </a:pPr>
            <a:r>
              <a:rPr lang="en-US" sz="1800" dirty="0"/>
              <a:t>703-429-2609</a:t>
            </a:r>
          </a:p>
          <a:p>
            <a:pPr algn="l">
              <a:lnSpc>
                <a:spcPct val="90000"/>
              </a:lnSpc>
              <a:spcAft>
                <a:spcPts val="600"/>
              </a:spcAft>
            </a:pPr>
            <a:endParaRPr lang="en-US" sz="1800" dirty="0"/>
          </a:p>
          <a:p>
            <a:pPr algn="l">
              <a:lnSpc>
                <a:spcPct val="90000"/>
              </a:lnSpc>
              <a:spcAft>
                <a:spcPts val="600"/>
              </a:spcAft>
            </a:pPr>
            <a:endParaRPr lang="en-US" sz="1800" dirty="0"/>
          </a:p>
          <a:p>
            <a:pPr algn="l">
              <a:lnSpc>
                <a:spcPct val="90000"/>
              </a:lnSpc>
              <a:spcAft>
                <a:spcPts val="600"/>
              </a:spcAft>
            </a:pPr>
            <a:endParaRPr lang="en-US" sz="1800" dirty="0"/>
          </a:p>
          <a:p>
            <a:pPr algn="l">
              <a:lnSpc>
                <a:spcPct val="90000"/>
              </a:lnSpc>
              <a:spcAft>
                <a:spcPts val="600"/>
              </a:spcAft>
            </a:pPr>
            <a:r>
              <a:rPr lang="en-US" sz="1800" b="1" u="sng" dirty="0"/>
              <a:t>Web Hosting  </a:t>
            </a:r>
            <a:r>
              <a:rPr lang="en-US" sz="1800" dirty="0"/>
              <a:t>- Ronnie Levine </a:t>
            </a:r>
          </a:p>
          <a:p>
            <a:pPr algn="l">
              <a:lnSpc>
                <a:spcPct val="90000"/>
              </a:lnSpc>
              <a:spcAft>
                <a:spcPts val="600"/>
              </a:spcAft>
            </a:pPr>
            <a:r>
              <a:rPr lang="en-US" sz="1800" i="0" u="sng" dirty="0">
                <a:solidFill>
                  <a:srgbClr val="007DBA"/>
                </a:solidFill>
                <a:effectLst/>
                <a:hlinkClick r:id="rId7"/>
              </a:rPr>
              <a:t>rlevine@nigp.org</a:t>
            </a:r>
            <a:endParaRPr lang="en-US" sz="1800" i="0" u="sng" dirty="0">
              <a:solidFill>
                <a:srgbClr val="007DBA"/>
              </a:solidFill>
              <a:effectLst/>
            </a:endParaRPr>
          </a:p>
          <a:p>
            <a:pPr algn="l">
              <a:lnSpc>
                <a:spcPct val="90000"/>
              </a:lnSpc>
              <a:spcAft>
                <a:spcPts val="600"/>
              </a:spcAft>
            </a:pPr>
            <a:r>
              <a:rPr lang="en-US" sz="1800" i="0" u="none" strike="noStrike" dirty="0">
                <a:solidFill>
                  <a:srgbClr val="00AFD7"/>
                </a:solidFill>
                <a:effectLst/>
                <a:hlinkClick r:id="rId8"/>
              </a:rPr>
              <a:t>703-429-2587</a:t>
            </a:r>
            <a:endParaRPr lang="en-US" sz="1800" dirty="0"/>
          </a:p>
          <a:p>
            <a:endParaRPr lang="en-US" dirty="0"/>
          </a:p>
        </p:txBody>
      </p:sp>
      <p:pic>
        <p:nvPicPr>
          <p:cNvPr id="8" name="Picture 7">
            <a:extLst>
              <a:ext uri="{FF2B5EF4-FFF2-40B4-BE49-F238E27FC236}">
                <a16:creationId xmlns:a16="http://schemas.microsoft.com/office/drawing/2014/main" id="{755BAB24-1872-0AC6-3DD8-74D863692D27}"/>
              </a:ext>
            </a:extLst>
          </p:cNvPr>
          <p:cNvPicPr>
            <a:picLocks noChangeAspect="1"/>
          </p:cNvPicPr>
          <p:nvPr/>
        </p:nvPicPr>
        <p:blipFill>
          <a:blip r:embed="rId9"/>
          <a:stretch>
            <a:fillRect/>
          </a:stretch>
        </p:blipFill>
        <p:spPr>
          <a:xfrm>
            <a:off x="3124200" y="2209800"/>
            <a:ext cx="1312587" cy="1438797"/>
          </a:xfrm>
          <a:prstGeom prst="rect">
            <a:avLst/>
          </a:prstGeom>
        </p:spPr>
      </p:pic>
      <p:pic>
        <p:nvPicPr>
          <p:cNvPr id="9" name="Picture 8">
            <a:extLst>
              <a:ext uri="{FF2B5EF4-FFF2-40B4-BE49-F238E27FC236}">
                <a16:creationId xmlns:a16="http://schemas.microsoft.com/office/drawing/2014/main" id="{678FB71B-7440-BA38-121A-1FA897C53B2D}"/>
              </a:ext>
            </a:extLst>
          </p:cNvPr>
          <p:cNvPicPr>
            <a:picLocks noChangeAspect="1"/>
          </p:cNvPicPr>
          <p:nvPr/>
        </p:nvPicPr>
        <p:blipFill>
          <a:blip r:embed="rId10"/>
          <a:stretch>
            <a:fillRect/>
          </a:stretch>
        </p:blipFill>
        <p:spPr>
          <a:xfrm>
            <a:off x="3124199" y="4495800"/>
            <a:ext cx="1312587" cy="1476660"/>
          </a:xfrm>
          <a:prstGeom prst="rect">
            <a:avLst/>
          </a:prstGeom>
        </p:spPr>
      </p:pic>
      <p:pic>
        <p:nvPicPr>
          <p:cNvPr id="10" name="Picture 9">
            <a:extLst>
              <a:ext uri="{FF2B5EF4-FFF2-40B4-BE49-F238E27FC236}">
                <a16:creationId xmlns:a16="http://schemas.microsoft.com/office/drawing/2014/main" id="{EAF87722-CC08-5B46-BF47-272231322A07}"/>
              </a:ext>
            </a:extLst>
          </p:cNvPr>
          <p:cNvPicPr>
            <a:picLocks noChangeAspect="1"/>
          </p:cNvPicPr>
          <p:nvPr/>
        </p:nvPicPr>
        <p:blipFill>
          <a:blip r:embed="rId11"/>
          <a:stretch>
            <a:fillRect/>
          </a:stretch>
        </p:blipFill>
        <p:spPr>
          <a:xfrm>
            <a:off x="9056130" y="2204519"/>
            <a:ext cx="1342877" cy="1438797"/>
          </a:xfrm>
          <a:prstGeom prst="rect">
            <a:avLst/>
          </a:prstGeom>
        </p:spPr>
      </p:pic>
      <p:pic>
        <p:nvPicPr>
          <p:cNvPr id="11" name="Picture 10">
            <a:extLst>
              <a:ext uri="{FF2B5EF4-FFF2-40B4-BE49-F238E27FC236}">
                <a16:creationId xmlns:a16="http://schemas.microsoft.com/office/drawing/2014/main" id="{094933B1-3867-F3D0-E743-6ED60D5C6F99}"/>
              </a:ext>
            </a:extLst>
          </p:cNvPr>
          <p:cNvPicPr>
            <a:picLocks noChangeAspect="1"/>
          </p:cNvPicPr>
          <p:nvPr/>
        </p:nvPicPr>
        <p:blipFill>
          <a:blip r:embed="rId12"/>
          <a:stretch>
            <a:fillRect/>
          </a:stretch>
        </p:blipFill>
        <p:spPr>
          <a:xfrm>
            <a:off x="9056130" y="4390740"/>
            <a:ext cx="1447801" cy="1476660"/>
          </a:xfrm>
          <a:prstGeom prst="rect">
            <a:avLst/>
          </a:prstGeom>
        </p:spPr>
      </p:pic>
    </p:spTree>
    <p:extLst>
      <p:ext uri="{BB962C8B-B14F-4D97-AF65-F5344CB8AC3E}">
        <p14:creationId xmlns:p14="http://schemas.microsoft.com/office/powerpoint/2010/main" val="2879892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C153A57-542D-4E7A-86C8-189F4C43D81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xfrm>
            <a:off x="1" y="0"/>
            <a:ext cx="12191999" cy="6858000"/>
          </a:xfrm>
        </p:spPr>
      </p:pic>
      <p:sp>
        <p:nvSpPr>
          <p:cNvPr id="7" name="Freeform 6">
            <a:extLst>
              <a:ext uri="{FF2B5EF4-FFF2-40B4-BE49-F238E27FC236}">
                <a16:creationId xmlns:a16="http://schemas.microsoft.com/office/drawing/2014/main" id="{90FF41B1-FA72-475F-AC44-AA33FBB9CFCA}"/>
              </a:ext>
            </a:extLst>
          </p:cNvPr>
          <p:cNvSpPr>
            <a:spLocks/>
          </p:cNvSpPr>
          <p:nvPr/>
        </p:nvSpPr>
        <p:spPr bwMode="auto">
          <a:xfrm flipV="1">
            <a:off x="2412041" y="0"/>
            <a:ext cx="8601727" cy="1827632"/>
          </a:xfrm>
          <a:custGeom>
            <a:avLst/>
            <a:gdLst>
              <a:gd name="T0" fmla="*/ 0 w 24891"/>
              <a:gd name="T1" fmla="*/ 5293 h 5293"/>
              <a:gd name="T2" fmla="*/ 24891 w 24891"/>
              <a:gd name="T3" fmla="*/ 5293 h 5293"/>
              <a:gd name="T4" fmla="*/ 19769 w 24891"/>
              <a:gd name="T5" fmla="*/ 172 h 5293"/>
              <a:gd name="T6" fmla="*/ 19548 w 24891"/>
              <a:gd name="T7" fmla="*/ 54 h 5293"/>
              <a:gd name="T8" fmla="*/ 0 w 24891"/>
              <a:gd name="T9" fmla="*/ 5293 h 5293"/>
            </a:gdLst>
            <a:ahLst/>
            <a:cxnLst>
              <a:cxn ang="0">
                <a:pos x="T0" y="T1"/>
              </a:cxn>
              <a:cxn ang="0">
                <a:pos x="T2" y="T3"/>
              </a:cxn>
              <a:cxn ang="0">
                <a:pos x="T4" y="T5"/>
              </a:cxn>
              <a:cxn ang="0">
                <a:pos x="T6" y="T7"/>
              </a:cxn>
              <a:cxn ang="0">
                <a:pos x="T8" y="T9"/>
              </a:cxn>
            </a:cxnLst>
            <a:rect l="0" t="0" r="r" b="b"/>
            <a:pathLst>
              <a:path w="24891" h="5293">
                <a:moveTo>
                  <a:pt x="0" y="5293"/>
                </a:moveTo>
                <a:lnTo>
                  <a:pt x="24891" y="5293"/>
                </a:lnTo>
                <a:cubicBezTo>
                  <a:pt x="23182" y="3587"/>
                  <a:pt x="21476" y="1879"/>
                  <a:pt x="19769" y="172"/>
                </a:cubicBezTo>
                <a:cubicBezTo>
                  <a:pt x="19704" y="118"/>
                  <a:pt x="19647" y="0"/>
                  <a:pt x="19548" y="54"/>
                </a:cubicBezTo>
                <a:cubicBezTo>
                  <a:pt x="13032" y="1801"/>
                  <a:pt x="6515" y="3544"/>
                  <a:pt x="0" y="5293"/>
                </a:cubicBezTo>
              </a:path>
            </a:pathLst>
          </a:custGeom>
          <a:solidFill>
            <a:srgbClr val="00205B">
              <a:alpha val="8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7">
            <a:extLst>
              <a:ext uri="{FF2B5EF4-FFF2-40B4-BE49-F238E27FC236}">
                <a16:creationId xmlns:a16="http://schemas.microsoft.com/office/drawing/2014/main" id="{6947C984-E568-4C4A-9E36-FC9A8382C6AB}"/>
              </a:ext>
            </a:extLst>
          </p:cNvPr>
          <p:cNvSpPr>
            <a:spLocks/>
          </p:cNvSpPr>
          <p:nvPr/>
        </p:nvSpPr>
        <p:spPr bwMode="auto">
          <a:xfrm flipV="1">
            <a:off x="4827257" y="0"/>
            <a:ext cx="7364742" cy="6234981"/>
          </a:xfrm>
          <a:custGeom>
            <a:avLst/>
            <a:gdLst>
              <a:gd name="T0" fmla="*/ 18053 w 21311"/>
              <a:gd name="T1" fmla="*/ 18058 h 18058"/>
              <a:gd name="T2" fmla="*/ 21311 w 21311"/>
              <a:gd name="T3" fmla="*/ 18058 h 18058"/>
              <a:gd name="T4" fmla="*/ 21311 w 21311"/>
              <a:gd name="T5" fmla="*/ 5677 h 18058"/>
              <a:gd name="T6" fmla="*/ 21296 w 21311"/>
              <a:gd name="T7" fmla="*/ 5708 h 18058"/>
              <a:gd name="T8" fmla="*/ 17848 w 21311"/>
              <a:gd name="T9" fmla="*/ 4782 h 18058"/>
              <a:gd name="T10" fmla="*/ 0 w 21311"/>
              <a:gd name="T11" fmla="*/ 0 h 18058"/>
              <a:gd name="T12" fmla="*/ 12683 w 21311"/>
              <a:gd name="T13" fmla="*/ 12682 h 18058"/>
              <a:gd name="T14" fmla="*/ 18053 w 21311"/>
              <a:gd name="T15" fmla="*/ 18058 h 180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11" h="18058">
                <a:moveTo>
                  <a:pt x="18053" y="18058"/>
                </a:moveTo>
                <a:lnTo>
                  <a:pt x="21311" y="18058"/>
                </a:lnTo>
                <a:lnTo>
                  <a:pt x="21311" y="5677"/>
                </a:lnTo>
                <a:lnTo>
                  <a:pt x="21296" y="5708"/>
                </a:lnTo>
                <a:cubicBezTo>
                  <a:pt x="20148" y="5394"/>
                  <a:pt x="18997" y="5092"/>
                  <a:pt x="17848" y="4782"/>
                </a:cubicBezTo>
                <a:cubicBezTo>
                  <a:pt x="11898" y="3188"/>
                  <a:pt x="5949" y="1593"/>
                  <a:pt x="0" y="0"/>
                </a:cubicBezTo>
                <a:cubicBezTo>
                  <a:pt x="4228" y="4227"/>
                  <a:pt x="8455" y="8455"/>
                  <a:pt x="12683" y="12682"/>
                </a:cubicBezTo>
                <a:cubicBezTo>
                  <a:pt x="14472" y="14475"/>
                  <a:pt x="16268" y="16261"/>
                  <a:pt x="18053" y="18058"/>
                </a:cubicBezTo>
              </a:path>
            </a:pathLst>
          </a:custGeom>
          <a:solidFill>
            <a:srgbClr val="00AFD7">
              <a:alpha val="74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8">
            <a:extLst>
              <a:ext uri="{FF2B5EF4-FFF2-40B4-BE49-F238E27FC236}">
                <a16:creationId xmlns:a16="http://schemas.microsoft.com/office/drawing/2014/main" id="{CEE1826F-0CF7-4FE0-A78F-70EC38EDF556}"/>
              </a:ext>
            </a:extLst>
          </p:cNvPr>
          <p:cNvSpPr>
            <a:spLocks/>
          </p:cNvSpPr>
          <p:nvPr/>
        </p:nvSpPr>
        <p:spPr bwMode="auto">
          <a:xfrm flipV="1">
            <a:off x="7474309" y="4300591"/>
            <a:ext cx="4717691" cy="2527135"/>
          </a:xfrm>
          <a:custGeom>
            <a:avLst/>
            <a:gdLst>
              <a:gd name="T0" fmla="*/ 10648 w 13648"/>
              <a:gd name="T1" fmla="*/ 6510 h 7320"/>
              <a:gd name="T2" fmla="*/ 13648 w 13648"/>
              <a:gd name="T3" fmla="*/ 7320 h 7320"/>
              <a:gd name="T4" fmla="*/ 13648 w 13648"/>
              <a:gd name="T5" fmla="*/ 0 h 7320"/>
              <a:gd name="T6" fmla="*/ 8424 w 13648"/>
              <a:gd name="T7" fmla="*/ 1395 h 7320"/>
              <a:gd name="T8" fmla="*/ 0 w 13648"/>
              <a:gd name="T9" fmla="*/ 3654 h 7320"/>
              <a:gd name="T10" fmla="*/ 10648 w 13648"/>
              <a:gd name="T11" fmla="*/ 6510 h 7320"/>
            </a:gdLst>
            <a:ahLst/>
            <a:cxnLst>
              <a:cxn ang="0">
                <a:pos x="T0" y="T1"/>
              </a:cxn>
              <a:cxn ang="0">
                <a:pos x="T2" y="T3"/>
              </a:cxn>
              <a:cxn ang="0">
                <a:pos x="T4" y="T5"/>
              </a:cxn>
              <a:cxn ang="0">
                <a:pos x="T6" y="T7"/>
              </a:cxn>
              <a:cxn ang="0">
                <a:pos x="T8" y="T9"/>
              </a:cxn>
              <a:cxn ang="0">
                <a:pos x="T10" y="T11"/>
              </a:cxn>
            </a:cxnLst>
            <a:rect l="0" t="0" r="r" b="b"/>
            <a:pathLst>
              <a:path w="13648" h="7320">
                <a:moveTo>
                  <a:pt x="10648" y="6510"/>
                </a:moveTo>
                <a:cubicBezTo>
                  <a:pt x="11647" y="6781"/>
                  <a:pt x="12652" y="7038"/>
                  <a:pt x="13648" y="7320"/>
                </a:cubicBezTo>
                <a:lnTo>
                  <a:pt x="13648" y="0"/>
                </a:lnTo>
                <a:cubicBezTo>
                  <a:pt x="11905" y="456"/>
                  <a:pt x="10166" y="932"/>
                  <a:pt x="8424" y="1395"/>
                </a:cubicBezTo>
                <a:cubicBezTo>
                  <a:pt x="5616" y="2149"/>
                  <a:pt x="2807" y="2898"/>
                  <a:pt x="0" y="3654"/>
                </a:cubicBezTo>
                <a:cubicBezTo>
                  <a:pt x="3548" y="4611"/>
                  <a:pt x="7099" y="5557"/>
                  <a:pt x="10648" y="6510"/>
                </a:cubicBezTo>
              </a:path>
            </a:pathLst>
          </a:custGeom>
          <a:solidFill>
            <a:srgbClr val="00205B">
              <a:alpha val="8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9">
            <a:extLst>
              <a:ext uri="{FF2B5EF4-FFF2-40B4-BE49-F238E27FC236}">
                <a16:creationId xmlns:a16="http://schemas.microsoft.com/office/drawing/2014/main" id="{EFBFA2B8-CEB4-4084-841D-39CD7E9CBBBB}"/>
              </a:ext>
            </a:extLst>
          </p:cNvPr>
          <p:cNvSpPr>
            <a:spLocks/>
          </p:cNvSpPr>
          <p:nvPr/>
        </p:nvSpPr>
        <p:spPr bwMode="auto">
          <a:xfrm flipV="1">
            <a:off x="2664519" y="5580092"/>
            <a:ext cx="9468728" cy="1277908"/>
          </a:xfrm>
          <a:custGeom>
            <a:avLst/>
            <a:gdLst>
              <a:gd name="T0" fmla="*/ 13486 w 27397"/>
              <a:gd name="T1" fmla="*/ 3627 h 3699"/>
              <a:gd name="T2" fmla="*/ 13776 w 27397"/>
              <a:gd name="T3" fmla="*/ 3663 h 3699"/>
              <a:gd name="T4" fmla="*/ 26439 w 27397"/>
              <a:gd name="T5" fmla="*/ 270 h 3699"/>
              <a:gd name="T6" fmla="*/ 27397 w 27397"/>
              <a:gd name="T7" fmla="*/ 0 h 3699"/>
              <a:gd name="T8" fmla="*/ 0 w 27397"/>
              <a:gd name="T9" fmla="*/ 0 h 3699"/>
              <a:gd name="T10" fmla="*/ 443 w 27397"/>
              <a:gd name="T11" fmla="*/ 132 h 3699"/>
              <a:gd name="T12" fmla="*/ 13486 w 27397"/>
              <a:gd name="T13" fmla="*/ 3627 h 3699"/>
            </a:gdLst>
            <a:ahLst/>
            <a:cxnLst>
              <a:cxn ang="0">
                <a:pos x="T0" y="T1"/>
              </a:cxn>
              <a:cxn ang="0">
                <a:pos x="T2" y="T3"/>
              </a:cxn>
              <a:cxn ang="0">
                <a:pos x="T4" y="T5"/>
              </a:cxn>
              <a:cxn ang="0">
                <a:pos x="T6" y="T7"/>
              </a:cxn>
              <a:cxn ang="0">
                <a:pos x="T8" y="T9"/>
              </a:cxn>
              <a:cxn ang="0">
                <a:pos x="T10" y="T11"/>
              </a:cxn>
              <a:cxn ang="0">
                <a:pos x="T12" y="T13"/>
              </a:cxn>
            </a:cxnLst>
            <a:rect l="0" t="0" r="r" b="b"/>
            <a:pathLst>
              <a:path w="27397" h="3699">
                <a:moveTo>
                  <a:pt x="13486" y="3627"/>
                </a:moveTo>
                <a:cubicBezTo>
                  <a:pt x="13581" y="3648"/>
                  <a:pt x="13679" y="3699"/>
                  <a:pt x="13776" y="3663"/>
                </a:cubicBezTo>
                <a:cubicBezTo>
                  <a:pt x="17997" y="2532"/>
                  <a:pt x="22218" y="1402"/>
                  <a:pt x="26439" y="270"/>
                </a:cubicBezTo>
                <a:cubicBezTo>
                  <a:pt x="26758" y="178"/>
                  <a:pt x="27085" y="113"/>
                  <a:pt x="27397" y="0"/>
                </a:cubicBezTo>
                <a:lnTo>
                  <a:pt x="0" y="0"/>
                </a:lnTo>
                <a:cubicBezTo>
                  <a:pt x="143" y="58"/>
                  <a:pt x="294" y="91"/>
                  <a:pt x="443" y="132"/>
                </a:cubicBezTo>
                <a:cubicBezTo>
                  <a:pt x="4791" y="1297"/>
                  <a:pt x="9139" y="2461"/>
                  <a:pt x="13486" y="3627"/>
                </a:cubicBezTo>
              </a:path>
            </a:pathLst>
          </a:custGeom>
          <a:solidFill>
            <a:srgbClr val="00AFD7">
              <a:alpha val="74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TextBox 11">
            <a:extLst>
              <a:ext uri="{FF2B5EF4-FFF2-40B4-BE49-F238E27FC236}">
                <a16:creationId xmlns:a16="http://schemas.microsoft.com/office/drawing/2014/main" id="{4F4C5FC4-6A0F-42F3-8D48-E342EF85BCE2}"/>
              </a:ext>
            </a:extLst>
          </p:cNvPr>
          <p:cNvSpPr txBox="1"/>
          <p:nvPr/>
        </p:nvSpPr>
        <p:spPr>
          <a:xfrm>
            <a:off x="7620000" y="3353507"/>
            <a:ext cx="4294271" cy="1107996"/>
          </a:xfrm>
          <a:prstGeom prst="rect">
            <a:avLst/>
          </a:prstGeom>
          <a:noFill/>
        </p:spPr>
        <p:txBody>
          <a:bodyPr wrap="square">
            <a:spAutoFit/>
          </a:bodyPr>
          <a:lstStyle/>
          <a:p>
            <a:pPr algn="ctr"/>
            <a:r>
              <a:rPr lang="en-US" sz="2800" spc="100" dirty="0">
                <a:solidFill>
                  <a:srgbClr val="00205B"/>
                </a:solidFill>
                <a:latin typeface="+mj-lt"/>
                <a:cs typeface="Arial" panose="020B0604020202020204" pitchFamily="34" charset="0"/>
              </a:rPr>
              <a:t>QUESTIONS? </a:t>
            </a:r>
          </a:p>
          <a:p>
            <a:pPr algn="ctr"/>
            <a:endParaRPr lang="en-US" sz="1000" spc="100" dirty="0">
              <a:solidFill>
                <a:srgbClr val="00205B"/>
              </a:solidFill>
              <a:latin typeface="+mj-lt"/>
              <a:cs typeface="Arial" panose="020B0604020202020204" pitchFamily="34" charset="0"/>
            </a:endParaRPr>
          </a:p>
          <a:p>
            <a:pPr algn="ctr"/>
            <a:r>
              <a:rPr lang="en-US" sz="2800" spc="100" dirty="0">
                <a:solidFill>
                  <a:srgbClr val="00205B"/>
                </a:solidFill>
                <a:latin typeface="+mj-lt"/>
                <a:cs typeface="Arial" panose="020B0604020202020204" pitchFamily="34" charset="0"/>
              </a:rPr>
              <a:t>Email: chapters@nigp.org</a:t>
            </a:r>
            <a:endParaRPr lang="en-US" sz="2800" dirty="0">
              <a:solidFill>
                <a:srgbClr val="00205B"/>
              </a:solidFill>
              <a:latin typeface="+mj-lt"/>
              <a:cs typeface="Arial" panose="020B0604020202020204" pitchFamily="34" charset="0"/>
            </a:endParaRPr>
          </a:p>
        </p:txBody>
      </p:sp>
      <p:cxnSp>
        <p:nvCxnSpPr>
          <p:cNvPr id="11" name="Straight Connector 10">
            <a:extLst>
              <a:ext uri="{FF2B5EF4-FFF2-40B4-BE49-F238E27FC236}">
                <a16:creationId xmlns:a16="http://schemas.microsoft.com/office/drawing/2014/main" id="{1A453C3D-9FBB-4161-849F-0D6E8900F0D3}"/>
              </a:ext>
            </a:extLst>
          </p:cNvPr>
          <p:cNvCxnSpPr>
            <a:cxnSpLocks/>
          </p:cNvCxnSpPr>
          <p:nvPr/>
        </p:nvCxnSpPr>
        <p:spPr>
          <a:xfrm>
            <a:off x="8578850" y="3315407"/>
            <a:ext cx="2743200" cy="0"/>
          </a:xfrm>
          <a:prstGeom prst="line">
            <a:avLst/>
          </a:prstGeom>
          <a:ln>
            <a:solidFill>
              <a:srgbClr val="00205B"/>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56AF5B-B436-400A-A62D-7579EF0CC8B1}"/>
              </a:ext>
            </a:extLst>
          </p:cNvPr>
          <p:cNvCxnSpPr>
            <a:cxnSpLocks/>
          </p:cNvCxnSpPr>
          <p:nvPr/>
        </p:nvCxnSpPr>
        <p:spPr>
          <a:xfrm>
            <a:off x="8578850" y="3884812"/>
            <a:ext cx="2743200" cy="0"/>
          </a:xfrm>
          <a:prstGeom prst="line">
            <a:avLst/>
          </a:prstGeom>
          <a:ln>
            <a:solidFill>
              <a:srgbClr val="00205B"/>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A649ED33-4702-40B7-8804-E01959C61B5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49844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f079a0d-ec94-4f31-84ee-e0f98a1090e9" xsi:nil="true"/>
    <lcf76f155ced4ddcb4097134ff3c332f xmlns="a8a3dedd-9253-47af-aaac-576f3e09714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54B4761FE37240BAF1B732380BBE9C" ma:contentTypeVersion="17" ma:contentTypeDescription="Create a new document." ma:contentTypeScope="" ma:versionID="4d47cc2388e74e6d960b7bf1583a9928">
  <xsd:schema xmlns:xsd="http://www.w3.org/2001/XMLSchema" xmlns:xs="http://www.w3.org/2001/XMLSchema" xmlns:p="http://schemas.microsoft.com/office/2006/metadata/properties" xmlns:ns2="a8a3dedd-9253-47af-aaac-576f3e097140" xmlns:ns3="3f079a0d-ec94-4f31-84ee-e0f98a1090e9" targetNamespace="http://schemas.microsoft.com/office/2006/metadata/properties" ma:root="true" ma:fieldsID="13aa397914262bb6d076ed4e8a5feabd" ns2:_="" ns3:_="">
    <xsd:import namespace="a8a3dedd-9253-47af-aaac-576f3e097140"/>
    <xsd:import namespace="3f079a0d-ec94-4f31-84ee-e0f98a1090e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SearchPropertie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a3dedd-9253-47af-aaac-576f3e0971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719f068-bd4e-4b75-a932-eb5e6debfc0d"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079a0d-ec94-4f31-84ee-e0f98a1090e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237a25e-4bf2-488f-b92f-5f2d910e4a57}" ma:internalName="TaxCatchAll" ma:showField="CatchAllData" ma:web="3f079a0d-ec94-4f31-84ee-e0f98a1090e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43E5C9-E142-4DAD-82DF-5E23227A44F3}">
  <ds:schemaRefs>
    <ds:schemaRef ds:uri="http://schemas.microsoft.com/office/2006/metadata/properties"/>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a8a3dedd-9253-47af-aaac-576f3e097140"/>
    <ds:schemaRef ds:uri="http://schemas.microsoft.com/office/infopath/2007/PartnerControls"/>
    <ds:schemaRef ds:uri="3f079a0d-ec94-4f31-84ee-e0f98a1090e9"/>
    <ds:schemaRef ds:uri="http://purl.org/dc/dcmitype/"/>
  </ds:schemaRefs>
</ds:datastoreItem>
</file>

<file path=customXml/itemProps2.xml><?xml version="1.0" encoding="utf-8"?>
<ds:datastoreItem xmlns:ds="http://schemas.openxmlformats.org/officeDocument/2006/customXml" ds:itemID="{668193B9-552B-49A4-AA53-D6088F00C2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a3dedd-9253-47af-aaac-576f3e097140"/>
    <ds:schemaRef ds:uri="3f079a0d-ec94-4f31-84ee-e0f98a1090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D72E6A-F02B-4E72-BB39-EA9A6AED6E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42825</TotalTime>
  <Words>1504</Words>
  <Application>Microsoft Office PowerPoint</Application>
  <PresentationFormat>Widescreen</PresentationFormat>
  <Paragraphs>373</Paragraphs>
  <Slides>32</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Aptos</vt:lpstr>
      <vt:lpstr>Arial</vt:lpstr>
      <vt:lpstr>Arial Black</vt:lpstr>
      <vt:lpstr>Calibri</vt:lpstr>
      <vt:lpstr>Courier New</vt:lpstr>
      <vt:lpstr>Georgia</vt:lpstr>
      <vt:lpstr>interstate</vt:lpstr>
      <vt:lpstr>Poppins</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Treatment Shown Here  For Reference Byline Treatment Here</dc:title>
  <dc:creator>Jennifer Steffan</dc:creator>
  <cp:lastModifiedBy>Jennifer Steffan</cp:lastModifiedBy>
  <cp:revision>84</cp:revision>
  <cp:lastPrinted>2025-01-04T22:48:37Z</cp:lastPrinted>
  <dcterms:created xsi:type="dcterms:W3CDTF">2020-06-02T13:40:31Z</dcterms:created>
  <dcterms:modified xsi:type="dcterms:W3CDTF">2025-01-09T18:21:41Z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2020-06-02T00:00:00Z</vt:filetime>
  </property>
  <property fmtid="{D5CDD505-2E9C-101B-9397-08002B2CF9AE}" pid="3" name="Creator">
    <vt:lpwstr>Adobe InDesign 15.0 (Macintosh)</vt:lpwstr>
  </property>
  <property fmtid="{D5CDD505-2E9C-101B-9397-08002B2CF9AE}" pid="4" name="LastSaved">
    <vt:filetime>2020-06-02T00:00:00Z</vt:filetime>
  </property>
  <property fmtid="{D5CDD505-2E9C-101B-9397-08002B2CF9AE}" pid="5" name="ContentTypeId">
    <vt:lpwstr>0x010100A454B4761FE37240BAF1B732380BBE9C</vt:lpwstr>
  </property>
  <property fmtid="{D5CDD505-2E9C-101B-9397-08002B2CF9AE}" pid="6" name="Order">
    <vt:r8>100</vt:r8>
  </property>
  <property fmtid="{D5CDD505-2E9C-101B-9397-08002B2CF9AE}" pid="7" name="MediaServiceImageTags">
    <vt:lpwstr/>
  </property>
</Properties>
</file>