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18E0"/>
    <a:srgbClr val="E9E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A0541A-0084-4318-8EB4-2C69868F02D1}" v="1" dt="2026-05-13T14:50:19.1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 Kupiec" userId="ae335bcb-571e-49a9-861d-f41a4859f7da" providerId="ADAL" clId="{E69B9535-BEDA-4DFE-9A20-D583D6763BCA}"/>
    <pc:docChg chg="undo custSel modSld">
      <pc:chgData name="Jef Kupiec" userId="ae335bcb-571e-49a9-861d-f41a4859f7da" providerId="ADAL" clId="{E69B9535-BEDA-4DFE-9A20-D583D6763BCA}" dt="2026-05-13T15:15:14.467" v="100" actId="1076"/>
      <pc:docMkLst>
        <pc:docMk/>
      </pc:docMkLst>
      <pc:sldChg chg="addSp delSp modSp mod">
        <pc:chgData name="Jef Kupiec" userId="ae335bcb-571e-49a9-861d-f41a4859f7da" providerId="ADAL" clId="{E69B9535-BEDA-4DFE-9A20-D583D6763BCA}" dt="2026-05-13T15:15:14.467" v="100" actId="1076"/>
        <pc:sldMkLst>
          <pc:docMk/>
          <pc:sldMk cId="3740935151" sldId="302"/>
        </pc:sldMkLst>
        <pc:spChg chg="mod">
          <ac:chgData name="Jef Kupiec" userId="ae335bcb-571e-49a9-861d-f41a4859f7da" providerId="ADAL" clId="{E69B9535-BEDA-4DFE-9A20-D583D6763BCA}" dt="2026-05-13T15:14:53.889" v="92" actId="20577"/>
          <ac:spMkLst>
            <pc:docMk/>
            <pc:sldMk cId="3740935151" sldId="302"/>
            <ac:spMk id="9" creationId="{28D1846A-DF5D-90D6-8D91-30CABA221B8D}"/>
          </ac:spMkLst>
        </pc:spChg>
        <pc:grpChg chg="add del mod">
          <ac:chgData name="Jef Kupiec" userId="ae335bcb-571e-49a9-861d-f41a4859f7da" providerId="ADAL" clId="{E69B9535-BEDA-4DFE-9A20-D583D6763BCA}" dt="2026-05-13T14:50:19.169" v="14" actId="165"/>
          <ac:grpSpMkLst>
            <pc:docMk/>
            <pc:sldMk cId="3740935151" sldId="302"/>
            <ac:grpSpMk id="7" creationId="{35CF396D-54F6-AEA4-FC13-890F65FF06FB}"/>
          </ac:grpSpMkLst>
        </pc:grpChg>
        <pc:picChg chg="add del mod">
          <ac:chgData name="Jef Kupiec" userId="ae335bcb-571e-49a9-861d-f41a4859f7da" providerId="ADAL" clId="{E69B9535-BEDA-4DFE-9A20-D583D6763BCA}" dt="2026-05-13T15:14:54.700" v="96" actId="931"/>
          <ac:picMkLst>
            <pc:docMk/>
            <pc:sldMk cId="3740935151" sldId="302"/>
            <ac:picMk id="3" creationId="{15BD3238-BF2A-3F64-D87C-2F4B9E81F4B8}"/>
          </ac:picMkLst>
        </pc:picChg>
        <pc:picChg chg="add del mod topLvl">
          <ac:chgData name="Jef Kupiec" userId="ae335bcb-571e-49a9-861d-f41a4859f7da" providerId="ADAL" clId="{E69B9535-BEDA-4DFE-9A20-D583D6763BCA}" dt="2026-05-13T15:15:08.202" v="98" actId="1076"/>
          <ac:picMkLst>
            <pc:docMk/>
            <pc:sldMk cId="3740935151" sldId="302"/>
            <ac:picMk id="4" creationId="{502AC39A-E18D-F0EE-C81D-6AF2E98B8B2C}"/>
          </ac:picMkLst>
        </pc:picChg>
        <pc:picChg chg="add del mod topLvl">
          <ac:chgData name="Jef Kupiec" userId="ae335bcb-571e-49a9-861d-f41a4859f7da" providerId="ADAL" clId="{E69B9535-BEDA-4DFE-9A20-D583D6763BCA}" dt="2026-05-13T15:15:14.467" v="100" actId="1076"/>
          <ac:picMkLst>
            <pc:docMk/>
            <pc:sldMk cId="3740935151" sldId="302"/>
            <ac:picMk id="6" creationId="{5D036C4B-FE38-DF7D-2E7E-D46FAF9660E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88976-7302-07CC-D4E0-1561EBAC48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6A0325-F21F-2111-71CD-2C5ADD362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1E14-8E5F-51EF-5E16-910677A07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58F2D-1AB6-2093-CEB7-95FFB24D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42C36-0649-DD21-B0B8-EB3A46B8F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1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63DDC-F85C-2C84-6A41-93BBC8A2B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5571B-D911-6282-00D5-3F0359FEF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E71B0-A90D-9CD2-28E9-47168D2DD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5DADE-CB9D-6840-D479-8800F58D4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BAE22-0862-5E03-440F-87D1E5E1D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3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C4B4B5-FAFA-3928-6CA0-43DA5AB14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8D830-D0E9-AC6A-D3E8-59565C538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6D4E3-817F-83C3-A43A-3E9521FD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36480-1156-74D4-76AB-0EB0EAD52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2FC2D-3A0A-531C-F8F7-186775E3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53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NE COLUMN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6834" y="6274064"/>
            <a:ext cx="5112739" cy="133321"/>
          </a:xfrm>
        </p:spPr>
        <p:txBody>
          <a:bodyPr lIns="0" tIns="0" rIns="0" bIns="0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b="1">
                <a:solidFill>
                  <a:srgbClr val="F9423A"/>
                </a:solidFill>
                <a:latin typeface="Georgia"/>
                <a:cs typeface="Georgia"/>
              </a:rPr>
              <a:t>Section </a:t>
            </a:r>
            <a:r>
              <a:rPr lang="en-US" b="1" spc="-5">
                <a:solidFill>
                  <a:srgbClr val="F9423A"/>
                </a:solidFill>
                <a:latin typeface="Georgia"/>
                <a:cs typeface="Georgia"/>
              </a:rPr>
              <a:t>Title </a:t>
            </a:r>
            <a:r>
              <a:rPr lang="en-US" b="1">
                <a:solidFill>
                  <a:srgbClr val="F9423A"/>
                </a:solidFill>
                <a:latin typeface="Georgia"/>
                <a:cs typeface="Georgia"/>
              </a:rPr>
              <a:t>Shown </a:t>
            </a:r>
            <a:r>
              <a:rPr lang="en-US" b="1" spc="-5">
                <a:solidFill>
                  <a:srgbClr val="F9423A"/>
                </a:solidFill>
                <a:latin typeface="Georgia"/>
                <a:cs typeface="Georgia"/>
              </a:rPr>
              <a:t>Here For</a:t>
            </a:r>
            <a:r>
              <a:rPr lang="en-US" b="1" spc="-80">
                <a:solidFill>
                  <a:srgbClr val="F9423A"/>
                </a:solidFill>
                <a:latin typeface="Georgia"/>
                <a:cs typeface="Georgia"/>
              </a:rPr>
              <a:t> </a:t>
            </a:r>
            <a:r>
              <a:rPr lang="en-US" b="1" spc="-5">
                <a:solidFill>
                  <a:srgbClr val="F9423A"/>
                </a:solidFill>
                <a:latin typeface="Georgia"/>
                <a:cs typeface="Georgia"/>
              </a:rPr>
              <a:t>Reference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68000" y="6274064"/>
            <a:ext cx="1067164" cy="153888"/>
          </a:xfrm>
        </p:spPr>
        <p:txBody>
          <a:bodyPr lIns="0" tIns="0" rIns="0" bIns="0"/>
          <a:lstStyle>
            <a:lvl1pPr algn="r">
              <a:defRPr sz="1000">
                <a:solidFill>
                  <a:srgbClr val="F9423A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E7419-FC63-AF48-8EC1-FA137051B56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6834" y="1676400"/>
            <a:ext cx="11277965" cy="3371879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Place Content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4EF3ECB-97A1-CF46-A44D-2B4DC83E1A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199" y="1066800"/>
            <a:ext cx="11277600" cy="354292"/>
          </a:xfrm>
        </p:spPr>
        <p:txBody>
          <a:bodyPr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pPr lvl="0"/>
            <a:r>
              <a:rPr lang="en-US"/>
              <a:t>Headline Treatment Shown Here</a:t>
            </a:r>
          </a:p>
        </p:txBody>
      </p:sp>
    </p:spTree>
    <p:extLst>
      <p:ext uri="{BB962C8B-B14F-4D97-AF65-F5344CB8AC3E}">
        <p14:creationId xmlns:p14="http://schemas.microsoft.com/office/powerpoint/2010/main" val="3011965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455EF-030B-6E75-BE4B-9CBC2D45F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FA447-8E79-ED15-E502-B919DC641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D73D5-05B1-D63C-F240-C4B890FAB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D1CB5-60F0-BDB3-DE64-E4DF8AE2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6BAA4-C854-0C75-0F99-6F0D98755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0C918-59B0-F147-E321-1CCD52EA5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9304E-9C99-C040-C99E-0C15DDBB9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5D4FE-7DE6-2A32-667B-4866A0BA1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4C9E7-A0BC-8176-6928-423D4EFB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64E9A-F894-3C0B-6B31-C05A501ED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64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20311-A613-7763-C8DA-F041AEDD8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205DB-F5A4-1724-2104-1BCE439D10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019FA3-123B-588E-181D-1BFEE9459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16545-1D92-CD27-D66B-6554E255A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1858A0-DF4D-B18E-CE1D-CC31C731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3ED2ED-7998-74EA-73E6-F0D577246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79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3F345-5492-44C8-CD5F-106F8CF1E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41DBA-7D2F-AE2C-367E-49B37C2F6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90F495-82B2-D5C4-57C1-C520A298A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E453CD-016F-8FFF-4D1B-D721D300B8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08DE9E-ECA2-1036-67FA-9FDFB9B95E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683A1E-12FE-40E7-4DBD-41592403B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BBCCC5-2120-80E2-0651-823B3CF3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99886C-911D-0EC6-55DE-D020C41FA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6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43EBC-2CDE-91E0-9E0C-B735573AB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1FE88E-B070-C3B5-9750-70D28E465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83175-BBD8-9FEC-8803-B3A4315AE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4AE60A-323D-3350-A0E6-2658DDC2D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58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28A3F7-47C8-DD54-FF50-6F3532FF1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40FE6D-0BA9-5DD9-604B-6AA5D279D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EDF92-D247-11A8-137E-F4F268CA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8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C9376-DB78-8A36-CC8C-FA675FD63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51260-4146-89CA-CC53-368DEDC4B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3AD6C-384E-BD11-324F-9DFECB915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8D9EC6-FA55-148F-EB45-34913F49D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EB9A7A-E8D2-56AB-6D2C-FE334E82C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B19E98-F7ED-E5EE-136E-075C76074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2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6FD03-A63D-E2F7-F355-A0EBBC59F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13A711-FF59-0F3B-C2D0-DA038AD139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25F737-FDEC-824E-09CD-FBBEFF0E1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6EB44-45F3-2D3F-6407-E38BB1CC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ABA87-BB11-0A85-126E-961C7DD80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38D7F-7FEC-E41B-085F-4BEB26632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5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6A7A12-4CDC-033A-D52C-76058761C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AB5-71A0-8AB9-A93A-437E3525E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47D9C-D64A-FD8F-BCEB-9EDFDA060C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AB189-D115-4736-A550-61BB01D63A9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8729-E17D-6439-798F-A71293047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F0126-28B8-8919-5EB3-25F31368A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5CFC28-023C-474C-ABDE-A5E1A38D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9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0D8D1-7C3F-AF29-4C80-B0B755EEA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1E583D-D868-332B-C865-FBA7D64211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832" y="295275"/>
            <a:ext cx="11277600" cy="3542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How to Add Your Headshot to NIGP Forum Speaking Frame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D1846A-DF5D-90D6-8D91-30CABA221B8D}"/>
              </a:ext>
            </a:extLst>
          </p:cNvPr>
          <p:cNvSpPr txBox="1"/>
          <p:nvPr/>
        </p:nvSpPr>
        <p:spPr>
          <a:xfrm>
            <a:off x="416714" y="649567"/>
            <a:ext cx="644446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Step 1: </a:t>
            </a:r>
          </a:p>
          <a:p>
            <a:r>
              <a:rPr lang="en-US" sz="1400" dirty="0"/>
              <a:t>Insert your headshot into this PPT by clicking: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“Insert” 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“Pictures”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“This Device…”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Your headshot 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“Open”</a:t>
            </a:r>
          </a:p>
          <a:p>
            <a:pPr marL="285750" indent="-1714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400" b="1" dirty="0"/>
              <a:t>Step 2:</a:t>
            </a:r>
          </a:p>
          <a:p>
            <a:r>
              <a:rPr lang="en-US" sz="1400" dirty="0"/>
              <a:t>Crop your headshot to fit inside Speaking frame by clicking: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Your headshot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“Picture Format”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“Crop”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“Aspect Ratio”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“1:1”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And moving your headshot to finalize crop</a:t>
            </a:r>
          </a:p>
          <a:p>
            <a:pPr marL="457200" indent="-342900">
              <a:buFont typeface="+mj-lt"/>
              <a:buAutoNum type="arabicPeriod"/>
            </a:pPr>
            <a:endParaRPr lang="en-US" sz="1400" dirty="0"/>
          </a:p>
          <a:p>
            <a:r>
              <a:rPr lang="en-US" sz="1400" b="1" dirty="0"/>
              <a:t>Step 3:</a:t>
            </a:r>
          </a:p>
          <a:p>
            <a:r>
              <a:rPr lang="en-US" sz="1400" dirty="0"/>
              <a:t>Fit your headshot into frame and save the image by: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Moving your headshot over the Speaker frame and adjusting size as needed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Right clicking your headshot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Clicking “Send to Back”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Clicking and moving the frame to adjust as needed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Selecting frame and headshot (left click and drag mouse over both images)  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Right clicking selection and then clicking “Group”</a:t>
            </a:r>
          </a:p>
          <a:p>
            <a:pPr marL="457200" indent="-342900">
              <a:buFont typeface="+mj-lt"/>
              <a:buAutoNum type="arabicPeriod"/>
            </a:pPr>
            <a:r>
              <a:rPr lang="en-US" sz="1400" dirty="0"/>
              <a:t>Right clicking “Save as Picture…”</a:t>
            </a:r>
          </a:p>
          <a:p>
            <a:endParaRPr lang="en-US" sz="1400" b="1" dirty="0"/>
          </a:p>
          <a:p>
            <a:r>
              <a:rPr lang="en-US" sz="1400" b="1" dirty="0"/>
              <a:t>Step 4: </a:t>
            </a:r>
            <a:r>
              <a:rPr lang="en-US" sz="1400" dirty="0"/>
              <a:t>Share your image to social media </a:t>
            </a:r>
            <a:r>
              <a:rPr lang="en-US" sz="1400" dirty="0">
                <a:sym typeface="Wingdings" panose="05000000000000000000" pitchFamily="2" charset="2"/>
              </a:rPr>
              <a:t></a:t>
            </a:r>
            <a:endParaRPr lang="en-US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CF5794-1FC0-5DFB-A660-43533B306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1" y="929038"/>
            <a:ext cx="4526832" cy="452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935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E8A286D00FB74DA48A6DE52EECC9EE" ma:contentTypeVersion="13" ma:contentTypeDescription="Create a new document." ma:contentTypeScope="" ma:versionID="cb6f527488f80789403905dc86eee7c0">
  <xsd:schema xmlns:xsd="http://www.w3.org/2001/XMLSchema" xmlns:xs="http://www.w3.org/2001/XMLSchema" xmlns:p="http://schemas.microsoft.com/office/2006/metadata/properties" xmlns:ns2="4e58c7be-077c-4b5d-9c0c-efee1eecf20e" xmlns:ns3="92ed122e-b188-4dcf-ab31-b98ae125825d" targetNamespace="http://schemas.microsoft.com/office/2006/metadata/properties" ma:root="true" ma:fieldsID="19eb07db6709800c7123d4aff0448a5f" ns2:_="" ns3:_="">
    <xsd:import namespace="4e58c7be-077c-4b5d-9c0c-efee1eecf20e"/>
    <xsd:import namespace="92ed122e-b188-4dcf-ab31-b98ae12582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58c7be-077c-4b5d-9c0c-efee1eecf2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19f068-bd4e-4b75-a932-eb5e6debfc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d122e-b188-4dcf-ab31-b98ae12582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cfbd26e-534d-4227-8e0a-745a2fb760bf}" ma:internalName="TaxCatchAll" ma:showField="CatchAllData" ma:web="92ed122e-b188-4dcf-ab31-b98ae12582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58c7be-077c-4b5d-9c0c-efee1eecf20e">
      <Terms xmlns="http://schemas.microsoft.com/office/infopath/2007/PartnerControls"/>
    </lcf76f155ced4ddcb4097134ff3c332f>
    <TaxCatchAll xmlns="92ed122e-b188-4dcf-ab31-b98ae125825d" xsi:nil="true"/>
  </documentManagement>
</p:properties>
</file>

<file path=customXml/itemProps1.xml><?xml version="1.0" encoding="utf-8"?>
<ds:datastoreItem xmlns:ds="http://schemas.openxmlformats.org/officeDocument/2006/customXml" ds:itemID="{1F294A84-A21C-414D-89E5-1E019E73454B}"/>
</file>

<file path=customXml/itemProps2.xml><?xml version="1.0" encoding="utf-8"?>
<ds:datastoreItem xmlns:ds="http://schemas.openxmlformats.org/officeDocument/2006/customXml" ds:itemID="{86D827B2-D441-466B-AE4B-FF8CDD37324C}"/>
</file>

<file path=customXml/itemProps3.xml><?xml version="1.0" encoding="utf-8"?>
<ds:datastoreItem xmlns:ds="http://schemas.openxmlformats.org/officeDocument/2006/customXml" ds:itemID="{F6A1E947-7866-4B4B-A956-1E96D1B8F550}"/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159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Georgia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Fareshta Touhami</dc:creator>
  <cp:lastModifiedBy>Jef Kupiec</cp:lastModifiedBy>
  <cp:revision>4</cp:revision>
  <dcterms:created xsi:type="dcterms:W3CDTF">2026-02-26T15:30:34Z</dcterms:created>
  <dcterms:modified xsi:type="dcterms:W3CDTF">2026-05-13T20:11:53Z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0x01010004E8A286D00FB74DA48A6DE52EECC9EE</vt:lpwstr>
  </property>
</Properties>
</file>