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heme/theme2.xml" ContentType="application/vnd.openxmlformats-officedocument.theme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12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</p:sldIdLst>
  <p:sldSz cx="12192000" cy="6858000"/>
  <p:notesSz cx="6858000" cy="9144000"/>
  <p:custDataLst>
    <p:tags r:id="rId13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702"/>
    <p:restoredTop sz="88983" autoAdjust="0"/>
  </p:normalViewPr>
  <p:slideViewPr>
    <p:cSldViewPr snapToGrid="0">
      <p:cViewPr varScale="1">
        <p:scale>
          <a:sx n="95" d="100"/>
          <a:sy n="95" d="100"/>
        </p:scale>
        <p:origin x="124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ags" Target="tags/tag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50AC023-8971-4EDA-A50A-764E8AB94CC9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C6D045F-3505-4ECF-8C66-D73969600E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71011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2.emf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5.xml"/><Relationship Id="rId4" Type="http://schemas.openxmlformats.org/officeDocument/2006/relationships/image" Target="../media/image2.emf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6.xml"/><Relationship Id="rId4" Type="http://schemas.openxmlformats.org/officeDocument/2006/relationships/image" Target="../media/image2.emf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7.xml"/><Relationship Id="rId4" Type="http://schemas.openxmlformats.org/officeDocument/2006/relationships/image" Target="../media/image2.emf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8.xml"/><Relationship Id="rId4" Type="http://schemas.openxmlformats.org/officeDocument/2006/relationships/image" Target="../media/image2.emf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9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0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>
            <a:extLst>
              <a:ext uri="{FF2B5EF4-FFF2-40B4-BE49-F238E27FC236}">
                <a16:creationId xmlns:a16="http://schemas.microsoft.com/office/drawing/2014/main" id="{263357FF-E722-52FC-FFF7-FEB76625A09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Title 1">
            <a:extLst>
              <a:ext uri="{FF2B5EF4-FFF2-40B4-BE49-F238E27FC236}">
                <a16:creationId xmlns:a16="http://schemas.microsoft.com/office/drawing/2014/main" id="{A2343EAC-1C7A-45E4-93F0-62CC7BCB25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2921663"/>
            <a:ext cx="8836585" cy="2308324"/>
          </a:xfrm>
        </p:spPr>
        <p:txBody>
          <a:bodyPr anchor="b">
            <a:noAutofit/>
          </a:bodyPr>
          <a:lstStyle>
            <a:lvl1pPr algn="l">
              <a:defRPr sz="8000" b="1" i="0" u="none">
                <a:solidFill>
                  <a:schemeClr val="bg1"/>
                </a:solidFill>
                <a:effectLst/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042A8004-5037-3819-9DA8-92500C09C8C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23244" y="5316585"/>
            <a:ext cx="10378694" cy="369332"/>
          </a:xfrm>
        </p:spPr>
        <p:txBody>
          <a:bodyPr>
            <a:noAutofit/>
          </a:bodyPr>
          <a:lstStyle>
            <a:lvl1pPr marL="0" indent="0">
              <a:buNone/>
              <a:defRPr sz="2000" b="0" i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52AD6C49-6946-FF97-71F8-706F3522FD45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11082130" y="345694"/>
            <a:ext cx="891938" cy="625382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1722518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>
            <a:extLst>
              <a:ext uri="{FF2B5EF4-FFF2-40B4-BE49-F238E27FC236}">
                <a16:creationId xmlns:a16="http://schemas.microsoft.com/office/drawing/2014/main" id="{263357FF-E722-52FC-FFF7-FEB76625A09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A000E163-E095-8FD9-2B12-8B4A9E6037F8}"/>
              </a:ext>
            </a:extLst>
          </p:cNvPr>
          <p:cNvSpPr/>
          <p:nvPr userDrawn="1"/>
        </p:nvSpPr>
        <p:spPr>
          <a:xfrm>
            <a:off x="0" y="1965960"/>
            <a:ext cx="12192000" cy="292608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A2343EAC-1C7A-45E4-93F0-62CC7BCB25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5028" y="2468737"/>
            <a:ext cx="10981944" cy="1920526"/>
          </a:xfrm>
        </p:spPr>
        <p:txBody>
          <a:bodyPr wrap="square" anchor="ctr">
            <a:noAutofit/>
          </a:bodyPr>
          <a:lstStyle>
            <a:lvl1pPr algn="ctr">
              <a:defRPr sz="6000" b="1" i="0" u="none">
                <a:solidFill>
                  <a:schemeClr val="tx1"/>
                </a:solidFill>
                <a:effectLst/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9916928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28C0CFA3-5922-8137-08E3-516BD8904D19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831851" y="792525"/>
            <a:ext cx="10378694" cy="1332521"/>
          </a:xfrm>
        </p:spPr>
        <p:txBody>
          <a:bodyPr anchor="ctr"/>
          <a:lstStyle>
            <a:lvl1pPr>
              <a:buNone/>
              <a:defRPr sz="4400" b="1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en-US" dirty="0"/>
              <a:t>Click to edit Master title style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B23BD047-0C73-A5F9-E5F4-C07C6BDD4378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6115051"/>
            <a:ext cx="12192000" cy="742949"/>
          </a:xfrm>
          <a:prstGeom prst="rect">
            <a:avLst/>
          </a:prstGeom>
        </p:spPr>
      </p:pic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2564766-15F3-171B-5307-143EB19E4F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2364758"/>
            <a:ext cx="10378694" cy="3386818"/>
          </a:xfrm>
        </p:spPr>
        <p:txBody>
          <a:bodyPr>
            <a:noAutofit/>
          </a:bodyPr>
          <a:lstStyle>
            <a:lvl1pPr marL="0" indent="0">
              <a:buNone/>
              <a:defRPr sz="2000" b="0" i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110DC52D-E94D-D13C-DDD3-57CA10B09039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11271967" y="6232957"/>
            <a:ext cx="725557" cy="508724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4080675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-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B176B0C6-1007-98A7-5945-B59129D20642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6115051"/>
            <a:ext cx="12192000" cy="742949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20FAB43A-9C3E-FF80-1F37-75D0DBDD1E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792525"/>
            <a:ext cx="10241534" cy="1332521"/>
          </a:xfrm>
        </p:spPr>
        <p:txBody>
          <a:bodyPr anchor="ctr">
            <a:noAutofit/>
          </a:bodyPr>
          <a:lstStyle>
            <a:lvl1pPr>
              <a:defRPr sz="4400" b="1" i="0">
                <a:solidFill>
                  <a:schemeClr val="tx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8A44F946-9C89-DCB1-7CB5-7D677EC5E91F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11178341" y="6232957"/>
            <a:ext cx="725557" cy="508724"/>
          </a:xfrm>
          <a:prstGeom prst="rect">
            <a:avLst/>
          </a:prstGeom>
        </p:spPr>
      </p:pic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63B782CA-4E1A-8D2E-D031-26439664A1A6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831850" y="2364758"/>
            <a:ext cx="4855718" cy="3386138"/>
          </a:xfrm>
        </p:spPr>
        <p:txBody>
          <a:bodyPr>
            <a:noAutofit/>
          </a:bodyPr>
          <a:lstStyle>
            <a:lvl1pPr>
              <a:buNone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buNone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buNone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buNone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buNone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" name="Content Placeholder 6">
            <a:extLst>
              <a:ext uri="{FF2B5EF4-FFF2-40B4-BE49-F238E27FC236}">
                <a16:creationId xmlns:a16="http://schemas.microsoft.com/office/drawing/2014/main" id="{3ECC7C52-E0D2-2B11-135D-59B186DB97A9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6217666" y="2364758"/>
            <a:ext cx="4855718" cy="3386138"/>
          </a:xfrm>
        </p:spPr>
        <p:txBody>
          <a:bodyPr>
            <a:noAutofit/>
          </a:bodyPr>
          <a:lstStyle>
            <a:lvl1pPr>
              <a:buNone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buNone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buNone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buNone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buNone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4764130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&amp; Imag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754707E5-C9AE-BD26-DA57-FA81F466B525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6115051"/>
            <a:ext cx="12192000" cy="742949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807BF1C1-BA54-CACF-A541-324EE6C4AD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612389"/>
            <a:ext cx="4872863" cy="983029"/>
          </a:xfrm>
        </p:spPr>
        <p:txBody>
          <a:bodyPr anchor="t">
            <a:noAutofit/>
          </a:bodyPr>
          <a:lstStyle>
            <a:lvl1pPr>
              <a:defRPr sz="4000" b="1" i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939D42E-85D9-14CC-2238-C28AD6305E5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1858304"/>
            <a:ext cx="4872863" cy="3877333"/>
          </a:xfrm>
        </p:spPr>
        <p:txBody>
          <a:bodyPr>
            <a:noAutofit/>
          </a:bodyPr>
          <a:lstStyle>
            <a:lvl1pPr>
              <a:buNone/>
              <a:defRPr sz="1800" b="0" i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/>
            </a:lvl2pPr>
          </a:lstStyle>
          <a:p>
            <a:pPr lvl="0"/>
            <a:r>
              <a:rPr lang="en-US" dirty="0"/>
              <a:t>Click to edit Master text styles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E0ECE964-CFF6-1007-9C28-66B725E7DF6D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11178341" y="6232957"/>
            <a:ext cx="725557" cy="508724"/>
          </a:xfrm>
          <a:prstGeom prst="rect">
            <a:avLst/>
          </a:prstGeom>
        </p:spPr>
      </p:pic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DF9AA449-98E0-FC47-BAA7-CB6432ACE95D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096000" y="612389"/>
            <a:ext cx="5256213" cy="5123249"/>
          </a:xfrm>
        </p:spPr>
        <p:txBody>
          <a:bodyPr/>
          <a:lstStyle/>
          <a:p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7527088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&amp; Imag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34A61657-767D-576A-D03D-4746B0E777EF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7938"/>
            <a:ext cx="12192000" cy="1638300"/>
          </a:xfrm>
          <a:prstGeom prst="rect">
            <a:avLst/>
          </a:prstGeom>
        </p:spPr>
      </p:pic>
      <p:sp>
        <p:nvSpPr>
          <p:cNvPr id="9" name="Title 1">
            <a:extLst>
              <a:ext uri="{FF2B5EF4-FFF2-40B4-BE49-F238E27FC236}">
                <a16:creationId xmlns:a16="http://schemas.microsoft.com/office/drawing/2014/main" id="{B86626B6-B589-4CD8-D436-037B3F3FD5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6136" y="465709"/>
            <a:ext cx="9951720" cy="896747"/>
          </a:xfrm>
        </p:spPr>
        <p:txBody>
          <a:bodyPr>
            <a:noAutofit/>
          </a:bodyPr>
          <a:lstStyle>
            <a:lvl1pPr>
              <a:defRPr b="1" i="0">
                <a:solidFill>
                  <a:schemeClr val="bg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FED20DF5-B550-1FF1-BE4E-D63EDE96DC11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11082130" y="345694"/>
            <a:ext cx="891938" cy="625382"/>
          </a:xfrm>
          <a:prstGeom prst="rect">
            <a:avLst/>
          </a:prstGeom>
        </p:spPr>
      </p:pic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2E04AE9-08B4-01A2-B0E6-A838AA747D7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26136" y="1911350"/>
            <a:ext cx="6254750" cy="4580890"/>
          </a:xfrm>
        </p:spPr>
        <p:txBody>
          <a:bodyPr>
            <a:noAutofit/>
          </a:bodyPr>
          <a:lstStyle>
            <a:lvl1pPr>
              <a:buNone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buNone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buNone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buNone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buNone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D9805DEF-05B1-E0FF-D126-A880625E5F3F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6802438" y="1911350"/>
            <a:ext cx="5064125" cy="4600575"/>
          </a:xfrm>
        </p:spPr>
        <p:txBody>
          <a:bodyPr>
            <a:noAutofit/>
          </a:bodyPr>
          <a:lstStyle>
            <a:lvl1pPr>
              <a:buNone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buNone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buNone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buNone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buNone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0357868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-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7B303ADB-A839-6816-4B03-06A2C395493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33963" y="0"/>
            <a:ext cx="12225963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4410B80A-B66F-EFE8-3715-75A49EEAAA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881" y="844061"/>
            <a:ext cx="3932237" cy="1600200"/>
          </a:xfrm>
        </p:spPr>
        <p:txBody>
          <a:bodyPr anchor="b">
            <a:noAutofit/>
          </a:bodyPr>
          <a:lstStyle>
            <a:lvl1pPr>
              <a:defRPr sz="3600" b="1" i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796F852-00FE-B7B8-D824-92AC7F08A1F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81881" y="2643553"/>
            <a:ext cx="3932237" cy="3811588"/>
          </a:xfrm>
        </p:spPr>
        <p:txBody>
          <a:bodyPr>
            <a:noAutofit/>
          </a:bodyPr>
          <a:lstStyle>
            <a:lvl1pPr marL="0" indent="0">
              <a:buNone/>
              <a:defRPr sz="1600" b="0" i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7553537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custDataLst>
      <p:tags r:id="rId1"/>
    </p:custDataLst>
    <p:extLst>
      <p:ext uri="{BB962C8B-B14F-4D97-AF65-F5344CB8AC3E}">
        <p14:creationId xmlns:p14="http://schemas.microsoft.com/office/powerpoint/2010/main" val="14171387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ags" Target="../tags/tag2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D8DED09-7D1A-2FB5-4FBD-9FE41DCE6B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90987DB-5388-FD44-4D0C-6C06F00D11C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custDataLst>
      <p:tags r:id="rId10"/>
    </p:custDataLst>
    <p:extLst>
      <p:ext uri="{BB962C8B-B14F-4D97-AF65-F5344CB8AC3E}">
        <p14:creationId xmlns:p14="http://schemas.microsoft.com/office/powerpoint/2010/main" val="9191744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1" r:id="rId2"/>
    <p:sldLayoutId id="2147483651" r:id="rId3"/>
    <p:sldLayoutId id="2147483660" r:id="rId4"/>
    <p:sldLayoutId id="2147483653" r:id="rId5"/>
    <p:sldLayoutId id="2147483654" r:id="rId6"/>
    <p:sldLayoutId id="2147483656" r:id="rId7"/>
    <p:sldLayoutId id="2147483655" r:id="rId8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3.xml"/><Relationship Id="rId1" Type="http://schemas.openxmlformats.org/officeDocument/2006/relationships/tags" Target="../tags/tag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/><Relationship Id="rId1" Type="http://schemas.openxmlformats.org/officeDocument/2006/relationships/tags" Target="../tags/tag1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5.xml"/><Relationship Id="rId1" Type="http://schemas.openxmlformats.org/officeDocument/2006/relationships/tags" Target="../tags/tag1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tags" Target="../tags/tag1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1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84A64F-8C17-BBAB-309D-34AEACD667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970EA16-9DDC-EC4C-73F2-9B148787D41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8469116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D29332-DD60-B349-028F-F26C0FA4F5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0204199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D7089887-DC21-5D9D-08CE-2B87AE38336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8AC61A8-3876-313E-A548-15BF1FD2CD8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724130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F68DEF-D5A9-6835-442D-1D95878B16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7DD087-6139-E2CC-DF85-D8BE0DDE93AE}"/>
              </a:ext>
            </a:extLst>
          </p:cNvPr>
          <p:cNvSpPr>
            <a:spLocks noGrp="1"/>
          </p:cNvSpPr>
          <p:nvPr>
            <p:ph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AE2880E-1923-25F4-5182-134C071E1BBD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6173654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C8927F-2C7E-454B-5688-C12FF889E7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CD568E-BB70-FCB5-2471-B94C55B0FD5A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545BDBCF-0EDD-7902-32A8-8A47EF6C1F8A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  <p:txBody>
          <a:bodyPr/>
          <a:lstStyle/>
          <a:p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5117791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6BA3ED-8331-890C-E56B-DB356C1C0D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9F0976F-813E-BD4F-0E24-95A0F36C55D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AC3C800-7A2C-FC63-BA5E-92FD253C14F3}"/>
              </a:ext>
            </a:extLst>
          </p:cNvPr>
          <p:cNvSpPr>
            <a:spLocks noGrp="1"/>
          </p:cNvSpPr>
          <p:nvPr>
            <p:ph sz="quarter" idx="11"/>
          </p:nvPr>
        </p:nvSpPr>
        <p:spPr/>
        <p:txBody>
          <a:bodyPr/>
          <a:lstStyle/>
          <a:p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0113207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969453-FB68-8192-CBFA-512DB2B46E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B8B9E94-0B4F-5936-6205-A8C760619688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841256314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DESIGN_ID_OFFICE THEME" val="fvER1b6M"/>
  <p:tag name="ARTICULATE_PROJECT_OPEN" val="0"/>
  <p:tag name="ARTICULATE_SLIDE_COUNT" val="7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4e58c7be-077c-4b5d-9c0c-efee1eecf20e">
      <Terms xmlns="http://schemas.microsoft.com/office/infopath/2007/PartnerControls"/>
    </lcf76f155ced4ddcb4097134ff3c332f>
    <TaxCatchAll xmlns="92ed122e-b188-4dcf-ab31-b98ae125825d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4E8A286D00FB74DA48A6DE52EECC9EE" ma:contentTypeVersion="11" ma:contentTypeDescription="Create a new document." ma:contentTypeScope="" ma:versionID="09a0304b88b0c762237b8425cfc60b6f">
  <xsd:schema xmlns:xsd="http://www.w3.org/2001/XMLSchema" xmlns:xs="http://www.w3.org/2001/XMLSchema" xmlns:p="http://schemas.microsoft.com/office/2006/metadata/properties" xmlns:ns2="4e58c7be-077c-4b5d-9c0c-efee1eecf20e" xmlns:ns3="92ed122e-b188-4dcf-ab31-b98ae125825d" targetNamespace="http://schemas.microsoft.com/office/2006/metadata/properties" ma:root="true" ma:fieldsID="3dd2ac4101d2d793002e7288104721b5" ns2:_="" ns3:_="">
    <xsd:import namespace="4e58c7be-077c-4b5d-9c0c-efee1eecf20e"/>
    <xsd:import namespace="92ed122e-b188-4dcf-ab31-b98ae125825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e58c7be-077c-4b5d-9c0c-efee1eecf20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b719f068-bd4e-4b75-a932-eb5e6debfc0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2ed122e-b188-4dcf-ab31-b98ae125825d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fcfbd26e-534d-4227-8e0a-745a2fb760bf}" ma:internalName="TaxCatchAll" ma:showField="CatchAllData" ma:web="92ed122e-b188-4dcf-ab31-b98ae125825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9128580D-E687-4A85-A094-0275EE5F3972}">
  <ds:schemaRefs>
    <ds:schemaRef ds:uri="4e58c7be-077c-4b5d-9c0c-efee1eecf20e"/>
    <ds:schemaRef ds:uri="92ed122e-b188-4dcf-ab31-b98ae125825d"/>
    <ds:schemaRef ds:uri="http://schemas.microsoft.com/office/2006/documentManagement/types"/>
    <ds:schemaRef ds:uri="http://schemas.microsoft.com/office/infopath/2007/PartnerControls"/>
    <ds:schemaRef ds:uri="http://schemas.microsoft.com/office/2006/metadata/properties"/>
    <ds:schemaRef ds:uri="http://purl.org/dc/terms/"/>
    <ds:schemaRef ds:uri="http://purl.org/dc/dcmitype/"/>
    <ds:schemaRef ds:uri="http://www.w3.org/XML/1998/namespace"/>
    <ds:schemaRef ds:uri="http://schemas.openxmlformats.org/package/2006/metadata/core-properties"/>
    <ds:schemaRef ds:uri="http://purl.org/dc/elements/1.1/"/>
  </ds:schemaRefs>
</ds:datastoreItem>
</file>

<file path=customXml/itemProps2.xml><?xml version="1.0" encoding="utf-8"?>
<ds:datastoreItem xmlns:ds="http://schemas.openxmlformats.org/officeDocument/2006/customXml" ds:itemID="{C15B2C37-591C-467E-801C-7B7B5DD4ED1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46498C72-48B5-4CF5-B711-AED108B2D9B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e58c7be-077c-4b5d-9c0c-efee1eecf20e"/>
    <ds:schemaRef ds:uri="92ed122e-b188-4dcf-ab31-b98ae125825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160</TotalTime>
  <Words>0</Words>
  <Application>Microsoft Office PowerPoint</Application>
  <PresentationFormat>Widescreen</PresentationFormat>
  <Paragraphs>0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Lance McCullah</dc:creator>
  <cp:lastModifiedBy>Angie Newcomer</cp:lastModifiedBy>
  <cp:revision>7</cp:revision>
  <dcterms:created xsi:type="dcterms:W3CDTF">2024-12-09T14:56:13Z</dcterms:created>
  <dcterms:modified xsi:type="dcterms:W3CDTF">2026-04-06T15:42:21Z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0x01010004E8A286D00FB74DA48A6DE52EECC9EE</vt:lpwstr>
  </property>
  <property fmtid="{D5CDD505-2E9C-101B-9397-08002B2CF9AE}" pid="3" name="ArticulateGUID">
    <vt:lpwstr>41611104-0361-4623-B4AD-117023778822</vt:lpwstr>
  </property>
  <property fmtid="{D5CDD505-2E9C-101B-9397-08002B2CF9AE}" pid="4" name="ArticulatePath">
    <vt:lpwstr>https://nigp.sharepoint.com/sites/Forum2026/Shared Documents/Marketing/NIGP-Forum26-PPT-Master_1</vt:lpwstr>
  </property>
</Properties>
</file>