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265" r:id="rId5"/>
    <p:sldId id="449" r:id="rId6"/>
    <p:sldId id="460" r:id="rId7"/>
    <p:sldId id="461" r:id="rId8"/>
    <p:sldId id="340" r:id="rId9"/>
    <p:sldId id="436" r:id="rId10"/>
    <p:sldId id="443" r:id="rId11"/>
    <p:sldId id="445" r:id="rId12"/>
    <p:sldId id="442" r:id="rId13"/>
    <p:sldId id="450" r:id="rId14"/>
    <p:sldId id="433" r:id="rId15"/>
    <p:sldId id="446" r:id="rId16"/>
    <p:sldId id="393" r:id="rId17"/>
    <p:sldId id="448" r:id="rId18"/>
    <p:sldId id="456" r:id="rId19"/>
    <p:sldId id="441" r:id="rId20"/>
    <p:sldId id="437" r:id="rId21"/>
    <p:sldId id="438" r:id="rId22"/>
    <p:sldId id="401" r:id="rId23"/>
    <p:sldId id="463" r:id="rId24"/>
    <p:sldId id="451" r:id="rId25"/>
    <p:sldId id="402" r:id="rId26"/>
    <p:sldId id="319" r:id="rId27"/>
    <p:sldId id="452" r:id="rId28"/>
    <p:sldId id="453" r:id="rId29"/>
    <p:sldId id="457" r:id="rId30"/>
    <p:sldId id="458" r:id="rId31"/>
    <p:sldId id="459" r:id="rId32"/>
    <p:sldId id="462" r:id="rId33"/>
    <p:sldId id="455" r:id="rId34"/>
    <p:sldId id="454" r:id="rId35"/>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29" autoAdjust="0"/>
  </p:normalViewPr>
  <p:slideViewPr>
    <p:cSldViewPr showGuides="1">
      <p:cViewPr varScale="1">
        <p:scale>
          <a:sx n="80" d="100"/>
          <a:sy n="80" d="100"/>
        </p:scale>
        <p:origin x="510" y="267"/>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8/31/2025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8/31/2025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uk-UA" smtClean="0"/>
              <a:t>5</a:t>
            </a:fld>
            <a:endParaRPr lang="uk-UA"/>
          </a:p>
        </p:txBody>
      </p:sp>
    </p:spTree>
    <p:extLst>
      <p:ext uri="{BB962C8B-B14F-4D97-AF65-F5344CB8AC3E}">
        <p14:creationId xmlns:p14="http://schemas.microsoft.com/office/powerpoint/2010/main" val="27004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uk-UA" smtClean="0"/>
              <a:t>23</a:t>
            </a:fld>
            <a:endParaRPr lang="uk-UA"/>
          </a:p>
        </p:txBody>
      </p:sp>
    </p:spTree>
    <p:extLst>
      <p:ext uri="{BB962C8B-B14F-4D97-AF65-F5344CB8AC3E}">
        <p14:creationId xmlns:p14="http://schemas.microsoft.com/office/powerpoint/2010/main" val="514744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495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1" y="4800600"/>
            <a:ext cx="8231744" cy="1219200"/>
          </a:xfrm>
        </p:spPr>
        <p:txBody>
          <a:bodyPr>
            <a:normAutofit/>
          </a:bodyPr>
          <a:lstStyle>
            <a:lvl1pPr marL="0" indent="0" algn="l">
              <a:spcBef>
                <a:spcPts val="0"/>
              </a:spcBef>
              <a:buNone/>
              <a:defRPr sz="1500" cap="all" spc="150" baseline="0">
                <a:solidFill>
                  <a:schemeClr val="accent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Marks, Seals, Cults 7</a:t>
            </a:r>
            <a:endParaRPr/>
          </a:p>
        </p:txBody>
      </p:sp>
      <p:sp>
        <p:nvSpPr>
          <p:cNvPr id="4" name="Date Placeholder 3"/>
          <p:cNvSpPr>
            <a:spLocks noGrp="1"/>
          </p:cNvSpPr>
          <p:nvPr>
            <p:ph type="dt" sz="half" idx="10"/>
          </p:nvPr>
        </p:nvSpPr>
        <p:spPr/>
        <p:txBody>
          <a:bodyPr/>
          <a:lstStyle/>
          <a:p>
            <a:r>
              <a:rPr lang="en-US"/>
              <a:t>11-31-2025</a:t>
            </a:r>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5" y="381001"/>
            <a:ext cx="1524397"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10" y="381001"/>
            <a:ext cx="7393324"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Marks, Seals, Cults 7</a:t>
            </a:r>
            <a:endParaRPr/>
          </a:p>
        </p:txBody>
      </p:sp>
      <p:sp>
        <p:nvSpPr>
          <p:cNvPr id="4" name="Date Placeholder 3"/>
          <p:cNvSpPr>
            <a:spLocks noGrp="1"/>
          </p:cNvSpPr>
          <p:nvPr>
            <p:ph type="dt" sz="half" idx="10"/>
          </p:nvPr>
        </p:nvSpPr>
        <p:spPr/>
        <p:txBody>
          <a:bodyPr/>
          <a:lstStyle/>
          <a:p>
            <a:r>
              <a:rPr lang="en-US"/>
              <a:t>11-31-2025</a:t>
            </a:r>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Marks, Seals, Cults 7</a:t>
            </a:r>
            <a:endParaRPr dirty="0"/>
          </a:p>
        </p:txBody>
      </p:sp>
      <p:sp>
        <p:nvSpPr>
          <p:cNvPr id="4" name="Date Placeholder 3"/>
          <p:cNvSpPr>
            <a:spLocks noGrp="1"/>
          </p:cNvSpPr>
          <p:nvPr>
            <p:ph type="dt" sz="half" idx="10"/>
          </p:nvPr>
        </p:nvSpPr>
        <p:spPr/>
        <p:txBody>
          <a:bodyPr/>
          <a:lstStyle/>
          <a:p>
            <a:r>
              <a:rPr lang="en-US"/>
              <a:t>11-31-2025</a:t>
            </a:r>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3601" b="0" cap="none" baseline="0"/>
            </a:lvl1pPr>
          </a:lstStyle>
          <a:p>
            <a:r>
              <a:rPr lang="en-US"/>
              <a:t>Click to edit Master title style</a:t>
            </a:r>
            <a:endParaRPr/>
          </a:p>
        </p:txBody>
      </p:sp>
      <p:sp>
        <p:nvSpPr>
          <p:cNvPr id="3" name="Text Placeholder 2"/>
          <p:cNvSpPr>
            <a:spLocks noGrp="1"/>
          </p:cNvSpPr>
          <p:nvPr>
            <p:ph type="body" idx="1"/>
          </p:nvPr>
        </p:nvSpPr>
        <p:spPr>
          <a:xfrm>
            <a:off x="1065491" y="5410202"/>
            <a:ext cx="8689596" cy="609601"/>
          </a:xfrm>
        </p:spPr>
        <p:txBody>
          <a:bodyPr anchor="t">
            <a:normAutofit/>
          </a:bodyPr>
          <a:lstStyle>
            <a:lvl1pPr marL="0" indent="0">
              <a:spcBef>
                <a:spcPts val="0"/>
              </a:spcBef>
              <a:buNone/>
              <a:defRPr sz="1500" cap="all" spc="150" baseline="0">
                <a:solidFill>
                  <a:schemeClr val="accent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Marks, Seals, Cults 7</a:t>
            </a:r>
            <a:endParaRPr dirty="0"/>
          </a:p>
        </p:txBody>
      </p:sp>
      <p:sp>
        <p:nvSpPr>
          <p:cNvPr id="4" name="Date Placeholder 3"/>
          <p:cNvSpPr>
            <a:spLocks noGrp="1"/>
          </p:cNvSpPr>
          <p:nvPr>
            <p:ph type="dt" sz="half" idx="10"/>
          </p:nvPr>
        </p:nvSpPr>
        <p:spPr/>
        <p:txBody>
          <a:bodyPr/>
          <a:lstStyle/>
          <a:p>
            <a:r>
              <a:rPr lang="en-US"/>
              <a:t>11-31-2025</a:t>
            </a:r>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1"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Marks, Seals, Cults 7</a:t>
            </a:r>
            <a:endParaRPr dirty="0"/>
          </a:p>
        </p:txBody>
      </p:sp>
      <p:sp>
        <p:nvSpPr>
          <p:cNvPr id="5" name="Date Placeholder 4"/>
          <p:cNvSpPr>
            <a:spLocks noGrp="1"/>
          </p:cNvSpPr>
          <p:nvPr>
            <p:ph type="dt" sz="half" idx="10"/>
          </p:nvPr>
        </p:nvSpPr>
        <p:spPr/>
        <p:txBody>
          <a:bodyPr/>
          <a:lstStyle/>
          <a:p>
            <a:r>
              <a:rPr lang="en-US"/>
              <a:t>11-31-2025</a:t>
            </a:r>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9" y="1905000"/>
            <a:ext cx="4417703"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1522809" y="2743201"/>
            <a:ext cx="4417703"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90" y="1905000"/>
            <a:ext cx="4417703"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51490" y="2743201"/>
            <a:ext cx="4417703"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Marks, Seals, Cults 7</a:t>
            </a:r>
            <a:endParaRPr dirty="0"/>
          </a:p>
        </p:txBody>
      </p:sp>
      <p:sp>
        <p:nvSpPr>
          <p:cNvPr id="7" name="Date Placeholder 6"/>
          <p:cNvSpPr>
            <a:spLocks noGrp="1"/>
          </p:cNvSpPr>
          <p:nvPr>
            <p:ph type="dt" sz="half" idx="10"/>
          </p:nvPr>
        </p:nvSpPr>
        <p:spPr/>
        <p:txBody>
          <a:bodyPr/>
          <a:lstStyle/>
          <a:p>
            <a:r>
              <a:rPr lang="en-US"/>
              <a:t>11-31-2025</a:t>
            </a:r>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Marks, Seals, Cults 7</a:t>
            </a:r>
            <a:endParaRPr/>
          </a:p>
        </p:txBody>
      </p:sp>
      <p:sp>
        <p:nvSpPr>
          <p:cNvPr id="3" name="Date Placeholder 2"/>
          <p:cNvSpPr>
            <a:spLocks noGrp="1"/>
          </p:cNvSpPr>
          <p:nvPr>
            <p:ph type="dt" sz="half" idx="10"/>
          </p:nvPr>
        </p:nvSpPr>
        <p:spPr/>
        <p:txBody>
          <a:bodyPr/>
          <a:lstStyle/>
          <a:p>
            <a:r>
              <a:rPr lang="en-US"/>
              <a:t>11-31-2025</a:t>
            </a:r>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Marks, Seals, Cults 7</a:t>
            </a:r>
            <a:endParaRPr/>
          </a:p>
        </p:txBody>
      </p:sp>
      <p:sp>
        <p:nvSpPr>
          <p:cNvPr id="2" name="Date Placeholder 1"/>
          <p:cNvSpPr>
            <a:spLocks noGrp="1"/>
          </p:cNvSpPr>
          <p:nvPr>
            <p:ph type="dt" sz="half" idx="10"/>
          </p:nvPr>
        </p:nvSpPr>
        <p:spPr/>
        <p:txBody>
          <a:bodyPr/>
          <a:lstStyle/>
          <a:p>
            <a:r>
              <a:rPr lang="en-US"/>
              <a:t>11-31-2025</a:t>
            </a:r>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80" y="1905000"/>
            <a:ext cx="3597544" cy="2667000"/>
          </a:xfrm>
        </p:spPr>
        <p:txBody>
          <a:bodyPr anchor="b">
            <a:noAutofit/>
          </a:bodyPr>
          <a:lstStyle>
            <a:lvl1pPr algn="l">
              <a:lnSpc>
                <a:spcPct val="90000"/>
              </a:lnSpc>
              <a:defRPr sz="2701"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Marks, Seals, Cults 7</a:t>
            </a:r>
            <a:endParaRPr/>
          </a:p>
        </p:txBody>
      </p:sp>
      <p:sp>
        <p:nvSpPr>
          <p:cNvPr id="5" name="Date Placeholder 4"/>
          <p:cNvSpPr>
            <a:spLocks noGrp="1"/>
          </p:cNvSpPr>
          <p:nvPr>
            <p:ph type="dt" sz="half" idx="10"/>
          </p:nvPr>
        </p:nvSpPr>
        <p:spPr/>
        <p:txBody>
          <a:bodyPr/>
          <a:lstStyle/>
          <a:p>
            <a:r>
              <a:rPr lang="en-US"/>
              <a:t>11-31-2025</a:t>
            </a:r>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80" y="1905000"/>
            <a:ext cx="3597544" cy="2667000"/>
          </a:xfrm>
        </p:spPr>
        <p:txBody>
          <a:bodyPr anchor="b">
            <a:normAutofit/>
          </a:bodyPr>
          <a:lstStyle>
            <a:lvl1pPr algn="l">
              <a:lnSpc>
                <a:spcPct val="90000"/>
              </a:lnSpc>
              <a:defRPr sz="2701"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7" cy="5334000"/>
          </a:xfrm>
          <a:solidFill>
            <a:schemeClr val="bg2"/>
          </a:solidFill>
          <a:ln w="76200">
            <a:solidFill>
              <a:schemeClr val="tx1"/>
            </a:solidFill>
            <a:miter lim="800000"/>
          </a:ln>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Drag picture to placeholder or click icon to add</a:t>
            </a:r>
            <a:endParaRPr/>
          </a:p>
        </p:txBody>
      </p:sp>
      <p:sp>
        <p:nvSpPr>
          <p:cNvPr id="6" name="Footer Placeholder 5"/>
          <p:cNvSpPr>
            <a:spLocks noGrp="1"/>
          </p:cNvSpPr>
          <p:nvPr>
            <p:ph type="ftr" sz="quarter" idx="11"/>
          </p:nvPr>
        </p:nvSpPr>
        <p:spPr/>
        <p:txBody>
          <a:bodyPr/>
          <a:lstStyle/>
          <a:p>
            <a:r>
              <a:rPr lang="en-US"/>
              <a:t>Marks, Seals, Cults 7</a:t>
            </a:r>
            <a:endParaRPr dirty="0"/>
          </a:p>
        </p:txBody>
      </p:sp>
      <p:sp>
        <p:nvSpPr>
          <p:cNvPr id="5" name="Date Placeholder 4"/>
          <p:cNvSpPr>
            <a:spLocks noGrp="1"/>
          </p:cNvSpPr>
          <p:nvPr>
            <p:ph type="dt" sz="half" idx="10"/>
          </p:nvPr>
        </p:nvSpPr>
        <p:spPr/>
        <p:txBody>
          <a:bodyPr/>
          <a:lstStyle/>
          <a:p>
            <a:r>
              <a:rPr lang="en-US"/>
              <a:t>11-31-2025</a:t>
            </a:r>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9" y="1904999"/>
            <a:ext cx="913677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09" y="6400800"/>
            <a:ext cx="6554907" cy="276228"/>
          </a:xfrm>
          <a:prstGeom prst="rect">
            <a:avLst/>
          </a:prstGeom>
        </p:spPr>
        <p:txBody>
          <a:bodyPr vert="horz" lIns="91440" tIns="45720" rIns="91440" bIns="45720" rtlCol="0" anchor="ctr"/>
          <a:lstStyle>
            <a:lvl1pPr algn="l">
              <a:defRPr sz="825">
                <a:solidFill>
                  <a:schemeClr val="tx1">
                    <a:tint val="75000"/>
                  </a:schemeClr>
                </a:solidFill>
              </a:defRPr>
            </a:lvl1pPr>
          </a:lstStyle>
          <a:p>
            <a:r>
              <a:rPr lang="en-US"/>
              <a:t>Marks, Seals, Cults 7</a:t>
            </a:r>
            <a:endParaRPr lang="en-US" dirty="0"/>
          </a:p>
        </p:txBody>
      </p:sp>
      <p:sp>
        <p:nvSpPr>
          <p:cNvPr id="4" name="Date Placeholder 3"/>
          <p:cNvSpPr>
            <a:spLocks noGrp="1"/>
          </p:cNvSpPr>
          <p:nvPr>
            <p:ph type="dt" sz="half" idx="2"/>
          </p:nvPr>
        </p:nvSpPr>
        <p:spPr>
          <a:xfrm>
            <a:off x="8228566" y="6400800"/>
            <a:ext cx="1449767" cy="276228"/>
          </a:xfrm>
          <a:prstGeom prst="rect">
            <a:avLst/>
          </a:prstGeom>
        </p:spPr>
        <p:txBody>
          <a:bodyPr vert="horz" lIns="91440" tIns="45720" rIns="91440" bIns="45720" rtlCol="0" anchor="ctr"/>
          <a:lstStyle>
            <a:lvl1pPr algn="r">
              <a:defRPr sz="825">
                <a:solidFill>
                  <a:schemeClr val="tx1">
                    <a:tint val="75000"/>
                  </a:schemeClr>
                </a:solidFill>
              </a:defRPr>
            </a:lvl1pPr>
          </a:lstStyle>
          <a:p>
            <a:r>
              <a:rPr lang="en-US"/>
              <a:t>11-31-2025</a:t>
            </a:r>
          </a:p>
        </p:txBody>
      </p:sp>
      <p:sp>
        <p:nvSpPr>
          <p:cNvPr id="6" name="Slide Number Placeholder 5"/>
          <p:cNvSpPr>
            <a:spLocks noGrp="1"/>
          </p:cNvSpPr>
          <p:nvPr>
            <p:ph type="sldNum" sz="quarter" idx="4"/>
          </p:nvPr>
        </p:nvSpPr>
        <p:spPr>
          <a:xfrm>
            <a:off x="9830771" y="6400800"/>
            <a:ext cx="838420" cy="276228"/>
          </a:xfrm>
          <a:prstGeom prst="rect">
            <a:avLst/>
          </a:prstGeom>
        </p:spPr>
        <p:txBody>
          <a:bodyPr vert="horz" lIns="91440" tIns="45720" rIns="91440" bIns="45720" rtlCol="0" anchor="ctr"/>
          <a:lstStyle>
            <a:lvl1pPr algn="r">
              <a:defRPr sz="825">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p:txStyles>
    <p:title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I31cdeI1xWg?feature=oemb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E91F00-B9A0-4FCC-9A1B-66804AF9AF4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5353" y="152400"/>
            <a:ext cx="11658600" cy="6781800"/>
          </a:xfrm>
          <a:prstGeom prst="rect">
            <a:avLst/>
          </a:prstGeom>
          <a:ln>
            <a:noFill/>
          </a:ln>
          <a:effectLst>
            <a:softEdge rad="112500"/>
          </a:effectLst>
        </p:spPr>
      </p:pic>
      <p:sp>
        <p:nvSpPr>
          <p:cNvPr id="3" name="Title 2"/>
          <p:cNvSpPr>
            <a:spLocks noGrp="1"/>
          </p:cNvSpPr>
          <p:nvPr>
            <p:ph type="ctrTitle"/>
          </p:nvPr>
        </p:nvSpPr>
        <p:spPr>
          <a:xfrm>
            <a:off x="990600" y="803635"/>
            <a:ext cx="6173808" cy="1828800"/>
          </a:xfrm>
        </p:spPr>
        <p:txBody>
          <a:bodyPr>
            <a:noAutofit/>
          </a:bodyPr>
          <a:lstStyle/>
          <a:p>
            <a:r>
              <a:rPr lang="en-US" sz="4800" dirty="0"/>
              <a:t>Marks, Seals &amp; Cults 7</a:t>
            </a:r>
            <a:br>
              <a:rPr lang="en-US" sz="4800" dirty="0"/>
            </a:br>
            <a:r>
              <a:rPr lang="en-US" sz="6600" dirty="0"/>
              <a:t>The Sovereignty Principle</a:t>
            </a:r>
          </a:p>
        </p:txBody>
      </p:sp>
      <p:sp>
        <p:nvSpPr>
          <p:cNvPr id="5" name="Rectangle 4">
            <a:extLst>
              <a:ext uri="{FF2B5EF4-FFF2-40B4-BE49-F238E27FC236}">
                <a16:creationId xmlns:a16="http://schemas.microsoft.com/office/drawing/2014/main" id="{F73ACF98-C0B5-4947-929C-ABBC1B199A8E}"/>
              </a:ext>
            </a:extLst>
          </p:cNvPr>
          <p:cNvSpPr/>
          <p:nvPr/>
        </p:nvSpPr>
        <p:spPr>
          <a:xfrm>
            <a:off x="609600" y="5168205"/>
            <a:ext cx="11125200" cy="1384995"/>
          </a:xfrm>
          <a:prstGeom prst="rect">
            <a:avLst/>
          </a:prstGeom>
        </p:spPr>
        <p:txBody>
          <a:bodyPr wrap="square">
            <a:spAutoFit/>
          </a:bodyPr>
          <a:lstStyle/>
          <a:p>
            <a:r>
              <a:rPr lang="en-US" sz="3600" b="1" dirty="0"/>
              <a:t>Ephesians 1:11</a:t>
            </a:r>
            <a:br>
              <a:rPr lang="en-US" sz="2800" dirty="0"/>
            </a:br>
            <a:r>
              <a:rPr lang="en-US" sz="2400" i="1" dirty="0"/>
              <a:t>In whom also we have obtained an inheritance, being predestinated according to the purpose of him who worketh all things after the counsel of his own will:</a:t>
            </a:r>
            <a:endParaRPr lang="en-US" sz="3600" i="1" dirty="0"/>
          </a:p>
        </p:txBody>
      </p:sp>
    </p:spTree>
    <p:extLst>
      <p:ext uri="{BB962C8B-B14F-4D97-AF65-F5344CB8AC3E}">
        <p14:creationId xmlns:p14="http://schemas.microsoft.com/office/powerpoint/2010/main" val="280892012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A2F91B-F363-2815-0894-46AFD2F3BA48}"/>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1AE7E511-2E27-1938-5ACA-6822773E41FD}"/>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5CB76867-B667-6619-E2C8-39AA292BDE4F}"/>
              </a:ext>
            </a:extLst>
          </p:cNvPr>
          <p:cNvSpPr>
            <a:spLocks noGrp="1"/>
          </p:cNvSpPr>
          <p:nvPr>
            <p:ph type="sldNum" sz="quarter" idx="12"/>
          </p:nvPr>
        </p:nvSpPr>
        <p:spPr/>
        <p:txBody>
          <a:bodyPr/>
          <a:lstStyle/>
          <a:p>
            <a:fld id="{2A013F82-EE5E-44EE-A61D-E31C6657F26F}" type="slidenum">
              <a:rPr lang="en-US" smtClean="0"/>
              <a:t>10</a:t>
            </a:fld>
            <a:endParaRPr lang="en-US"/>
          </a:p>
        </p:txBody>
      </p:sp>
      <p:sp>
        <p:nvSpPr>
          <p:cNvPr id="6" name="TextBox 5">
            <a:extLst>
              <a:ext uri="{FF2B5EF4-FFF2-40B4-BE49-F238E27FC236}">
                <a16:creationId xmlns:a16="http://schemas.microsoft.com/office/drawing/2014/main" id="{CFCD6036-215A-6A54-E7D8-5E5147E009CD}"/>
              </a:ext>
            </a:extLst>
          </p:cNvPr>
          <p:cNvSpPr txBox="1"/>
          <p:nvPr/>
        </p:nvSpPr>
        <p:spPr>
          <a:xfrm>
            <a:off x="152400" y="0"/>
            <a:ext cx="11887200" cy="6071406"/>
          </a:xfrm>
          <a:prstGeom prst="rect">
            <a:avLst/>
          </a:prstGeom>
          <a:noFill/>
        </p:spPr>
        <p:txBody>
          <a:bodyPr wrap="square">
            <a:spAutoFit/>
          </a:bodyPr>
          <a:lstStyle/>
          <a:p>
            <a:pPr>
              <a:lnSpc>
                <a:spcPct val="115000"/>
              </a:lnSpc>
              <a:spcAft>
                <a:spcPts val="800"/>
              </a:spcAft>
            </a:pPr>
            <a:r>
              <a:rPr lang="en-US" sz="4800" b="1" kern="100" dirty="0">
                <a:effectLst/>
                <a:ea typeface="Aptos" panose="020B0004020202020204" pitchFamily="34" charset="0"/>
                <a:cs typeface="Times New Roman" panose="02020603050405020304" pitchFamily="18" charset="0"/>
              </a:rPr>
              <a:t>IDENTIFIED.MASTERPIECE.OF.</a:t>
            </a:r>
            <a:r>
              <a:rPr lang="en-US" sz="4800" kern="100" dirty="0">
                <a:effectLst/>
                <a:ea typeface="Aptos" panose="020B0004020202020204" pitchFamily="34" charset="0"/>
                <a:cs typeface="Times New Roman" panose="02020603050405020304" pitchFamily="18" charset="0"/>
              </a:rPr>
              <a:t>GOD   </a:t>
            </a:r>
          </a:p>
          <a:p>
            <a:pPr>
              <a:spcAft>
                <a:spcPts val="800"/>
              </a:spcAft>
            </a:pPr>
            <a:r>
              <a:rPr lang="en-US" sz="4000" kern="100" dirty="0">
                <a:ea typeface="Aptos" panose="020B0004020202020204" pitchFamily="34" charset="0"/>
                <a:cs typeface="Times New Roman" panose="02020603050405020304" pitchFamily="18" charset="0"/>
              </a:rPr>
              <a:t>	</a:t>
            </a:r>
            <a:r>
              <a:rPr lang="en-US" sz="4000" kern="100" dirty="0">
                <a:effectLst/>
                <a:ea typeface="Aptos" panose="020B0004020202020204" pitchFamily="34" charset="0"/>
                <a:cs typeface="Times New Roman" panose="02020603050405020304" pitchFamily="18" charset="0"/>
              </a:rPr>
              <a:t>58  Man that was made in the image of his Creator, and was given a wall to stand behind, that Word could never fail. You must never get from behind That. He has a purpose in your life, that no one else on the face of the earth can take your place. </a:t>
            </a:r>
          </a:p>
          <a:p>
            <a:pPr>
              <a:spcAft>
                <a:spcPts val="800"/>
              </a:spcAft>
            </a:pPr>
            <a:r>
              <a:rPr lang="en-US" sz="4000" kern="100" dirty="0">
                <a:ea typeface="Aptos" panose="020B0004020202020204" pitchFamily="34" charset="0"/>
                <a:cs typeface="Times New Roman" panose="02020603050405020304" pitchFamily="18" charset="0"/>
              </a:rPr>
              <a:t>	</a:t>
            </a:r>
            <a:r>
              <a:rPr lang="en-US" sz="4000" kern="100" dirty="0">
                <a:effectLst/>
                <a:ea typeface="Aptos" panose="020B0004020202020204" pitchFamily="34" charset="0"/>
                <a:cs typeface="Times New Roman" panose="02020603050405020304" pitchFamily="18" charset="0"/>
              </a:rPr>
              <a:t>God has got something for you. You was did that way for a purpose. God is sovereign in His work. We different, one from another.				</a:t>
            </a:r>
            <a:r>
              <a:rPr lang="en-US" sz="4000" kern="100" dirty="0">
                <a:ea typeface="Aptos" panose="020B0004020202020204" pitchFamily="34" charset="0"/>
                <a:cs typeface="Times New Roman" panose="02020603050405020304" pitchFamily="18" charset="0"/>
              </a:rPr>
              <a:t>64-1205</a:t>
            </a:r>
            <a:r>
              <a:rPr lang="en-US" sz="4000" b="1" kern="100" dirty="0">
                <a:ea typeface="Aptos" panose="020B0004020202020204" pitchFamily="34" charset="0"/>
                <a:cs typeface="Times New Roman" panose="02020603050405020304" pitchFamily="18" charset="0"/>
              </a:rPr>
              <a:t> </a:t>
            </a:r>
            <a:endParaRPr lang="en-US" sz="32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2689336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Marks, Seals, Cults 7</a:t>
            </a:r>
          </a:p>
        </p:txBody>
      </p:sp>
      <p:sp>
        <p:nvSpPr>
          <p:cNvPr id="3" name="Date Placeholder 2"/>
          <p:cNvSpPr>
            <a:spLocks noGrp="1"/>
          </p:cNvSpPr>
          <p:nvPr>
            <p:ph type="dt" sz="half" idx="10"/>
          </p:nvPr>
        </p:nvSpPr>
        <p:spPr/>
        <p:txBody>
          <a:bodyPr/>
          <a:lstStyle/>
          <a:p>
            <a:r>
              <a:rPr lang="en-US"/>
              <a:t>11-31-2025</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11</a:t>
            </a:fld>
            <a:endParaRPr lang="uk-UA"/>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482" y="-4483"/>
            <a:ext cx="12171281" cy="4934351"/>
          </a:xfrm>
          <a:prstGeom prst="rect">
            <a:avLst/>
          </a:prstGeom>
          <a:ln>
            <a:noFill/>
          </a:ln>
          <a:effectLst>
            <a:softEdge rad="112500"/>
          </a:effectLst>
        </p:spPr>
      </p:pic>
      <p:sp>
        <p:nvSpPr>
          <p:cNvPr id="6" name="Rectangle 5"/>
          <p:cNvSpPr/>
          <p:nvPr/>
        </p:nvSpPr>
        <p:spPr>
          <a:xfrm>
            <a:off x="457200" y="2816249"/>
            <a:ext cx="10972800" cy="3600986"/>
          </a:xfrm>
          <a:prstGeom prst="rect">
            <a:avLst/>
          </a:prstGeom>
        </p:spPr>
        <p:txBody>
          <a:bodyPr wrap="square">
            <a:spAutoFit/>
          </a:bodyPr>
          <a:lstStyle/>
          <a:p>
            <a:pPr algn="ctr"/>
            <a:r>
              <a:rPr lang="en-US" sz="4800" b="1" dirty="0"/>
              <a:t>COLOSSIANS 1:16-17</a:t>
            </a:r>
          </a:p>
          <a:p>
            <a:pPr algn="ctr"/>
            <a:r>
              <a:rPr lang="en-US" sz="3600" dirty="0"/>
              <a:t>	</a:t>
            </a:r>
            <a:r>
              <a:rPr lang="en-US" sz="3600" i="1" dirty="0"/>
              <a:t>For by him were all things created, that are in heaven, and that are in earth, visible and invisible, whether they be thrones, or dominions, or principalities, or powers: all things were created by him, and for him:  17 And he is before all things, and by him all things consist. </a:t>
            </a:r>
          </a:p>
        </p:txBody>
      </p:sp>
    </p:spTree>
    <p:extLst>
      <p:ext uri="{BB962C8B-B14F-4D97-AF65-F5344CB8AC3E}">
        <p14:creationId xmlns:p14="http://schemas.microsoft.com/office/powerpoint/2010/main" val="180232018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F92F25-C269-4492-9618-E8C9129CC95A}"/>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4A750CAB-6C61-4B03-8876-049BE1E7D807}"/>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618DA03F-B839-4FDF-9168-5F7D30DFF1BE}"/>
              </a:ext>
            </a:extLst>
          </p:cNvPr>
          <p:cNvSpPr>
            <a:spLocks noGrp="1"/>
          </p:cNvSpPr>
          <p:nvPr>
            <p:ph type="sldNum" sz="quarter" idx="12"/>
          </p:nvPr>
        </p:nvSpPr>
        <p:spPr/>
        <p:txBody>
          <a:bodyPr/>
          <a:lstStyle/>
          <a:p>
            <a:fld id="{2A013F82-EE5E-44EE-A61D-E31C6657F26F}" type="slidenum">
              <a:rPr lang="en-US" smtClean="0"/>
              <a:t>12</a:t>
            </a:fld>
            <a:endParaRPr lang="en-US"/>
          </a:p>
        </p:txBody>
      </p:sp>
      <p:sp>
        <p:nvSpPr>
          <p:cNvPr id="5" name="Rectangle 4">
            <a:extLst>
              <a:ext uri="{FF2B5EF4-FFF2-40B4-BE49-F238E27FC236}">
                <a16:creationId xmlns:a16="http://schemas.microsoft.com/office/drawing/2014/main" id="{8D34CF24-AE42-457A-89C6-7C03FAF239F6}"/>
              </a:ext>
            </a:extLst>
          </p:cNvPr>
          <p:cNvSpPr/>
          <p:nvPr/>
        </p:nvSpPr>
        <p:spPr>
          <a:xfrm>
            <a:off x="76200" y="1"/>
            <a:ext cx="12039600" cy="6986528"/>
          </a:xfrm>
          <a:prstGeom prst="rect">
            <a:avLst/>
          </a:prstGeom>
        </p:spPr>
        <p:txBody>
          <a:bodyPr wrap="square">
            <a:spAutoFit/>
          </a:bodyPr>
          <a:lstStyle/>
          <a:p>
            <a:r>
              <a:rPr lang="en-US" sz="4800" b="1" dirty="0"/>
              <a:t>THOU.KNOWEST.ALL.THINGS</a:t>
            </a:r>
          </a:p>
          <a:p>
            <a:r>
              <a:rPr lang="en-US" sz="4000" dirty="0"/>
              <a:t>	11 Philip left Samaria to go out into the desert in the midst of a big meeting, left thousands and the city was rejoicing. God said, "</a:t>
            </a:r>
            <a:r>
              <a:rPr lang="en-US" sz="4000" i="1" dirty="0"/>
              <a:t>Go out and stand in the desert</a:t>
            </a:r>
            <a:r>
              <a:rPr lang="en-US" sz="4000" dirty="0"/>
              <a:t>." The Holy Spirit caught him away, and the eunuch didn't see him no more. The eunuch taken that message down into Africa. </a:t>
            </a:r>
          </a:p>
          <a:p>
            <a:r>
              <a:rPr lang="en-US" sz="4000" dirty="0"/>
              <a:t>	See, God knows what to do. </a:t>
            </a:r>
            <a:r>
              <a:rPr lang="en-US" sz="4000" b="1" dirty="0"/>
              <a:t>Many times we guess at it, but God knows just exactly what's right… how I love Him, His sovereignty, His goodness, His mercy</a:t>
            </a:r>
            <a:r>
              <a:rPr lang="en-US" sz="4000" dirty="0"/>
              <a:t>.	</a:t>
            </a:r>
            <a:r>
              <a:rPr lang="en-US" sz="4000" dirty="0">
                <a:solidFill>
                  <a:srgbClr val="FFFF00"/>
                </a:solidFill>
              </a:rPr>
              <a:t>										</a:t>
            </a:r>
            <a:r>
              <a:rPr lang="en-US" sz="4000" dirty="0"/>
              <a:t>52-0716</a:t>
            </a:r>
            <a:endParaRPr lang="en-US" sz="4000" dirty="0">
              <a:solidFill>
                <a:srgbClr val="FFFF00"/>
              </a:solidFill>
            </a:endParaRPr>
          </a:p>
        </p:txBody>
      </p:sp>
    </p:spTree>
    <p:extLst>
      <p:ext uri="{BB962C8B-B14F-4D97-AF65-F5344CB8AC3E}">
        <p14:creationId xmlns:p14="http://schemas.microsoft.com/office/powerpoint/2010/main" val="123743207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958" y="-43717"/>
            <a:ext cx="11974842" cy="6370975"/>
          </a:xfrm>
          <a:prstGeom prst="rect">
            <a:avLst/>
          </a:prstGeom>
        </p:spPr>
        <p:txBody>
          <a:bodyPr wrap="square">
            <a:spAutoFit/>
          </a:bodyPr>
          <a:lstStyle/>
          <a:p>
            <a:r>
              <a:rPr lang="en-US" sz="4800" b="1" dirty="0"/>
              <a:t>INDIA.TRIP.REPORT</a:t>
            </a:r>
          </a:p>
          <a:p>
            <a:r>
              <a:rPr lang="en-US" sz="4000" dirty="0"/>
              <a:t>	15  Reason I stuck with the Baptist church was </a:t>
            </a:r>
            <a:r>
              <a:rPr lang="en-US" sz="4000" u="sng" dirty="0"/>
              <a:t>the sovereignty of the local church</a:t>
            </a:r>
            <a:r>
              <a:rPr lang="en-US" sz="4000" dirty="0"/>
              <a:t>, what I think is apostolic. I don't even attend the fellowships, but in the Baptist church is not a denomination. It is now, but it was not supposed to be a denomination. </a:t>
            </a:r>
          </a:p>
          <a:p>
            <a:r>
              <a:rPr lang="en-US" sz="4000" dirty="0"/>
              <a:t>	It's a brotherhood. And it's the sovereignty of the local church.</a:t>
            </a:r>
            <a:r>
              <a:rPr lang="mr-IN" sz="4000" dirty="0"/>
              <a:t>…</a:t>
            </a:r>
            <a:r>
              <a:rPr lang="en-US" sz="4000" dirty="0"/>
              <a:t> According to the Bible, the highest office in the local church is the elder.</a:t>
            </a:r>
          </a:p>
          <a:p>
            <a:pPr algn="r"/>
            <a:r>
              <a:rPr lang="en-US" sz="4000" dirty="0"/>
              <a:t>57-0126</a:t>
            </a:r>
          </a:p>
        </p:txBody>
      </p:sp>
      <p:sp>
        <p:nvSpPr>
          <p:cNvPr id="3" name="Date Placeholder 2"/>
          <p:cNvSpPr>
            <a:spLocks noGrp="1"/>
          </p:cNvSpPr>
          <p:nvPr>
            <p:ph type="dt" sz="half" idx="10"/>
          </p:nvPr>
        </p:nvSpPr>
        <p:spPr/>
        <p:txBody>
          <a:bodyPr/>
          <a:lstStyle/>
          <a:p>
            <a:r>
              <a:rPr lang="en-US"/>
              <a:t>11-31-2025</a:t>
            </a:r>
            <a:endParaRPr lang="mr-IN"/>
          </a:p>
        </p:txBody>
      </p:sp>
      <p:sp>
        <p:nvSpPr>
          <p:cNvPr id="4" name="Footer Placeholder 3"/>
          <p:cNvSpPr>
            <a:spLocks noGrp="1"/>
          </p:cNvSpPr>
          <p:nvPr>
            <p:ph type="ftr" sz="quarter" idx="11"/>
          </p:nvPr>
        </p:nvSpPr>
        <p:spPr/>
        <p:txBody>
          <a:bodyPr/>
          <a:lstStyle/>
          <a:p>
            <a:r>
              <a:rPr lang="en-US"/>
              <a:t>Marks, Seals, Cults 7</a:t>
            </a:r>
          </a:p>
        </p:txBody>
      </p:sp>
      <p:sp>
        <p:nvSpPr>
          <p:cNvPr id="5" name="Slide Number Placeholder 4"/>
          <p:cNvSpPr>
            <a:spLocks noGrp="1"/>
          </p:cNvSpPr>
          <p:nvPr>
            <p:ph type="sldNum" sz="quarter" idx="12"/>
          </p:nvPr>
        </p:nvSpPr>
        <p:spPr/>
        <p:txBody>
          <a:bodyPr/>
          <a:lstStyle/>
          <a:p>
            <a:fld id="{2A013F82-EE5E-44EE-A61D-E31C6657F26F}" type="slidenum">
              <a:rPr lang="uk-UA" smtClean="0"/>
              <a:t>13</a:t>
            </a:fld>
            <a:endParaRPr lang="uk-UA"/>
          </a:p>
        </p:txBody>
      </p:sp>
    </p:spTree>
    <p:extLst>
      <p:ext uri="{BB962C8B-B14F-4D97-AF65-F5344CB8AC3E}">
        <p14:creationId xmlns:p14="http://schemas.microsoft.com/office/powerpoint/2010/main" val="149861248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62944B-161F-401E-8BB8-BE89BB8EC136}"/>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6E0EA579-CC56-4CB5-80E7-861BB9C71BE6}"/>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DC77C9B2-599D-4534-918E-B8EF40618AA7}"/>
              </a:ext>
            </a:extLst>
          </p:cNvPr>
          <p:cNvSpPr>
            <a:spLocks noGrp="1"/>
          </p:cNvSpPr>
          <p:nvPr>
            <p:ph type="sldNum" sz="quarter" idx="12"/>
          </p:nvPr>
        </p:nvSpPr>
        <p:spPr/>
        <p:txBody>
          <a:bodyPr/>
          <a:lstStyle/>
          <a:p>
            <a:fld id="{2A013F82-EE5E-44EE-A61D-E31C6657F26F}" type="slidenum">
              <a:rPr lang="en-US" smtClean="0"/>
              <a:t>14</a:t>
            </a:fld>
            <a:endParaRPr lang="en-US"/>
          </a:p>
        </p:txBody>
      </p:sp>
      <p:sp>
        <p:nvSpPr>
          <p:cNvPr id="5" name="Rectangle 4">
            <a:extLst>
              <a:ext uri="{FF2B5EF4-FFF2-40B4-BE49-F238E27FC236}">
                <a16:creationId xmlns:a16="http://schemas.microsoft.com/office/drawing/2014/main" id="{789C2618-51B8-4234-9A2A-B65FEC7DD393}"/>
              </a:ext>
            </a:extLst>
          </p:cNvPr>
          <p:cNvSpPr/>
          <p:nvPr/>
        </p:nvSpPr>
        <p:spPr>
          <a:xfrm>
            <a:off x="152400" y="76200"/>
            <a:ext cx="11887200" cy="5139869"/>
          </a:xfrm>
          <a:prstGeom prst="rect">
            <a:avLst/>
          </a:prstGeom>
        </p:spPr>
        <p:txBody>
          <a:bodyPr wrap="square">
            <a:spAutoFit/>
          </a:bodyPr>
          <a:lstStyle/>
          <a:p>
            <a:r>
              <a:rPr lang="en-US" sz="4800" b="1" dirty="0"/>
              <a:t>CHURCH.AGE.BOOK </a:t>
            </a:r>
          </a:p>
          <a:p>
            <a:r>
              <a:rPr lang="en-US" sz="4000" dirty="0"/>
              <a:t>	258-1 …That is why I said the Bible called it [Sardis] Reformation--not restoration. It had started out in the doctrine of justification which meant salvation was all of God. Oh, </a:t>
            </a:r>
            <a:r>
              <a:rPr lang="en-US" sz="4000" u="sng" dirty="0"/>
              <a:t>how </a:t>
            </a:r>
            <a:r>
              <a:rPr lang="en-US" sz="4000" u="sng" dirty="0">
                <a:solidFill>
                  <a:srgbClr val="FFFF00"/>
                </a:solidFill>
              </a:rPr>
              <a:t>Luther</a:t>
            </a:r>
            <a:r>
              <a:rPr lang="en-US" sz="4000" u="sng" dirty="0"/>
              <a:t> preached the sovereignty of God and election</a:t>
            </a:r>
            <a:r>
              <a:rPr lang="en-US" sz="4000" dirty="0"/>
              <a:t>. He knew it was all of grace. He separated the church from rule by ecclesiastical hierarchy. </a:t>
            </a:r>
          </a:p>
        </p:txBody>
      </p:sp>
    </p:spTree>
    <p:extLst>
      <p:ext uri="{BB962C8B-B14F-4D97-AF65-F5344CB8AC3E}">
        <p14:creationId xmlns:p14="http://schemas.microsoft.com/office/powerpoint/2010/main" val="65158200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2B9614-0DE2-7130-DD56-F0FD6D4F84F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050313" y="2667000"/>
            <a:ext cx="9136771" cy="4114801"/>
          </a:xfrm>
          <a:prstGeom prst="rect">
            <a:avLst/>
          </a:prstGeom>
          <a:noFill/>
        </p:spPr>
      </p:pic>
      <p:sp>
        <p:nvSpPr>
          <p:cNvPr id="11" name="TextBox 10">
            <a:extLst>
              <a:ext uri="{FF2B5EF4-FFF2-40B4-BE49-F238E27FC236}">
                <a16:creationId xmlns:a16="http://schemas.microsoft.com/office/drawing/2014/main" id="{873050DC-DD16-D441-C025-9988094FB3A0}"/>
              </a:ext>
            </a:extLst>
          </p:cNvPr>
          <p:cNvSpPr txBox="1"/>
          <p:nvPr/>
        </p:nvSpPr>
        <p:spPr>
          <a:xfrm>
            <a:off x="190500" y="762000"/>
            <a:ext cx="11811000" cy="2146815"/>
          </a:xfrm>
          <a:prstGeom prst="rect">
            <a:avLst/>
          </a:prstGeom>
        </p:spPr>
        <p:txBody>
          <a:bodyPr vert="horz" lIns="91440" tIns="45720" rIns="91440" bIns="45720" rtlCol="0" anchor="b">
            <a:noAutofit/>
          </a:bodyPr>
          <a:lstStyle/>
          <a:p>
            <a:pPr defTabSz="685983">
              <a:lnSpc>
                <a:spcPct val="90000"/>
              </a:lnSpc>
              <a:spcBef>
                <a:spcPct val="0"/>
              </a:spcBef>
              <a:spcAft>
                <a:spcPts val="600"/>
              </a:spcAft>
            </a:pPr>
            <a:r>
              <a:rPr lang="en-US" sz="3200" b="1" spc="75" dirty="0">
                <a:latin typeface="+mj-lt"/>
                <a:ea typeface="+mj-ea"/>
                <a:cs typeface="+mj-cs"/>
              </a:rPr>
              <a:t>Arminianism</a:t>
            </a:r>
            <a:r>
              <a:rPr lang="en-US" sz="3200" spc="75" dirty="0">
                <a:latin typeface="+mj-lt"/>
                <a:ea typeface="+mj-ea"/>
                <a:cs typeface="+mj-cs"/>
              </a:rPr>
              <a:t> emphasizes human free will to accept God's offer of salvation, as a choice made by a person responding to God's universal offer;</a:t>
            </a:r>
          </a:p>
          <a:p>
            <a:pPr defTabSz="685983">
              <a:lnSpc>
                <a:spcPct val="90000"/>
              </a:lnSpc>
              <a:spcBef>
                <a:spcPct val="0"/>
              </a:spcBef>
              <a:spcAft>
                <a:spcPts val="600"/>
              </a:spcAft>
            </a:pPr>
            <a:r>
              <a:rPr lang="en-US" sz="3200" b="1" spc="75" dirty="0">
                <a:latin typeface="+mj-lt"/>
                <a:ea typeface="+mj-ea"/>
                <a:cs typeface="+mj-cs"/>
              </a:rPr>
              <a:t>Calvinism</a:t>
            </a:r>
            <a:r>
              <a:rPr lang="en-US" sz="3200" spc="75" dirty="0">
                <a:latin typeface="+mj-lt"/>
                <a:ea typeface="+mj-ea"/>
                <a:cs typeface="+mj-cs"/>
              </a:rPr>
              <a:t> asserts that God's sovereign election determines who receives salvation, it teaches salvation as God's decisive act, chosen from eternity.</a:t>
            </a:r>
          </a:p>
        </p:txBody>
      </p:sp>
      <p:sp>
        <p:nvSpPr>
          <p:cNvPr id="2" name="Footer Placeholder 1">
            <a:extLst>
              <a:ext uri="{FF2B5EF4-FFF2-40B4-BE49-F238E27FC236}">
                <a16:creationId xmlns:a16="http://schemas.microsoft.com/office/drawing/2014/main" id="{307D86F4-30DD-A003-EA40-0521FD577A8C}"/>
              </a:ext>
            </a:extLst>
          </p:cNvPr>
          <p:cNvSpPr>
            <a:spLocks noGrp="1"/>
          </p:cNvSpPr>
          <p:nvPr>
            <p:ph type="ftr" sz="quarter" idx="11"/>
          </p:nvPr>
        </p:nvSpPr>
        <p:spPr>
          <a:xfrm>
            <a:off x="1522809" y="6400800"/>
            <a:ext cx="6554907" cy="276228"/>
          </a:xfrm>
        </p:spPr>
        <p:txBody>
          <a:bodyPr vert="horz" lIns="91440" tIns="45720" rIns="91440" bIns="45720" rtlCol="0" anchor="ctr">
            <a:normAutofit/>
          </a:bodyPr>
          <a:lstStyle/>
          <a:p>
            <a:pPr>
              <a:spcAft>
                <a:spcPts val="600"/>
              </a:spcAft>
            </a:pPr>
            <a:r>
              <a:rPr lang="en-US"/>
              <a:t>Marks, Seals, Cults 7</a:t>
            </a:r>
          </a:p>
        </p:txBody>
      </p:sp>
      <p:sp>
        <p:nvSpPr>
          <p:cNvPr id="3" name="Date Placeholder 2">
            <a:extLst>
              <a:ext uri="{FF2B5EF4-FFF2-40B4-BE49-F238E27FC236}">
                <a16:creationId xmlns:a16="http://schemas.microsoft.com/office/drawing/2014/main" id="{EE8D7EEE-ECA9-3934-03BD-D4D014439A08}"/>
              </a:ext>
            </a:extLst>
          </p:cNvPr>
          <p:cNvSpPr>
            <a:spLocks noGrp="1"/>
          </p:cNvSpPr>
          <p:nvPr>
            <p:ph type="dt" sz="half" idx="10"/>
          </p:nvPr>
        </p:nvSpPr>
        <p:spPr>
          <a:xfrm>
            <a:off x="8228566" y="6400800"/>
            <a:ext cx="1449767" cy="276228"/>
          </a:xfrm>
        </p:spPr>
        <p:txBody>
          <a:bodyPr vert="horz" lIns="91440" tIns="45720" rIns="91440" bIns="45720" rtlCol="0" anchor="ctr">
            <a:normAutofit/>
          </a:bodyPr>
          <a:lstStyle/>
          <a:p>
            <a:pPr>
              <a:spcAft>
                <a:spcPts val="600"/>
              </a:spcAft>
            </a:pPr>
            <a:r>
              <a:rPr lang="en-US"/>
              <a:t>11-31-2025</a:t>
            </a:r>
          </a:p>
        </p:txBody>
      </p:sp>
      <p:sp>
        <p:nvSpPr>
          <p:cNvPr id="4" name="Slide Number Placeholder 3">
            <a:extLst>
              <a:ext uri="{FF2B5EF4-FFF2-40B4-BE49-F238E27FC236}">
                <a16:creationId xmlns:a16="http://schemas.microsoft.com/office/drawing/2014/main" id="{B3B249A2-110B-C5DB-AFAE-0D592384C1C2}"/>
              </a:ext>
            </a:extLst>
          </p:cNvPr>
          <p:cNvSpPr>
            <a:spLocks noGrp="1"/>
          </p:cNvSpPr>
          <p:nvPr>
            <p:ph type="sldNum" sz="quarter" idx="12"/>
          </p:nvPr>
        </p:nvSpPr>
        <p:spPr>
          <a:xfrm>
            <a:off x="9830771" y="6400800"/>
            <a:ext cx="838420" cy="276228"/>
          </a:xfrm>
        </p:spPr>
        <p:txBody>
          <a:bodyPr vert="horz" lIns="91440" tIns="45720" rIns="91440" bIns="45720" rtlCol="0" anchor="ctr">
            <a:normAutofit/>
          </a:bodyPr>
          <a:lstStyle/>
          <a:p>
            <a:pPr>
              <a:spcAft>
                <a:spcPts val="600"/>
              </a:spcAft>
            </a:pPr>
            <a:fld id="{2A013F82-EE5E-44EE-A61D-E31C6657F26F}" type="slidenum">
              <a:rPr lang="en-US" kern="1200">
                <a:latin typeface="+mn-lt"/>
                <a:ea typeface="+mn-ea"/>
                <a:cs typeface="+mn-cs"/>
              </a:rPr>
              <a:pPr>
                <a:spcAft>
                  <a:spcPts val="600"/>
                </a:spcAft>
              </a:pPr>
              <a:t>15</a:t>
            </a:fld>
            <a:endParaRPr lang="en-US" kern="1200">
              <a:latin typeface="+mn-lt"/>
              <a:ea typeface="+mn-ea"/>
              <a:cs typeface="+mn-cs"/>
            </a:endParaRPr>
          </a:p>
        </p:txBody>
      </p:sp>
    </p:spTree>
    <p:extLst>
      <p:ext uri="{BB962C8B-B14F-4D97-AF65-F5344CB8AC3E}">
        <p14:creationId xmlns:p14="http://schemas.microsoft.com/office/powerpoint/2010/main" val="11782855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7290BF-77FD-4CCE-9555-800A46875772}"/>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FA6BDFA4-869F-45C1-BAD7-D9EBAC6C5AD2}"/>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72CE3D0A-3D12-4477-AE03-05E50EECD4A7}"/>
              </a:ext>
            </a:extLst>
          </p:cNvPr>
          <p:cNvSpPr>
            <a:spLocks noGrp="1"/>
          </p:cNvSpPr>
          <p:nvPr>
            <p:ph type="sldNum" sz="quarter" idx="12"/>
          </p:nvPr>
        </p:nvSpPr>
        <p:spPr/>
        <p:txBody>
          <a:bodyPr/>
          <a:lstStyle/>
          <a:p>
            <a:fld id="{2A013F82-EE5E-44EE-A61D-E31C6657F26F}" type="slidenum">
              <a:rPr lang="en-US" smtClean="0"/>
              <a:t>16</a:t>
            </a:fld>
            <a:endParaRPr lang="en-US"/>
          </a:p>
        </p:txBody>
      </p:sp>
      <p:sp>
        <p:nvSpPr>
          <p:cNvPr id="5" name="Rectangle 4">
            <a:extLst>
              <a:ext uri="{FF2B5EF4-FFF2-40B4-BE49-F238E27FC236}">
                <a16:creationId xmlns:a16="http://schemas.microsoft.com/office/drawing/2014/main" id="{A71E9275-08CA-4FA0-823F-1273C72D949D}"/>
              </a:ext>
            </a:extLst>
          </p:cNvPr>
          <p:cNvSpPr/>
          <p:nvPr/>
        </p:nvSpPr>
        <p:spPr>
          <a:xfrm>
            <a:off x="2362200" y="1371601"/>
            <a:ext cx="7086600" cy="3662541"/>
          </a:xfrm>
          <a:prstGeom prst="rect">
            <a:avLst/>
          </a:prstGeom>
        </p:spPr>
        <p:txBody>
          <a:bodyPr wrap="square">
            <a:spAutoFit/>
          </a:bodyPr>
          <a:lstStyle/>
          <a:p>
            <a:pPr algn="ctr"/>
            <a:r>
              <a:rPr lang="en-US" sz="4000" dirty="0">
                <a:latin typeface="Merriweather" panose="00000500000000000000" pitchFamily="2" charset="0"/>
              </a:rPr>
              <a:t>“Prayer is not overcoming God's reluctance. </a:t>
            </a:r>
          </a:p>
          <a:p>
            <a:pPr algn="ctr"/>
            <a:endParaRPr lang="en-US" sz="4000" dirty="0">
              <a:latin typeface="Merriweather" panose="00000500000000000000" pitchFamily="2" charset="0"/>
            </a:endParaRPr>
          </a:p>
          <a:p>
            <a:pPr algn="ctr"/>
            <a:r>
              <a:rPr lang="en-US" sz="4000" dirty="0">
                <a:latin typeface="Merriweather" panose="00000500000000000000" pitchFamily="2" charset="0"/>
              </a:rPr>
              <a:t>It is laying hold of His willingness.”</a:t>
            </a:r>
            <a:br>
              <a:rPr lang="en-US" sz="4000" dirty="0"/>
            </a:br>
            <a:r>
              <a:rPr lang="en-US" sz="3200" dirty="0">
                <a:latin typeface="Lato"/>
              </a:rPr>
              <a:t>Martin Luther</a:t>
            </a:r>
            <a:endParaRPr lang="en-US" sz="4000" dirty="0"/>
          </a:p>
        </p:txBody>
      </p:sp>
      <p:sp>
        <p:nvSpPr>
          <p:cNvPr id="6" name="TextBox 5">
            <a:extLst>
              <a:ext uri="{FF2B5EF4-FFF2-40B4-BE49-F238E27FC236}">
                <a16:creationId xmlns:a16="http://schemas.microsoft.com/office/drawing/2014/main" id="{265C3635-0337-40C0-867C-6C6B7B2D947F}"/>
              </a:ext>
            </a:extLst>
          </p:cNvPr>
          <p:cNvSpPr txBox="1"/>
          <p:nvPr/>
        </p:nvSpPr>
        <p:spPr>
          <a:xfrm>
            <a:off x="4650157" y="334328"/>
            <a:ext cx="2510687" cy="707886"/>
          </a:xfrm>
          <a:prstGeom prst="rect">
            <a:avLst/>
          </a:prstGeom>
          <a:noFill/>
        </p:spPr>
        <p:txBody>
          <a:bodyPr wrap="none" rtlCol="0">
            <a:spAutoFit/>
          </a:bodyPr>
          <a:lstStyle/>
          <a:p>
            <a:r>
              <a:rPr lang="en-US" sz="4000" dirty="0">
                <a:solidFill>
                  <a:srgbClr val="FFFF00"/>
                </a:solidFill>
              </a:rPr>
              <a:t>Why Pray?</a:t>
            </a:r>
          </a:p>
        </p:txBody>
      </p:sp>
    </p:spTree>
    <p:extLst>
      <p:ext uri="{BB962C8B-B14F-4D97-AF65-F5344CB8AC3E}">
        <p14:creationId xmlns:p14="http://schemas.microsoft.com/office/powerpoint/2010/main" val="3016384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0" s="-70588" l="0"/>
                                      </p:by>
                                    </p:animClr>
                                    <p:animClr clrSpc="hsl" dir="cw">
                                      <p:cBhvr>
                                        <p:cTn id="7" dur="500" fill="hold"/>
                                        <p:tgtEl>
                                          <p:spTgt spid="5">
                                            <p:txEl>
                                              <p:pRg st="0" end="0"/>
                                            </p:txEl>
                                          </p:spTgt>
                                        </p:tgtEl>
                                        <p:attrNameLst>
                                          <p:attrName>fillcolor</p:attrName>
                                        </p:attrNameLst>
                                      </p:cBhvr>
                                      <p:by>
                                        <p:hsl h="0" s="-70588" l="0"/>
                                      </p:by>
                                    </p:animClr>
                                    <p:animClr clrSpc="hsl" dir="cw">
                                      <p:cBhvr>
                                        <p:cTn id="8" dur="500" fill="hold"/>
                                        <p:tgtEl>
                                          <p:spTgt spid="5">
                                            <p:txEl>
                                              <p:pRg st="0" end="0"/>
                                            </p:txEl>
                                          </p:spTgt>
                                        </p:tgtEl>
                                        <p:attrNameLst>
                                          <p:attrName>stroke.color</p:attrName>
                                        </p:attrNameLst>
                                      </p:cBhvr>
                                      <p:by>
                                        <p:hsl h="0" s="-70588" l="0"/>
                                      </p:by>
                                    </p:animClr>
                                    <p:set>
                                      <p:cBhvr>
                                        <p:cTn id="9" dur="500" fill="hold"/>
                                        <p:tgtEl>
                                          <p:spTgt spid="5">
                                            <p:txEl>
                                              <p:pRg st="0" end="0"/>
                                            </p:txEl>
                                          </p:spTgt>
                                        </p:tgtEl>
                                        <p:attrNameLst>
                                          <p:attrName>fill.type</p:attrName>
                                        </p:attrNameLst>
                                      </p:cBhvr>
                                      <p:to>
                                        <p:strVal val="solid"/>
                                      </p:to>
                                    </p:set>
                                  </p:childTnLst>
                                </p:cTn>
                              </p:par>
                              <p:par>
                                <p:cTn id="10" presetID="25" presetClass="emph" presetSubtype="0" fill="hold" nodeType="withEffect">
                                  <p:stCondLst>
                                    <p:cond delay="0"/>
                                  </p:stCondLst>
                                  <p:childTnLst>
                                    <p:animClr clrSpc="hsl" dir="cw">
                                      <p:cBhvr override="childStyle">
                                        <p:cTn id="11" dur="500" fill="hold"/>
                                        <p:tgtEl>
                                          <p:spTgt spid="5">
                                            <p:txEl>
                                              <p:pRg st="2" end="2"/>
                                            </p:txEl>
                                          </p:spTgt>
                                        </p:tgtEl>
                                        <p:attrNameLst>
                                          <p:attrName>style.color</p:attrName>
                                        </p:attrNameLst>
                                      </p:cBhvr>
                                      <p:by>
                                        <p:hsl h="0" s="-70588" l="0"/>
                                      </p:by>
                                    </p:animClr>
                                    <p:animClr clrSpc="hsl" dir="cw">
                                      <p:cBhvr>
                                        <p:cTn id="12" dur="500" fill="hold"/>
                                        <p:tgtEl>
                                          <p:spTgt spid="5">
                                            <p:txEl>
                                              <p:pRg st="2" end="2"/>
                                            </p:txEl>
                                          </p:spTgt>
                                        </p:tgtEl>
                                        <p:attrNameLst>
                                          <p:attrName>fillcolor</p:attrName>
                                        </p:attrNameLst>
                                      </p:cBhvr>
                                      <p:by>
                                        <p:hsl h="0" s="-70588" l="0"/>
                                      </p:by>
                                    </p:animClr>
                                    <p:animClr clrSpc="hsl" dir="cw">
                                      <p:cBhvr>
                                        <p:cTn id="13" dur="500" fill="hold"/>
                                        <p:tgtEl>
                                          <p:spTgt spid="5">
                                            <p:txEl>
                                              <p:pRg st="2" end="2"/>
                                            </p:txEl>
                                          </p:spTgt>
                                        </p:tgtEl>
                                        <p:attrNameLst>
                                          <p:attrName>stroke.color</p:attrName>
                                        </p:attrNameLst>
                                      </p:cBhvr>
                                      <p:by>
                                        <p:hsl h="0" s="-70588" l="0"/>
                                      </p:by>
                                    </p:animClr>
                                    <p:set>
                                      <p:cBhvr>
                                        <p:cTn id="14"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87B3EA-A414-461B-AD2B-88EBE568F92A}"/>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AA185A0C-7A10-4009-9AA6-BE380066737E}"/>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39C531BE-66DC-4B22-BE7E-782FA052D3C0}"/>
              </a:ext>
            </a:extLst>
          </p:cNvPr>
          <p:cNvSpPr>
            <a:spLocks noGrp="1"/>
          </p:cNvSpPr>
          <p:nvPr>
            <p:ph type="sldNum" sz="quarter" idx="12"/>
          </p:nvPr>
        </p:nvSpPr>
        <p:spPr/>
        <p:txBody>
          <a:bodyPr/>
          <a:lstStyle/>
          <a:p>
            <a:fld id="{2A013F82-EE5E-44EE-A61D-E31C6657F26F}" type="slidenum">
              <a:rPr lang="en-US" smtClean="0"/>
              <a:t>17</a:t>
            </a:fld>
            <a:endParaRPr lang="en-US"/>
          </a:p>
        </p:txBody>
      </p:sp>
      <p:pic>
        <p:nvPicPr>
          <p:cNvPr id="2050" name="Picture 2" descr="Related image">
            <a:extLst>
              <a:ext uri="{FF2B5EF4-FFF2-40B4-BE49-F238E27FC236}">
                <a16:creationId xmlns:a16="http://schemas.microsoft.com/office/drawing/2014/main" id="{68055DA1-B64A-4BB5-B78B-43DF10E6555F}"/>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04800" y="180971"/>
            <a:ext cx="11582400" cy="467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8011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C8092D-2514-42C7-9B43-3B29DBD8F689}"/>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8432E8DF-DDE1-4709-AFD4-A7B530BB00D5}"/>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635A409B-09A9-48A8-A4A4-0B55E06B0A84}"/>
              </a:ext>
            </a:extLst>
          </p:cNvPr>
          <p:cNvSpPr>
            <a:spLocks noGrp="1"/>
          </p:cNvSpPr>
          <p:nvPr>
            <p:ph type="sldNum" sz="quarter" idx="12"/>
          </p:nvPr>
        </p:nvSpPr>
        <p:spPr/>
        <p:txBody>
          <a:bodyPr/>
          <a:lstStyle/>
          <a:p>
            <a:fld id="{2A013F82-EE5E-44EE-A61D-E31C6657F26F}" type="slidenum">
              <a:rPr lang="en-US" smtClean="0"/>
              <a:t>18</a:t>
            </a:fld>
            <a:endParaRPr lang="en-US"/>
          </a:p>
        </p:txBody>
      </p:sp>
      <p:pic>
        <p:nvPicPr>
          <p:cNvPr id="3074" name="Picture 2" descr="Related image">
            <a:extLst>
              <a:ext uri="{FF2B5EF4-FFF2-40B4-BE49-F238E27FC236}">
                <a16:creationId xmlns:a16="http://schemas.microsoft.com/office/drawing/2014/main" id="{E4E05F1B-A6C4-46B7-BF59-349F5FA03F7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1981201" y="129005"/>
            <a:ext cx="8915399" cy="6866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63306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Marks, Seals, Cults 7</a:t>
            </a:r>
          </a:p>
        </p:txBody>
      </p:sp>
      <p:sp>
        <p:nvSpPr>
          <p:cNvPr id="3" name="Date Placeholder 2"/>
          <p:cNvSpPr>
            <a:spLocks noGrp="1"/>
          </p:cNvSpPr>
          <p:nvPr>
            <p:ph type="dt" sz="half" idx="10"/>
          </p:nvPr>
        </p:nvSpPr>
        <p:spPr/>
        <p:txBody>
          <a:bodyPr/>
          <a:lstStyle/>
          <a:p>
            <a:r>
              <a:rPr lang="en-US"/>
              <a:t>11-31-2025</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19</a:t>
            </a:fld>
            <a:endParaRPr lang="uk-UA"/>
          </a:p>
        </p:txBody>
      </p:sp>
      <p:sp>
        <p:nvSpPr>
          <p:cNvPr id="5" name="Rectangle 4"/>
          <p:cNvSpPr/>
          <p:nvPr/>
        </p:nvSpPr>
        <p:spPr>
          <a:xfrm>
            <a:off x="304800" y="180972"/>
            <a:ext cx="11582400" cy="4308872"/>
          </a:xfrm>
          <a:prstGeom prst="rect">
            <a:avLst/>
          </a:prstGeom>
        </p:spPr>
        <p:txBody>
          <a:bodyPr wrap="square">
            <a:spAutoFit/>
          </a:bodyPr>
          <a:lstStyle/>
          <a:p>
            <a:r>
              <a:rPr lang="en-US" sz="5400" b="1" dirty="0"/>
              <a:t>II TIMOTHY 2:15</a:t>
            </a:r>
          </a:p>
          <a:p>
            <a:r>
              <a:rPr lang="en-US" sz="4400" i="1" dirty="0"/>
              <a:t>	Study to shew thyself approved unto God, a workman that </a:t>
            </a:r>
            <a:r>
              <a:rPr lang="en-US" sz="4400" i="1" dirty="0" err="1"/>
              <a:t>needeth</a:t>
            </a:r>
            <a:r>
              <a:rPr lang="en-US" sz="4400" i="1" dirty="0"/>
              <a:t> not to be ashamed, rightly dividing the word of truth. 16 But shun profane and vain babblings: for they will increase unto more ungodliness. </a:t>
            </a:r>
          </a:p>
        </p:txBody>
      </p:sp>
    </p:spTree>
    <p:extLst>
      <p:ext uri="{BB962C8B-B14F-4D97-AF65-F5344CB8AC3E}">
        <p14:creationId xmlns:p14="http://schemas.microsoft.com/office/powerpoint/2010/main" val="18712495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E8F0B8F-642D-5904-12B6-893096C63A25}"/>
              </a:ext>
            </a:extLst>
          </p:cNvPr>
          <p:cNvSpPr>
            <a:spLocks noGrp="1"/>
          </p:cNvSpPr>
          <p:nvPr>
            <p:ph type="ftr" sz="quarter" idx="11"/>
          </p:nvPr>
        </p:nvSpPr>
        <p:spPr/>
        <p:txBody>
          <a:bodyPr/>
          <a:lstStyle/>
          <a:p>
            <a:r>
              <a:rPr lang="en-US"/>
              <a:t>Marks, Seals, Cults 7</a:t>
            </a:r>
            <a:endParaRPr lang="en-US" dirty="0"/>
          </a:p>
        </p:txBody>
      </p:sp>
      <p:sp>
        <p:nvSpPr>
          <p:cNvPr id="5" name="Date Placeholder 4">
            <a:extLst>
              <a:ext uri="{FF2B5EF4-FFF2-40B4-BE49-F238E27FC236}">
                <a16:creationId xmlns:a16="http://schemas.microsoft.com/office/drawing/2014/main" id="{4CE21DA2-48BD-4DAB-A878-D623C3A7EDBF}"/>
              </a:ext>
            </a:extLst>
          </p:cNvPr>
          <p:cNvSpPr>
            <a:spLocks noGrp="1"/>
          </p:cNvSpPr>
          <p:nvPr>
            <p:ph type="dt" sz="half" idx="10"/>
          </p:nvPr>
        </p:nvSpPr>
        <p:spPr/>
        <p:txBody>
          <a:bodyPr/>
          <a:lstStyle/>
          <a:p>
            <a:r>
              <a:rPr lang="en-US"/>
              <a:t>11-31-2025</a:t>
            </a:r>
          </a:p>
        </p:txBody>
      </p:sp>
      <p:sp>
        <p:nvSpPr>
          <p:cNvPr id="6" name="Slide Number Placeholder 5">
            <a:extLst>
              <a:ext uri="{FF2B5EF4-FFF2-40B4-BE49-F238E27FC236}">
                <a16:creationId xmlns:a16="http://schemas.microsoft.com/office/drawing/2014/main" id="{0F00F1DB-3BF1-4E3E-56EB-135BB1101B9B}"/>
              </a:ext>
            </a:extLst>
          </p:cNvPr>
          <p:cNvSpPr>
            <a:spLocks noGrp="1"/>
          </p:cNvSpPr>
          <p:nvPr>
            <p:ph type="sldNum" sz="quarter" idx="12"/>
          </p:nvPr>
        </p:nvSpPr>
        <p:spPr/>
        <p:txBody>
          <a:bodyPr/>
          <a:lstStyle/>
          <a:p>
            <a:fld id="{2A013F82-EE5E-44EE-A61D-E31C6657F26F}" type="slidenum">
              <a:rPr lang="en-US" smtClean="0"/>
              <a:t>2</a:t>
            </a:fld>
            <a:endParaRPr lang="en-US"/>
          </a:p>
        </p:txBody>
      </p:sp>
      <p:sp>
        <p:nvSpPr>
          <p:cNvPr id="7" name="TextBox 6">
            <a:extLst>
              <a:ext uri="{FF2B5EF4-FFF2-40B4-BE49-F238E27FC236}">
                <a16:creationId xmlns:a16="http://schemas.microsoft.com/office/drawing/2014/main" id="{6441425B-B3EA-9C54-1713-019162F80F93}"/>
              </a:ext>
            </a:extLst>
          </p:cNvPr>
          <p:cNvSpPr txBox="1"/>
          <p:nvPr/>
        </p:nvSpPr>
        <p:spPr>
          <a:xfrm>
            <a:off x="457200" y="76200"/>
            <a:ext cx="8534400" cy="7171194"/>
          </a:xfrm>
          <a:prstGeom prst="rect">
            <a:avLst/>
          </a:prstGeom>
          <a:noFill/>
        </p:spPr>
        <p:txBody>
          <a:bodyPr wrap="square" rtlCol="0">
            <a:spAutoFit/>
          </a:bodyPr>
          <a:lstStyle/>
          <a:p>
            <a:r>
              <a:rPr lang="en-US" sz="4400" b="1" u="sng" dirty="0">
                <a:solidFill>
                  <a:schemeClr val="tx2"/>
                </a:solidFill>
              </a:rPr>
              <a:t>Birthdays, Anniversaries &amp; Events</a:t>
            </a:r>
          </a:p>
          <a:p>
            <a:r>
              <a:rPr lang="en-US" sz="3200" dirty="0"/>
              <a:t>Aug. 23</a:t>
            </a:r>
            <a:r>
              <a:rPr lang="en-US" sz="3200" baseline="30000" dirty="0"/>
              <a:t>rd</a:t>
            </a:r>
            <a:r>
              <a:rPr lang="en-US" sz="3200" dirty="0"/>
              <a:t> Ron Knoblauch</a:t>
            </a:r>
          </a:p>
          <a:p>
            <a:r>
              <a:rPr lang="en-US" sz="3200" dirty="0"/>
              <a:t>Aug. 26</a:t>
            </a:r>
            <a:r>
              <a:rPr lang="en-US" sz="3200" baseline="30000" dirty="0"/>
              <a:t>th</a:t>
            </a:r>
            <a:r>
              <a:rPr lang="en-US" sz="3200" dirty="0"/>
              <a:t> David Whitlock</a:t>
            </a:r>
          </a:p>
          <a:p>
            <a:r>
              <a:rPr lang="en-US" sz="3200" dirty="0"/>
              <a:t>Aug. 17</a:t>
            </a:r>
            <a:r>
              <a:rPr lang="en-US" sz="3200" baseline="30000" dirty="0"/>
              <a:t>th</a:t>
            </a:r>
            <a:r>
              <a:rPr lang="en-US" sz="3200" dirty="0"/>
              <a:t> Emma Harwell, Ashly </a:t>
            </a:r>
            <a:r>
              <a:rPr lang="en-US" sz="3200" dirty="0" err="1"/>
              <a:t>Koplau</a:t>
            </a:r>
            <a:endParaRPr lang="en-US" sz="3200" dirty="0"/>
          </a:p>
          <a:p>
            <a:r>
              <a:rPr lang="en-US" sz="3200" dirty="0"/>
              <a:t>Aug. 29</a:t>
            </a:r>
            <a:r>
              <a:rPr lang="en-US" sz="3200" baseline="30000" dirty="0"/>
              <a:t>th</a:t>
            </a:r>
            <a:r>
              <a:rPr lang="en-US" sz="3200" dirty="0"/>
              <a:t> Lorien Cockman</a:t>
            </a:r>
          </a:p>
          <a:p>
            <a:r>
              <a:rPr lang="en-US" sz="3200" dirty="0"/>
              <a:t>Aug. 30</a:t>
            </a:r>
            <a:r>
              <a:rPr lang="en-US" sz="3200" baseline="30000" dirty="0"/>
              <a:t>th</a:t>
            </a:r>
            <a:r>
              <a:rPr lang="en-US" sz="3200" dirty="0"/>
              <a:t> Jeremiah &amp; Kaitlyn Sheffield</a:t>
            </a:r>
          </a:p>
          <a:p>
            <a:r>
              <a:rPr lang="en-US" sz="3200" dirty="0"/>
              <a:t>Sept. 1</a:t>
            </a:r>
            <a:r>
              <a:rPr lang="en-US" sz="3200" baseline="30000" dirty="0"/>
              <a:t>st</a:t>
            </a:r>
            <a:r>
              <a:rPr lang="en-US" sz="3200" dirty="0"/>
              <a:t> Caroline McIntosh</a:t>
            </a:r>
          </a:p>
          <a:p>
            <a:r>
              <a:rPr lang="en-US" sz="3200" dirty="0"/>
              <a:t>Sept. 2</a:t>
            </a:r>
            <a:r>
              <a:rPr lang="en-US" sz="3200" baseline="30000" dirty="0"/>
              <a:t>nd</a:t>
            </a:r>
            <a:r>
              <a:rPr lang="en-US" sz="3200" dirty="0"/>
              <a:t> Abigail McCafferty</a:t>
            </a:r>
          </a:p>
          <a:p>
            <a:r>
              <a:rPr lang="en-US" sz="3200" dirty="0"/>
              <a:t>Sept. 5</a:t>
            </a:r>
            <a:r>
              <a:rPr lang="en-US" sz="3200" baseline="30000" dirty="0"/>
              <a:t>th</a:t>
            </a:r>
            <a:r>
              <a:rPr lang="en-US" sz="3200" dirty="0"/>
              <a:t> Karen </a:t>
            </a:r>
            <a:r>
              <a:rPr lang="en-US" sz="3200" dirty="0" err="1"/>
              <a:t>Mourglea</a:t>
            </a:r>
            <a:endParaRPr lang="en-US" sz="3200" dirty="0"/>
          </a:p>
          <a:p>
            <a:endParaRPr lang="en-US" sz="3200" dirty="0"/>
          </a:p>
          <a:p>
            <a:r>
              <a:rPr lang="en-US" sz="3200" dirty="0"/>
              <a:t>Sept. 28</a:t>
            </a:r>
            <a:r>
              <a:rPr lang="en-US" sz="3200" baseline="30000" dirty="0"/>
              <a:t>th</a:t>
            </a:r>
            <a:r>
              <a:rPr lang="en-US" sz="3200" dirty="0"/>
              <a:t> No Service at HBT</a:t>
            </a:r>
          </a:p>
          <a:p>
            <a:r>
              <a:rPr lang="en-US" sz="3200" dirty="0"/>
              <a:t>Oct. 25</a:t>
            </a:r>
            <a:r>
              <a:rPr lang="en-US" sz="3200" baseline="30000" dirty="0"/>
              <a:t>th</a:t>
            </a:r>
            <a:r>
              <a:rPr lang="en-US" sz="3200" dirty="0"/>
              <a:t> Fall Festival</a:t>
            </a:r>
          </a:p>
          <a:p>
            <a:r>
              <a:rPr lang="en-US" sz="3200" dirty="0"/>
              <a:t>Oct. December 13</a:t>
            </a:r>
            <a:r>
              <a:rPr lang="en-US" sz="3200" baseline="30000" dirty="0"/>
              <a:t>th</a:t>
            </a:r>
            <a:r>
              <a:rPr lang="en-US" sz="3200" dirty="0"/>
              <a:t> The Final Dinner</a:t>
            </a:r>
          </a:p>
          <a:p>
            <a:endParaRPr lang="en-US" sz="3200" dirty="0"/>
          </a:p>
        </p:txBody>
      </p:sp>
      <p:pic>
        <p:nvPicPr>
          <p:cNvPr id="2" name="Picture 1">
            <a:extLst>
              <a:ext uri="{FF2B5EF4-FFF2-40B4-BE49-F238E27FC236}">
                <a16:creationId xmlns:a16="http://schemas.microsoft.com/office/drawing/2014/main" id="{80F5250F-41D0-431A-DF2E-47B81DC1A28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1400" y="1143000"/>
            <a:ext cx="4404360" cy="2667000"/>
          </a:xfrm>
          <a:prstGeom prst="rect">
            <a:avLst/>
          </a:prstGeom>
        </p:spPr>
      </p:pic>
    </p:spTree>
    <p:extLst>
      <p:ext uri="{BB962C8B-B14F-4D97-AF65-F5344CB8AC3E}">
        <p14:creationId xmlns:p14="http://schemas.microsoft.com/office/powerpoint/2010/main" val="349192551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F1751B-DD6A-0C2C-6AEA-70E774112525}"/>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5F95AAA4-9DE5-DA12-CBF1-60FEE260CF8E}"/>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83EB50E5-CB47-EE45-A80F-6178FAF81379}"/>
              </a:ext>
            </a:extLst>
          </p:cNvPr>
          <p:cNvSpPr>
            <a:spLocks noGrp="1"/>
          </p:cNvSpPr>
          <p:nvPr>
            <p:ph type="sldNum" sz="quarter" idx="12"/>
          </p:nvPr>
        </p:nvSpPr>
        <p:spPr/>
        <p:txBody>
          <a:bodyPr/>
          <a:lstStyle/>
          <a:p>
            <a:fld id="{2A013F82-EE5E-44EE-A61D-E31C6657F26F}" type="slidenum">
              <a:rPr lang="en-US" smtClean="0"/>
              <a:t>20</a:t>
            </a:fld>
            <a:endParaRPr lang="en-US"/>
          </a:p>
        </p:txBody>
      </p:sp>
      <p:pic>
        <p:nvPicPr>
          <p:cNvPr id="7" name="Picture 6">
            <a:extLst>
              <a:ext uri="{FF2B5EF4-FFF2-40B4-BE49-F238E27FC236}">
                <a16:creationId xmlns:a16="http://schemas.microsoft.com/office/drawing/2014/main" id="{6C38F8A0-A504-E7AD-6B56-3B3848F7568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638800" y="76200"/>
            <a:ext cx="6477001" cy="6858000"/>
          </a:xfrm>
          <a:prstGeom prst="rect">
            <a:avLst/>
          </a:prstGeom>
          <a:ln>
            <a:noFill/>
          </a:ln>
          <a:effectLst>
            <a:softEdge rad="112500"/>
          </a:effectLst>
        </p:spPr>
      </p:pic>
      <p:sp>
        <p:nvSpPr>
          <p:cNvPr id="6" name="TextBox 5">
            <a:extLst>
              <a:ext uri="{FF2B5EF4-FFF2-40B4-BE49-F238E27FC236}">
                <a16:creationId xmlns:a16="http://schemas.microsoft.com/office/drawing/2014/main" id="{06CC4321-4AE6-53DD-6BED-3D91D026A1FB}"/>
              </a:ext>
            </a:extLst>
          </p:cNvPr>
          <p:cNvSpPr txBox="1"/>
          <p:nvPr/>
        </p:nvSpPr>
        <p:spPr>
          <a:xfrm>
            <a:off x="152400" y="43329"/>
            <a:ext cx="7086600" cy="6494085"/>
          </a:xfrm>
          <a:prstGeom prst="rect">
            <a:avLst/>
          </a:prstGeom>
          <a:noFill/>
        </p:spPr>
        <p:txBody>
          <a:bodyPr wrap="square">
            <a:spAutoFit/>
          </a:bodyPr>
          <a:lstStyle/>
          <a:p>
            <a:r>
              <a:rPr lang="en-US" sz="4800" i="1" dirty="0"/>
              <a:t>Example: </a:t>
            </a:r>
          </a:p>
          <a:p>
            <a:r>
              <a:rPr lang="en-US" sz="4000" b="1" dirty="0"/>
              <a:t>EXODUS 22:18</a:t>
            </a:r>
            <a:endParaRPr lang="en-US" sz="4000" b="1" i="1" dirty="0"/>
          </a:p>
          <a:p>
            <a:r>
              <a:rPr lang="en-US" sz="3600" i="1" dirty="0"/>
              <a:t>Thou shalt not suffer a witch to live.</a:t>
            </a:r>
          </a:p>
          <a:p>
            <a:endParaRPr lang="en-US" sz="3600" dirty="0"/>
          </a:p>
          <a:p>
            <a:r>
              <a:rPr lang="en-US" sz="4000" b="1" dirty="0"/>
              <a:t>DEUTERONOMY 18:10</a:t>
            </a:r>
          </a:p>
          <a:p>
            <a:r>
              <a:rPr lang="en-US" sz="3600" i="1" dirty="0"/>
              <a:t>There shall not be found among you any one that maketh his son or his daughter to pass through the fire, or that </a:t>
            </a:r>
            <a:r>
              <a:rPr lang="en-US" sz="3600" i="1" dirty="0" err="1"/>
              <a:t>useth</a:t>
            </a:r>
            <a:r>
              <a:rPr lang="en-US" sz="3600" i="1" dirty="0"/>
              <a:t> divination, or an observer of times, or an enchanter, or a witch…</a:t>
            </a:r>
          </a:p>
        </p:txBody>
      </p:sp>
    </p:spTree>
    <p:extLst>
      <p:ext uri="{BB962C8B-B14F-4D97-AF65-F5344CB8AC3E}">
        <p14:creationId xmlns:p14="http://schemas.microsoft.com/office/powerpoint/2010/main" val="89294927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641741-2317-7DE3-A43C-46CB9EC1FC6C}"/>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F3F326E5-0C9D-EE16-402C-28E9706D1BF8}"/>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AEAEF8EC-9504-D64A-1EE9-F90BD26BC465}"/>
              </a:ext>
            </a:extLst>
          </p:cNvPr>
          <p:cNvSpPr>
            <a:spLocks noGrp="1"/>
          </p:cNvSpPr>
          <p:nvPr>
            <p:ph type="sldNum" sz="quarter" idx="12"/>
          </p:nvPr>
        </p:nvSpPr>
        <p:spPr/>
        <p:txBody>
          <a:bodyPr/>
          <a:lstStyle/>
          <a:p>
            <a:fld id="{2A013F82-EE5E-44EE-A61D-E31C6657F26F}" type="slidenum">
              <a:rPr lang="en-US" smtClean="0"/>
              <a:t>21</a:t>
            </a:fld>
            <a:endParaRPr lang="en-US"/>
          </a:p>
        </p:txBody>
      </p:sp>
      <p:sp>
        <p:nvSpPr>
          <p:cNvPr id="6" name="TextBox 5">
            <a:extLst>
              <a:ext uri="{FF2B5EF4-FFF2-40B4-BE49-F238E27FC236}">
                <a16:creationId xmlns:a16="http://schemas.microsoft.com/office/drawing/2014/main" id="{D3ADAEBC-DC0A-9925-A8E6-13AE4D1F3542}"/>
              </a:ext>
            </a:extLst>
          </p:cNvPr>
          <p:cNvSpPr txBox="1"/>
          <p:nvPr/>
        </p:nvSpPr>
        <p:spPr>
          <a:xfrm>
            <a:off x="152400" y="76200"/>
            <a:ext cx="11887200" cy="6576159"/>
          </a:xfrm>
          <a:prstGeom prst="rect">
            <a:avLst/>
          </a:prstGeom>
          <a:noFill/>
        </p:spPr>
        <p:txBody>
          <a:bodyPr wrap="square">
            <a:spAutoFit/>
          </a:bodyPr>
          <a:lstStyle/>
          <a:p>
            <a:pPr>
              <a:spcAft>
                <a:spcPts val="800"/>
              </a:spcAft>
            </a:pPr>
            <a:r>
              <a:rPr lang="en-US" sz="4800" b="1" kern="100" dirty="0">
                <a:effectLst/>
                <a:latin typeface="Candara" panose="020E0502030303020204" pitchFamily="34" charset="0"/>
                <a:ea typeface="Aptos" panose="020B0004020202020204" pitchFamily="34" charset="0"/>
                <a:cs typeface="Times New Roman" panose="02020603050405020304" pitchFamily="18" charset="0"/>
              </a:rPr>
              <a:t>THE.PLACING.OF.DEACONS</a:t>
            </a:r>
            <a:r>
              <a:rPr lang="en-US" sz="4800" kern="100" dirty="0">
                <a:effectLst/>
                <a:latin typeface="Candara" panose="020E0502030303020204" pitchFamily="34" charset="0"/>
                <a:ea typeface="Aptos" panose="020B0004020202020204" pitchFamily="34" charset="0"/>
                <a:cs typeface="Times New Roman" panose="02020603050405020304" pitchFamily="18" charset="0"/>
              </a:rPr>
              <a:t>  </a:t>
            </a:r>
          </a:p>
          <a:p>
            <a:pPr>
              <a:spcAft>
                <a:spcPts val="800"/>
              </a:spcAft>
            </a:pPr>
            <a:r>
              <a:rPr lang="en-US" sz="4000" kern="100" dirty="0">
                <a:latin typeface="Candara" panose="020E0502030303020204" pitchFamily="34" charset="0"/>
                <a:ea typeface="Aptos" panose="020B0004020202020204" pitchFamily="34" charset="0"/>
                <a:cs typeface="Times New Roman" panose="02020603050405020304" pitchFamily="18" charset="0"/>
              </a:rPr>
              <a:t>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1 Our little church here is sovereign. It doesn't have any denomination, it elects its own deacons. It elects its pastor; its trustees; everything that comes in and out of the church. No one person has the say-so over anything; it's the church. </a:t>
            </a:r>
          </a:p>
          <a:p>
            <a:pPr>
              <a:spcAft>
                <a:spcPts val="800"/>
              </a:spcAft>
            </a:pPr>
            <a:r>
              <a:rPr lang="en-US" sz="4000" kern="100" dirty="0">
                <a:latin typeface="Candara" panose="020E0502030303020204" pitchFamily="34" charset="0"/>
                <a:ea typeface="Aptos" panose="020B0004020202020204" pitchFamily="34" charset="0"/>
                <a:cs typeface="Times New Roman" panose="02020603050405020304" pitchFamily="18" charset="0"/>
              </a:rPr>
              <a:t>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And the church are those who come and support the church with their presence, with their tithe and offerings, </a:t>
            </a:r>
            <a:r>
              <a:rPr lang="en-US" sz="4000" u="sng" kern="100" dirty="0">
                <a:effectLst/>
                <a:latin typeface="Candara" panose="020E0502030303020204" pitchFamily="34" charset="0"/>
                <a:ea typeface="Aptos" panose="020B0004020202020204" pitchFamily="34" charset="0"/>
                <a:cs typeface="Times New Roman" panose="02020603050405020304" pitchFamily="18" charset="0"/>
              </a:rPr>
              <a:t>are always the ones that has legal say-so in the placing of such</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a:t>
            </a:r>
            <a:r>
              <a:rPr lang="en-US" sz="3200" b="1" kern="100" dirty="0">
                <a:latin typeface="Candara" panose="020E0502030303020204" pitchFamily="34" charset="0"/>
                <a:ea typeface="Aptos" panose="020B0004020202020204" pitchFamily="34" charset="0"/>
                <a:cs typeface="Times New Roman" panose="02020603050405020304" pitchFamily="18" charset="0"/>
              </a:rPr>
              <a:t>58-0720</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7776602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Marks, Seals, Cults 7</a:t>
            </a:r>
          </a:p>
        </p:txBody>
      </p:sp>
      <p:sp>
        <p:nvSpPr>
          <p:cNvPr id="3" name="Date Placeholder 2"/>
          <p:cNvSpPr>
            <a:spLocks noGrp="1"/>
          </p:cNvSpPr>
          <p:nvPr>
            <p:ph type="dt" sz="half" idx="10"/>
          </p:nvPr>
        </p:nvSpPr>
        <p:spPr/>
        <p:txBody>
          <a:bodyPr/>
          <a:lstStyle/>
          <a:p>
            <a:r>
              <a:rPr lang="en-US"/>
              <a:t>11-31-2025</a:t>
            </a:r>
            <a:endParaRPr lang="mr-IN"/>
          </a:p>
        </p:txBody>
      </p:sp>
      <p:sp>
        <p:nvSpPr>
          <p:cNvPr id="4" name="Slide Number Placeholder 3"/>
          <p:cNvSpPr>
            <a:spLocks noGrp="1"/>
          </p:cNvSpPr>
          <p:nvPr>
            <p:ph type="sldNum" sz="quarter" idx="12"/>
          </p:nvPr>
        </p:nvSpPr>
        <p:spPr/>
        <p:txBody>
          <a:bodyPr/>
          <a:lstStyle/>
          <a:p>
            <a:fld id="{2A013F82-EE5E-44EE-A61D-E31C6657F26F}" type="slidenum">
              <a:rPr lang="uk-UA" smtClean="0"/>
              <a:t>22</a:t>
            </a:fld>
            <a:endParaRPr lang="uk-UA"/>
          </a:p>
        </p:txBody>
      </p:sp>
      <p:sp>
        <p:nvSpPr>
          <p:cNvPr id="5" name="Rectangle 4"/>
          <p:cNvSpPr/>
          <p:nvPr/>
        </p:nvSpPr>
        <p:spPr>
          <a:xfrm>
            <a:off x="228600" y="1"/>
            <a:ext cx="11887200" cy="7109639"/>
          </a:xfrm>
          <a:prstGeom prst="rect">
            <a:avLst/>
          </a:prstGeom>
        </p:spPr>
        <p:txBody>
          <a:bodyPr wrap="square">
            <a:spAutoFit/>
          </a:bodyPr>
          <a:lstStyle/>
          <a:p>
            <a:r>
              <a:rPr lang="en-US" sz="3800" b="1" dirty="0"/>
              <a:t>II TIMOTHY 4:5</a:t>
            </a:r>
          </a:p>
          <a:p>
            <a:r>
              <a:rPr lang="en-US" sz="3800" i="1" dirty="0"/>
              <a:t>	But watch thou in all things, endure afflictions, do the work of an evangelist, make full proof of thy ministry. 6 For I am now ready to be offered, and the time of my departure is at hand. 7 I have fought a good fight, I have finished my course, I have kept the faith: </a:t>
            </a:r>
          </a:p>
          <a:p>
            <a:r>
              <a:rPr lang="en-US" sz="3800" i="1" dirty="0"/>
              <a:t>	 14 Of these things put them in remembrance, charging them before the Lord that they strive not about words to no profit, but to the subverting of the hearers. 15 </a:t>
            </a:r>
            <a:r>
              <a:rPr lang="en-US" sz="3800" i="1" spc="-150" dirty="0"/>
              <a:t>Study to shew thyself approved unto God, a workman that </a:t>
            </a:r>
            <a:r>
              <a:rPr lang="en-US" sz="3800" i="1" spc="-150" dirty="0" err="1"/>
              <a:t>needeth</a:t>
            </a:r>
            <a:r>
              <a:rPr lang="en-US" sz="3800" i="1" spc="-150" dirty="0"/>
              <a:t> not to be ashamed, rightly dividing the word of truth. </a:t>
            </a:r>
          </a:p>
          <a:p>
            <a:endParaRPr lang="en-US" sz="3800" i="1" dirty="0"/>
          </a:p>
        </p:txBody>
      </p:sp>
    </p:spTree>
    <p:extLst>
      <p:ext uri="{BB962C8B-B14F-4D97-AF65-F5344CB8AC3E}">
        <p14:creationId xmlns:p14="http://schemas.microsoft.com/office/powerpoint/2010/main" val="802810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1887200" cy="6309420"/>
          </a:xfrm>
          <a:prstGeom prst="rect">
            <a:avLst/>
          </a:prstGeom>
        </p:spPr>
        <p:txBody>
          <a:bodyPr wrap="square">
            <a:spAutoFit/>
          </a:bodyPr>
          <a:lstStyle/>
          <a:p>
            <a:r>
              <a:rPr lang="en-US" sz="4400" b="1" dirty="0"/>
              <a:t>HEBREWS.CHAPTER.FIVE.AND.SIX.1 </a:t>
            </a:r>
            <a:r>
              <a:rPr lang="en-US" sz="3600" dirty="0"/>
              <a:t>	</a:t>
            </a:r>
          </a:p>
          <a:p>
            <a:r>
              <a:rPr lang="en-US" sz="3600" dirty="0"/>
              <a:t>	24  Let a man go where God leads him to go. I like that. I believe in the supreme authority of the local assembly. </a:t>
            </a:r>
          </a:p>
          <a:p>
            <a:r>
              <a:rPr lang="en-US" sz="3600" dirty="0"/>
              <a:t>	Let each church choose its pastors, deacons, whatever. That way, the man in there has no bishop over him. The Holy Spirit wants to speak something to that church, they don't have to ask anybody about whether they could do this or do that. It's the individual in contact with the Holy Spirit. the sovereignty of the local church. Now, brotherhood, that's wonderful. All churches ought to be in a brotherhood like that, together. But the sovereignty of local church!      </a:t>
            </a:r>
            <a:r>
              <a:rPr lang="en-US" sz="2800" dirty="0"/>
              <a:t>57-0908 </a:t>
            </a:r>
            <a:endParaRPr lang="en-US" sz="3600" dirty="0"/>
          </a:p>
        </p:txBody>
      </p:sp>
      <p:sp>
        <p:nvSpPr>
          <p:cNvPr id="3" name="Date Placeholder 2"/>
          <p:cNvSpPr>
            <a:spLocks noGrp="1"/>
          </p:cNvSpPr>
          <p:nvPr>
            <p:ph type="dt" sz="half" idx="10"/>
          </p:nvPr>
        </p:nvSpPr>
        <p:spPr/>
        <p:txBody>
          <a:bodyPr/>
          <a:lstStyle/>
          <a:p>
            <a:r>
              <a:rPr lang="en-US"/>
              <a:t>11-31-2025</a:t>
            </a:r>
            <a:endParaRPr lang="mr-IN"/>
          </a:p>
        </p:txBody>
      </p:sp>
      <p:sp>
        <p:nvSpPr>
          <p:cNvPr id="4" name="Footer Placeholder 3"/>
          <p:cNvSpPr>
            <a:spLocks noGrp="1"/>
          </p:cNvSpPr>
          <p:nvPr>
            <p:ph type="ftr" sz="quarter" idx="11"/>
          </p:nvPr>
        </p:nvSpPr>
        <p:spPr/>
        <p:txBody>
          <a:bodyPr/>
          <a:lstStyle/>
          <a:p>
            <a:r>
              <a:rPr lang="en-US"/>
              <a:t>Marks, Seals, Cults 7</a:t>
            </a:r>
          </a:p>
        </p:txBody>
      </p:sp>
      <p:sp>
        <p:nvSpPr>
          <p:cNvPr id="5" name="Slide Number Placeholder 4"/>
          <p:cNvSpPr>
            <a:spLocks noGrp="1"/>
          </p:cNvSpPr>
          <p:nvPr>
            <p:ph type="sldNum" sz="quarter" idx="12"/>
          </p:nvPr>
        </p:nvSpPr>
        <p:spPr/>
        <p:txBody>
          <a:bodyPr/>
          <a:lstStyle/>
          <a:p>
            <a:fld id="{2A013F82-EE5E-44EE-A61D-E31C6657F26F}" type="slidenum">
              <a:rPr lang="uk-UA" smtClean="0"/>
              <a:t>23</a:t>
            </a:fld>
            <a:endParaRPr lang="uk-UA"/>
          </a:p>
        </p:txBody>
      </p:sp>
    </p:spTree>
    <p:extLst>
      <p:ext uri="{BB962C8B-B14F-4D97-AF65-F5344CB8AC3E}">
        <p14:creationId xmlns:p14="http://schemas.microsoft.com/office/powerpoint/2010/main" val="193917603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A3CD35-261D-AA9A-6EA8-A64DBBFD80E2}"/>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2E1B34CD-52BB-2225-EB7B-2B2725771CDB}"/>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42CA55B0-63A7-017B-8882-9033A4084EE0}"/>
              </a:ext>
            </a:extLst>
          </p:cNvPr>
          <p:cNvSpPr>
            <a:spLocks noGrp="1"/>
          </p:cNvSpPr>
          <p:nvPr>
            <p:ph type="sldNum" sz="quarter" idx="12"/>
          </p:nvPr>
        </p:nvSpPr>
        <p:spPr/>
        <p:txBody>
          <a:bodyPr/>
          <a:lstStyle/>
          <a:p>
            <a:fld id="{2A013F82-EE5E-44EE-A61D-E31C6657F26F}" type="slidenum">
              <a:rPr lang="en-US" smtClean="0"/>
              <a:t>24</a:t>
            </a:fld>
            <a:endParaRPr lang="en-US"/>
          </a:p>
        </p:txBody>
      </p:sp>
      <p:sp>
        <p:nvSpPr>
          <p:cNvPr id="6" name="TextBox 5">
            <a:extLst>
              <a:ext uri="{FF2B5EF4-FFF2-40B4-BE49-F238E27FC236}">
                <a16:creationId xmlns:a16="http://schemas.microsoft.com/office/drawing/2014/main" id="{42375E6F-42AE-812F-AFAB-38374812CC01}"/>
              </a:ext>
            </a:extLst>
          </p:cNvPr>
          <p:cNvSpPr txBox="1"/>
          <p:nvPr/>
        </p:nvSpPr>
        <p:spPr>
          <a:xfrm>
            <a:off x="152400" y="76200"/>
            <a:ext cx="11963400" cy="5981125"/>
          </a:xfrm>
          <a:prstGeom prst="rect">
            <a:avLst/>
          </a:prstGeom>
          <a:noFill/>
        </p:spPr>
        <p:txBody>
          <a:bodyPr wrap="square">
            <a:spAutoFit/>
          </a:bodyPr>
          <a:lstStyle/>
          <a:p>
            <a:pPr marL="0" marR="0">
              <a:spcAft>
                <a:spcPts val="800"/>
              </a:spcAft>
              <a:buNone/>
            </a:pPr>
            <a:r>
              <a:rPr lang="en-US" sz="4800" b="1" kern="100" dirty="0">
                <a:effectLst/>
                <a:latin typeface="Candara" panose="020E0502030303020204" pitchFamily="34" charset="0"/>
                <a:ea typeface="Aptos" panose="020B0004020202020204" pitchFamily="34" charset="0"/>
                <a:cs typeface="Times New Roman" panose="02020603050405020304" pitchFamily="18" charset="0"/>
              </a:rPr>
              <a:t>A.TRUE.SIGN.THAT'S.OVERLOOKED   </a:t>
            </a:r>
          </a:p>
          <a:p>
            <a:pPr marL="0" marR="0">
              <a:spcAft>
                <a:spcPts val="800"/>
              </a:spcAft>
              <a:buNone/>
            </a:pPr>
            <a:r>
              <a:rPr lang="en-US" sz="4800" b="1" kern="100" dirty="0">
                <a:latin typeface="Candara" panose="020E0502030303020204" pitchFamily="34" charset="0"/>
                <a:ea typeface="Aptos" panose="020B0004020202020204" pitchFamily="34" charset="0"/>
                <a:cs typeface="Times New Roman" panose="02020603050405020304" pitchFamily="18" charset="0"/>
              </a:rPr>
              <a:t>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37  We find out here, Ezekiel… How he tortured himself. One place he laid on his left side for 390 days. God told him to get some beans and pottage, put it all together, cook it up, lay it down by his side…. Then, "Turn over on the right side and lay there forty days again." Ezekiel said, "</a:t>
            </a:r>
            <a:r>
              <a:rPr lang="en-US" sz="4000" i="1" kern="100" dirty="0">
                <a:effectLst/>
                <a:latin typeface="Candara" panose="020E0502030303020204" pitchFamily="34" charset="0"/>
                <a:ea typeface="Aptos" panose="020B0004020202020204" pitchFamily="34" charset="0"/>
                <a:cs typeface="Times New Roman" panose="02020603050405020304" pitchFamily="18" charset="0"/>
              </a:rPr>
              <a:t>Because you're bearing the iniquity of the people. Each day will I count a year for them</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4205702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94D66A-5EB5-2A7A-588D-F3158CA3EB3C}"/>
              </a:ext>
            </a:extLst>
          </p:cNvPr>
          <p:cNvSpPr>
            <a:spLocks noGrp="1"/>
          </p:cNvSpPr>
          <p:nvPr>
            <p:ph type="ftr" sz="quarter" idx="11"/>
          </p:nvPr>
        </p:nvSpPr>
        <p:spPr>
          <a:xfrm>
            <a:off x="1536256" y="6418729"/>
            <a:ext cx="6554907" cy="276228"/>
          </a:xfrm>
        </p:spPr>
        <p:txBody>
          <a:bodyPr/>
          <a:lstStyle/>
          <a:p>
            <a:r>
              <a:rPr lang="en-US"/>
              <a:t>Marks, Seals, Cults 7</a:t>
            </a:r>
          </a:p>
        </p:txBody>
      </p:sp>
      <p:sp>
        <p:nvSpPr>
          <p:cNvPr id="3" name="Date Placeholder 2">
            <a:extLst>
              <a:ext uri="{FF2B5EF4-FFF2-40B4-BE49-F238E27FC236}">
                <a16:creationId xmlns:a16="http://schemas.microsoft.com/office/drawing/2014/main" id="{D7D93A53-0F0F-070B-4D15-96D1A8E40F5F}"/>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DB1A628E-39B2-5413-3273-8438E78148F1}"/>
              </a:ext>
            </a:extLst>
          </p:cNvPr>
          <p:cNvSpPr>
            <a:spLocks noGrp="1"/>
          </p:cNvSpPr>
          <p:nvPr>
            <p:ph type="sldNum" sz="quarter" idx="12"/>
          </p:nvPr>
        </p:nvSpPr>
        <p:spPr/>
        <p:txBody>
          <a:bodyPr/>
          <a:lstStyle/>
          <a:p>
            <a:fld id="{2A013F82-EE5E-44EE-A61D-E31C6657F26F}" type="slidenum">
              <a:rPr lang="en-US" smtClean="0"/>
              <a:t>25</a:t>
            </a:fld>
            <a:endParaRPr lang="en-US"/>
          </a:p>
        </p:txBody>
      </p:sp>
      <p:sp>
        <p:nvSpPr>
          <p:cNvPr id="6" name="TextBox 5">
            <a:extLst>
              <a:ext uri="{FF2B5EF4-FFF2-40B4-BE49-F238E27FC236}">
                <a16:creationId xmlns:a16="http://schemas.microsoft.com/office/drawing/2014/main" id="{949B92E1-45D3-C23E-0142-9221F0099242}"/>
              </a:ext>
            </a:extLst>
          </p:cNvPr>
          <p:cNvSpPr txBox="1"/>
          <p:nvPr/>
        </p:nvSpPr>
        <p:spPr>
          <a:xfrm>
            <a:off x="152400" y="76200"/>
            <a:ext cx="11887200" cy="6109365"/>
          </a:xfrm>
          <a:prstGeom prst="rect">
            <a:avLst/>
          </a:prstGeom>
          <a:noFill/>
        </p:spPr>
        <p:txBody>
          <a:bodyPr wrap="square">
            <a:spAutoFit/>
          </a:bodyPr>
          <a:lstStyle/>
          <a:p>
            <a:r>
              <a:rPr lang="en-US" sz="3600" dirty="0"/>
              <a:t>	</a:t>
            </a:r>
            <a:r>
              <a:rPr lang="en-US" sz="3900" dirty="0"/>
              <a:t>40 But the torture that that man had to go through, why would that be necessary? Many has wondered why would such a thing be necessary for a man to do. It's because that people won't read the Word and they won't pray. So God is sovereign, and He sends His prophet to be a sign. The people won't read; they don't care to read. They won't pray, because they got other things to do. They can't take time to pray. 	And the Bible is boresome to them, hasn't got enough action for these modern days or any day.  </a:t>
            </a:r>
            <a:r>
              <a:rPr lang="en-US" sz="3600" kern="100" dirty="0">
                <a:latin typeface="Candara" panose="020E0502030303020204" pitchFamily="34" charset="0"/>
                <a:ea typeface="Aptos" panose="020B0004020202020204" pitchFamily="34" charset="0"/>
                <a:cs typeface="Times New Roman" panose="02020603050405020304" pitchFamily="18" charset="0"/>
              </a:rPr>
              <a:t>61-1112</a:t>
            </a:r>
            <a:r>
              <a:rPr lang="en-US" sz="4000" b="1" kern="100" dirty="0">
                <a:latin typeface="Candara" panose="020E0502030303020204" pitchFamily="34" charset="0"/>
                <a:ea typeface="Aptos" panose="020B0004020202020204" pitchFamily="34" charset="0"/>
                <a:cs typeface="Times New Roman" panose="02020603050405020304" pitchFamily="18" charset="0"/>
              </a:rPr>
              <a:t> </a:t>
            </a:r>
            <a:endParaRPr lang="en-US" sz="3900" dirty="0"/>
          </a:p>
        </p:txBody>
      </p:sp>
    </p:spTree>
    <p:extLst>
      <p:ext uri="{BB962C8B-B14F-4D97-AF65-F5344CB8AC3E}">
        <p14:creationId xmlns:p14="http://schemas.microsoft.com/office/powerpoint/2010/main" val="247605107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69E8A8-0F2F-AC9A-7A54-B5A69375FE70}"/>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853A953C-E0BB-1D6D-04D7-87EEB84D61CD}"/>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91B7DB36-729E-EA7B-A43D-2FDED05B13AE}"/>
              </a:ext>
            </a:extLst>
          </p:cNvPr>
          <p:cNvSpPr>
            <a:spLocks noGrp="1"/>
          </p:cNvSpPr>
          <p:nvPr>
            <p:ph type="sldNum" sz="quarter" idx="12"/>
          </p:nvPr>
        </p:nvSpPr>
        <p:spPr/>
        <p:txBody>
          <a:bodyPr/>
          <a:lstStyle/>
          <a:p>
            <a:fld id="{2A013F82-EE5E-44EE-A61D-E31C6657F26F}" type="slidenum">
              <a:rPr lang="en-US" smtClean="0"/>
              <a:t>26</a:t>
            </a:fld>
            <a:endParaRPr lang="en-US"/>
          </a:p>
        </p:txBody>
      </p:sp>
      <p:sp>
        <p:nvSpPr>
          <p:cNvPr id="6" name="TextBox 5">
            <a:extLst>
              <a:ext uri="{FF2B5EF4-FFF2-40B4-BE49-F238E27FC236}">
                <a16:creationId xmlns:a16="http://schemas.microsoft.com/office/drawing/2014/main" id="{201C6501-3403-BD6F-47BA-25E2795EB0D3}"/>
              </a:ext>
            </a:extLst>
          </p:cNvPr>
          <p:cNvSpPr txBox="1"/>
          <p:nvPr/>
        </p:nvSpPr>
        <p:spPr>
          <a:xfrm>
            <a:off x="228600" y="180972"/>
            <a:ext cx="11811000" cy="5755422"/>
          </a:xfrm>
          <a:prstGeom prst="rect">
            <a:avLst/>
          </a:prstGeom>
          <a:noFill/>
        </p:spPr>
        <p:txBody>
          <a:bodyPr wrap="square">
            <a:spAutoFit/>
          </a:bodyPr>
          <a:lstStyle/>
          <a:p>
            <a:r>
              <a:rPr lang="en-US" sz="4800" b="1" dirty="0"/>
              <a:t>1. Anger: </a:t>
            </a:r>
            <a:r>
              <a:rPr lang="en-US" sz="4000" dirty="0"/>
              <a:t>(Heb.)  </a:t>
            </a:r>
            <a:r>
              <a:rPr lang="en-US" sz="4000" dirty="0" err="1"/>
              <a:t>kah</a:t>
            </a:r>
            <a:r>
              <a:rPr lang="en-US" sz="4000" dirty="0"/>
              <a:t>’-as</a:t>
            </a:r>
          </a:p>
          <a:p>
            <a:r>
              <a:rPr lang="en-US" sz="4000" dirty="0"/>
              <a:t>	Vexation, grief, frustrate, a desire to harm.</a:t>
            </a:r>
          </a:p>
          <a:p>
            <a:endParaRPr lang="en-US" sz="4000" dirty="0"/>
          </a:p>
          <a:p>
            <a:r>
              <a:rPr lang="en-US" sz="4000" b="1" dirty="0"/>
              <a:t>I SAMUEL 1:6-7</a:t>
            </a:r>
          </a:p>
          <a:p>
            <a:r>
              <a:rPr lang="en-US" sz="4000" i="1" dirty="0"/>
              <a:t>And her adversary also </a:t>
            </a:r>
            <a:r>
              <a:rPr lang="en-US" sz="4000" i="1" u="sng" dirty="0"/>
              <a:t>provoked her sore</a:t>
            </a:r>
            <a:r>
              <a:rPr lang="en-US" sz="4000" i="1" dirty="0"/>
              <a:t>, for to make her fret, because the LORD had shut up her womb. 7 And as he did so year by year, when she went up to the house of the LORD, so she provoked her; therefore she wept, and did not eat.</a:t>
            </a:r>
          </a:p>
        </p:txBody>
      </p:sp>
    </p:spTree>
    <p:extLst>
      <p:ext uri="{BB962C8B-B14F-4D97-AF65-F5344CB8AC3E}">
        <p14:creationId xmlns:p14="http://schemas.microsoft.com/office/powerpoint/2010/main" val="176230281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1B7CDF-246F-9721-878F-72060C1063AC}"/>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B3252C75-597F-9A64-5502-B2FE08940D9D}"/>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03293E98-D672-C7CE-842C-2C9495BCE528}"/>
              </a:ext>
            </a:extLst>
          </p:cNvPr>
          <p:cNvSpPr>
            <a:spLocks noGrp="1"/>
          </p:cNvSpPr>
          <p:nvPr>
            <p:ph type="sldNum" sz="quarter" idx="12"/>
          </p:nvPr>
        </p:nvSpPr>
        <p:spPr/>
        <p:txBody>
          <a:bodyPr/>
          <a:lstStyle/>
          <a:p>
            <a:fld id="{2A013F82-EE5E-44EE-A61D-E31C6657F26F}" type="slidenum">
              <a:rPr lang="en-US" smtClean="0"/>
              <a:t>27</a:t>
            </a:fld>
            <a:endParaRPr lang="en-US"/>
          </a:p>
        </p:txBody>
      </p:sp>
      <p:sp>
        <p:nvSpPr>
          <p:cNvPr id="6" name="TextBox 5">
            <a:extLst>
              <a:ext uri="{FF2B5EF4-FFF2-40B4-BE49-F238E27FC236}">
                <a16:creationId xmlns:a16="http://schemas.microsoft.com/office/drawing/2014/main" id="{AE7CE236-E514-9819-BC02-35F7D3375C59}"/>
              </a:ext>
            </a:extLst>
          </p:cNvPr>
          <p:cNvSpPr txBox="1"/>
          <p:nvPr/>
        </p:nvSpPr>
        <p:spPr>
          <a:xfrm>
            <a:off x="304800" y="180972"/>
            <a:ext cx="11734800" cy="4462760"/>
          </a:xfrm>
          <a:prstGeom prst="rect">
            <a:avLst/>
          </a:prstGeom>
          <a:noFill/>
        </p:spPr>
        <p:txBody>
          <a:bodyPr wrap="square">
            <a:spAutoFit/>
          </a:bodyPr>
          <a:lstStyle/>
          <a:p>
            <a:r>
              <a:rPr lang="en-US" sz="4400" b="1" dirty="0"/>
              <a:t>2. Anger: </a:t>
            </a:r>
            <a:r>
              <a:rPr lang="en-US" sz="4400" dirty="0"/>
              <a:t>(Heb.) </a:t>
            </a:r>
            <a:r>
              <a:rPr lang="en-US" sz="4400" dirty="0" err="1"/>
              <a:t>aneph</a:t>
            </a:r>
            <a:endParaRPr lang="en-US" sz="4400" dirty="0"/>
          </a:p>
          <a:p>
            <a:r>
              <a:rPr lang="en-US" sz="4400" dirty="0"/>
              <a:t>Sorrow, grief, heartbreak, loss of relationship.</a:t>
            </a:r>
          </a:p>
          <a:p>
            <a:endParaRPr lang="en-US" sz="4400" dirty="0"/>
          </a:p>
          <a:p>
            <a:r>
              <a:rPr lang="en-US" sz="4400" b="1" dirty="0"/>
              <a:t>NUMBERS 25:3-4</a:t>
            </a:r>
          </a:p>
          <a:p>
            <a:r>
              <a:rPr lang="en-US" sz="3600" i="1" dirty="0"/>
              <a:t>And Israel joined himself unto </a:t>
            </a:r>
            <a:r>
              <a:rPr lang="en-US" sz="3600" i="1" dirty="0" err="1"/>
              <a:t>Baalpeor</a:t>
            </a:r>
            <a:r>
              <a:rPr lang="en-US" sz="3600" i="1" dirty="0"/>
              <a:t>: and the anger of the LORD was kindled against Israel. 4 And the LORD said unto Moses…</a:t>
            </a:r>
          </a:p>
        </p:txBody>
      </p:sp>
    </p:spTree>
    <p:extLst>
      <p:ext uri="{BB962C8B-B14F-4D97-AF65-F5344CB8AC3E}">
        <p14:creationId xmlns:p14="http://schemas.microsoft.com/office/powerpoint/2010/main" val="247223631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2FE94E-62B1-8751-B069-5086A1DCCDBE}"/>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5FB2E705-2F72-81B4-1B4A-02DF02293A26}"/>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56F12A56-822F-3579-135A-ED14A1C68A5F}"/>
              </a:ext>
            </a:extLst>
          </p:cNvPr>
          <p:cNvSpPr>
            <a:spLocks noGrp="1"/>
          </p:cNvSpPr>
          <p:nvPr>
            <p:ph type="sldNum" sz="quarter" idx="12"/>
          </p:nvPr>
        </p:nvSpPr>
        <p:spPr/>
        <p:txBody>
          <a:bodyPr/>
          <a:lstStyle/>
          <a:p>
            <a:fld id="{2A013F82-EE5E-44EE-A61D-E31C6657F26F}" type="slidenum">
              <a:rPr lang="en-US" smtClean="0"/>
              <a:t>28</a:t>
            </a:fld>
            <a:endParaRPr lang="en-US"/>
          </a:p>
        </p:txBody>
      </p:sp>
      <p:sp>
        <p:nvSpPr>
          <p:cNvPr id="6" name="TextBox 5">
            <a:extLst>
              <a:ext uri="{FF2B5EF4-FFF2-40B4-BE49-F238E27FC236}">
                <a16:creationId xmlns:a16="http://schemas.microsoft.com/office/drawing/2014/main" id="{BB0AAD9E-5773-6130-5C8F-C0E4AB2B3CEB}"/>
              </a:ext>
            </a:extLst>
          </p:cNvPr>
          <p:cNvSpPr txBox="1"/>
          <p:nvPr/>
        </p:nvSpPr>
        <p:spPr>
          <a:xfrm>
            <a:off x="457200" y="228600"/>
            <a:ext cx="11353800" cy="3785652"/>
          </a:xfrm>
          <a:prstGeom prst="rect">
            <a:avLst/>
          </a:prstGeom>
          <a:noFill/>
        </p:spPr>
        <p:txBody>
          <a:bodyPr wrap="square">
            <a:spAutoFit/>
          </a:bodyPr>
          <a:lstStyle/>
          <a:p>
            <a:r>
              <a:rPr lang="en-US" sz="4000" dirty="0"/>
              <a:t>	“Brothers and sisters, you better wake up if you’re following a pastor that is just preaching and quoting the Word, which is wonderful and IS EXACTLY what he should be doing, but is not telling you, and most importantly, DOING, by playing the VOICE OF GOD ON THE TAPES IN YOUR CHURCH.”</a:t>
            </a:r>
          </a:p>
        </p:txBody>
      </p:sp>
    </p:spTree>
    <p:extLst>
      <p:ext uri="{BB962C8B-B14F-4D97-AF65-F5344CB8AC3E}">
        <p14:creationId xmlns:p14="http://schemas.microsoft.com/office/powerpoint/2010/main" val="312248590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6671DE-C1B8-75C7-7E93-9D384C6F99DA}"/>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EC7D1D8E-2931-64F4-7369-A6B0A0283C51}"/>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D2A3973C-20E3-2831-6982-E4A7D11BADBB}"/>
              </a:ext>
            </a:extLst>
          </p:cNvPr>
          <p:cNvSpPr>
            <a:spLocks noGrp="1"/>
          </p:cNvSpPr>
          <p:nvPr>
            <p:ph type="sldNum" sz="quarter" idx="12"/>
          </p:nvPr>
        </p:nvSpPr>
        <p:spPr/>
        <p:txBody>
          <a:bodyPr/>
          <a:lstStyle/>
          <a:p>
            <a:fld id="{2A013F82-EE5E-44EE-A61D-E31C6657F26F}" type="slidenum">
              <a:rPr lang="en-US" smtClean="0"/>
              <a:t>29</a:t>
            </a:fld>
            <a:endParaRPr lang="en-US"/>
          </a:p>
        </p:txBody>
      </p:sp>
      <p:sp>
        <p:nvSpPr>
          <p:cNvPr id="6" name="TextBox 5">
            <a:extLst>
              <a:ext uri="{FF2B5EF4-FFF2-40B4-BE49-F238E27FC236}">
                <a16:creationId xmlns:a16="http://schemas.microsoft.com/office/drawing/2014/main" id="{0A062621-1D7F-DCA1-09C6-F49CCBDA3F1E}"/>
              </a:ext>
            </a:extLst>
          </p:cNvPr>
          <p:cNvSpPr txBox="1"/>
          <p:nvPr/>
        </p:nvSpPr>
        <p:spPr>
          <a:xfrm>
            <a:off x="152400" y="89892"/>
            <a:ext cx="11887199" cy="6463308"/>
          </a:xfrm>
          <a:prstGeom prst="rect">
            <a:avLst/>
          </a:prstGeom>
          <a:noFill/>
        </p:spPr>
        <p:txBody>
          <a:bodyPr wrap="square">
            <a:spAutoFit/>
          </a:bodyPr>
          <a:lstStyle/>
          <a:p>
            <a:r>
              <a:rPr lang="en-US" sz="5400" b="1" dirty="0"/>
              <a:t>JESUS.CHRIST.THE.SAME.</a:t>
            </a:r>
          </a:p>
          <a:p>
            <a:r>
              <a:rPr lang="en-US" sz="3600" dirty="0"/>
              <a:t>	11  (I Cor. 12) There’s 5 ministering gifts which are the foreknowledge of God. First of those are apostles, prophets, teachers, evangelists, and pastors. </a:t>
            </a:r>
            <a:r>
              <a:rPr lang="en-US" sz="3600" b="1" dirty="0"/>
              <a:t>Those are God sent gifts to the church… T</a:t>
            </a:r>
            <a:r>
              <a:rPr lang="en-US" sz="3600" dirty="0"/>
              <a:t>hen the pastor who should be the head of the church with the wisdom of God to have that church set in order so no fanaticism, no nothing takes place wrong, just everything proven purely the Spirit of the Holy Ghost working among the people, then you got a real church that's an example church to all the regions around about. It's like a hive where the bees come, a lovely church.		 </a:t>
            </a:r>
            <a:r>
              <a:rPr lang="en-US" sz="2800" dirty="0"/>
              <a:t>58-0223</a:t>
            </a:r>
            <a:r>
              <a:rPr lang="en-US" sz="3600" dirty="0"/>
              <a:t> </a:t>
            </a:r>
          </a:p>
        </p:txBody>
      </p:sp>
    </p:spTree>
    <p:extLst>
      <p:ext uri="{BB962C8B-B14F-4D97-AF65-F5344CB8AC3E}">
        <p14:creationId xmlns:p14="http://schemas.microsoft.com/office/powerpoint/2010/main" val="294372999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 Media 8" title="Believers in Uganda rejoice at the arrival of Bibles.">
            <a:hlinkClick r:id="" action="ppaction://media"/>
            <a:extLst>
              <a:ext uri="{FF2B5EF4-FFF2-40B4-BE49-F238E27FC236}">
                <a16:creationId xmlns:a16="http://schemas.microsoft.com/office/drawing/2014/main" id="{AACDFD10-CAE9-720B-AE47-643D61C5D7D5}"/>
              </a:ext>
            </a:extLst>
          </p:cNvPr>
          <p:cNvPicPr>
            <a:picLocks noRot="1" noChangeAspect="1"/>
          </p:cNvPicPr>
          <p:nvPr>
            <a:videoFile r:link="rId1"/>
          </p:nvPr>
        </p:nvPicPr>
        <p:blipFill>
          <a:blip r:embed="rId3"/>
          <a:srcRect b="443"/>
          <a:stretch>
            <a:fillRect/>
          </a:stretch>
        </p:blipFill>
        <p:spPr>
          <a:xfrm>
            <a:off x="20" y="10"/>
            <a:ext cx="12191980" cy="6857990"/>
          </a:xfrm>
          <a:prstGeom prst="rect">
            <a:avLst/>
          </a:prstGeom>
          <a:noFill/>
        </p:spPr>
      </p:pic>
      <p:sp>
        <p:nvSpPr>
          <p:cNvPr id="2" name="Footer Placeholder 1">
            <a:extLst>
              <a:ext uri="{FF2B5EF4-FFF2-40B4-BE49-F238E27FC236}">
                <a16:creationId xmlns:a16="http://schemas.microsoft.com/office/drawing/2014/main" id="{C6971AE9-6B24-544E-73BB-E6F5A315372D}"/>
              </a:ext>
            </a:extLst>
          </p:cNvPr>
          <p:cNvSpPr>
            <a:spLocks noGrp="1"/>
          </p:cNvSpPr>
          <p:nvPr>
            <p:ph type="ftr" sz="quarter" idx="11"/>
          </p:nvPr>
        </p:nvSpPr>
        <p:spPr/>
        <p:txBody>
          <a:bodyPr/>
          <a:lstStyle/>
          <a:p>
            <a:pPr>
              <a:spcAft>
                <a:spcPts val="600"/>
              </a:spcAft>
            </a:pPr>
            <a:r>
              <a:rPr lang="en-US"/>
              <a:t>Marks, Seals, Cults 7</a:t>
            </a:r>
          </a:p>
        </p:txBody>
      </p:sp>
      <p:sp>
        <p:nvSpPr>
          <p:cNvPr id="3" name="Date Placeholder 2" hidden="1">
            <a:extLst>
              <a:ext uri="{FF2B5EF4-FFF2-40B4-BE49-F238E27FC236}">
                <a16:creationId xmlns:a16="http://schemas.microsoft.com/office/drawing/2014/main" id="{BDF52B6F-0016-FE8B-D307-F85FE99C9964}"/>
              </a:ext>
            </a:extLst>
          </p:cNvPr>
          <p:cNvSpPr>
            <a:spLocks noGrp="1"/>
          </p:cNvSpPr>
          <p:nvPr>
            <p:ph type="dt" sz="half" idx="10"/>
          </p:nvPr>
        </p:nvSpPr>
        <p:spPr/>
        <p:txBody>
          <a:bodyPr/>
          <a:lstStyle/>
          <a:p>
            <a:pPr>
              <a:spcAft>
                <a:spcPts val="600"/>
              </a:spcAft>
            </a:pPr>
            <a:r>
              <a:rPr lang="en-US"/>
              <a:t>11-31-2025</a:t>
            </a:r>
          </a:p>
        </p:txBody>
      </p:sp>
      <p:sp>
        <p:nvSpPr>
          <p:cNvPr id="4" name="Slide Number Placeholder 3" hidden="1">
            <a:extLst>
              <a:ext uri="{FF2B5EF4-FFF2-40B4-BE49-F238E27FC236}">
                <a16:creationId xmlns:a16="http://schemas.microsoft.com/office/drawing/2014/main" id="{5A95CAB5-EC35-C005-519D-8B1507943336}"/>
              </a:ext>
            </a:extLst>
          </p:cNvPr>
          <p:cNvSpPr>
            <a:spLocks noGrp="1"/>
          </p:cNvSpPr>
          <p:nvPr>
            <p:ph type="sldNum" sz="quarter" idx="12"/>
          </p:nvPr>
        </p:nvSpPr>
        <p:spPr/>
        <p:txBody>
          <a:bodyPr/>
          <a:lstStyle/>
          <a:p>
            <a:pPr>
              <a:spcAft>
                <a:spcPts val="600"/>
              </a:spcAft>
            </a:pPr>
            <a:fld id="{2A013F82-EE5E-44EE-A61D-E31C6657F26F}" type="slidenum">
              <a:rPr lang="en-US" smtClean="0"/>
              <a:pPr>
                <a:spcAft>
                  <a:spcPts val="600"/>
                </a:spcAft>
              </a:pPr>
              <a:t>3</a:t>
            </a:fld>
            <a:endParaRPr lang="en-US"/>
          </a:p>
        </p:txBody>
      </p:sp>
    </p:spTree>
    <p:extLst>
      <p:ext uri="{BB962C8B-B14F-4D97-AF65-F5344CB8AC3E}">
        <p14:creationId xmlns:p14="http://schemas.microsoft.com/office/powerpoint/2010/main" val="2002449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CB17F2-075A-A68D-F64C-0AF9D3A51230}"/>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278121E1-A047-0EE9-5C3E-85057ECCAA74}"/>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444BF799-5AD0-ACF0-F876-A7E5C2D6A86D}"/>
              </a:ext>
            </a:extLst>
          </p:cNvPr>
          <p:cNvSpPr>
            <a:spLocks noGrp="1"/>
          </p:cNvSpPr>
          <p:nvPr>
            <p:ph type="sldNum" sz="quarter" idx="12"/>
          </p:nvPr>
        </p:nvSpPr>
        <p:spPr/>
        <p:txBody>
          <a:bodyPr/>
          <a:lstStyle/>
          <a:p>
            <a:fld id="{2A013F82-EE5E-44EE-A61D-E31C6657F26F}" type="slidenum">
              <a:rPr lang="en-US" smtClean="0"/>
              <a:t>30</a:t>
            </a:fld>
            <a:endParaRPr lang="en-US"/>
          </a:p>
        </p:txBody>
      </p:sp>
      <p:sp>
        <p:nvSpPr>
          <p:cNvPr id="6" name="TextBox 5">
            <a:extLst>
              <a:ext uri="{FF2B5EF4-FFF2-40B4-BE49-F238E27FC236}">
                <a16:creationId xmlns:a16="http://schemas.microsoft.com/office/drawing/2014/main" id="{7296024C-C53B-9ADB-9BA7-9830D50CD171}"/>
              </a:ext>
            </a:extLst>
          </p:cNvPr>
          <p:cNvSpPr txBox="1"/>
          <p:nvPr/>
        </p:nvSpPr>
        <p:spPr>
          <a:xfrm>
            <a:off x="204019" y="-9931"/>
            <a:ext cx="11683181" cy="5455853"/>
          </a:xfrm>
          <a:prstGeom prst="rect">
            <a:avLst/>
          </a:prstGeom>
          <a:noFill/>
        </p:spPr>
        <p:txBody>
          <a:bodyPr wrap="square">
            <a:spAutoFit/>
          </a:bodyPr>
          <a:lstStyle/>
          <a:p>
            <a:pPr marL="0" marR="0">
              <a:lnSpc>
                <a:spcPct val="115000"/>
              </a:lnSpc>
              <a:spcAft>
                <a:spcPts val="800"/>
              </a:spcAft>
              <a:buNone/>
            </a:pPr>
            <a:r>
              <a:rPr lang="en-US" sz="4800" b="1" kern="100" dirty="0">
                <a:effectLst/>
                <a:latin typeface="Candara" panose="020E0502030303020204" pitchFamily="34" charset="0"/>
                <a:ea typeface="Aptos" panose="020B0004020202020204" pitchFamily="34" charset="0"/>
                <a:cs typeface="Times New Roman" panose="02020603050405020304" pitchFamily="18" charset="0"/>
              </a:rPr>
              <a:t>BE.NOT.AFRAID.IT.IS.I </a:t>
            </a:r>
            <a:r>
              <a:rPr lang="en-US" sz="700" b="1" kern="100" dirty="0">
                <a:effectLst/>
                <a:latin typeface="Candara" panose="020E0502030303020204" pitchFamily="34" charset="0"/>
                <a:ea typeface="Aptos" panose="020B0004020202020204" pitchFamily="34" charset="0"/>
                <a:cs typeface="Times New Roman" panose="02020603050405020304" pitchFamily="18" charset="0"/>
              </a:rPr>
              <a:t> </a:t>
            </a:r>
          </a:p>
          <a:p>
            <a:pPr>
              <a:spcAft>
                <a:spcPts val="800"/>
              </a:spcAft>
            </a:pPr>
            <a:r>
              <a:rPr lang="en-US" sz="1050" kern="100" dirty="0">
                <a:latin typeface="Candara" panose="020E0502030303020204" pitchFamily="34" charset="0"/>
                <a:ea typeface="Aptos" panose="020B0004020202020204" pitchFamily="34" charset="0"/>
                <a:cs typeface="Times New Roman" panose="02020603050405020304" pitchFamily="18" charset="0"/>
              </a:rPr>
              <a:t>	</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12 He sends gifts in the church. I Cor. 12 says there is nine spiritual gifts in every body, and there's also five spiritual offices in the church; First, there's apostles or missionaries. (means "one sent.“) Apostles, prophets, teachers, pastors, evangelists, they are all God's ordained gifts to the church. </a:t>
            </a:r>
          </a:p>
          <a:p>
            <a:pPr>
              <a:spcAft>
                <a:spcPts val="800"/>
              </a:spcAft>
            </a:pPr>
            <a:r>
              <a:rPr lang="en-US" sz="4000" b="1" kern="100" dirty="0">
                <a:latin typeface="Candara" panose="020E0502030303020204" pitchFamily="34" charset="0"/>
                <a:ea typeface="Aptos" panose="020B0004020202020204" pitchFamily="34" charset="0"/>
                <a:cs typeface="Times New Roman" panose="02020603050405020304" pitchFamily="18" charset="0"/>
              </a:rPr>
              <a:t>											</a:t>
            </a:r>
            <a:r>
              <a:rPr lang="en-US" sz="2800" b="1" kern="100" dirty="0">
                <a:latin typeface="Candara" panose="020E0502030303020204" pitchFamily="34" charset="0"/>
                <a:ea typeface="Aptos" panose="020B0004020202020204" pitchFamily="34" charset="0"/>
                <a:cs typeface="Times New Roman" panose="02020603050405020304" pitchFamily="18" charset="0"/>
              </a:rPr>
              <a:t>61-0414</a:t>
            </a:r>
            <a:r>
              <a:rPr lang="en-US" sz="3200" b="1" kern="100" dirty="0">
                <a:latin typeface="Candara" panose="020E0502030303020204" pitchFamily="34" charset="0"/>
                <a:ea typeface="Aptos" panose="020B0004020202020204" pitchFamily="34" charset="0"/>
                <a:cs typeface="Times New Roman" panose="02020603050405020304" pitchFamily="18" charset="0"/>
              </a:rPr>
              <a:t>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211656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DFE9C9-DCB3-035A-6B6B-12DC55B27748}"/>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A93B0262-0530-4D8B-05E1-762AF05997F3}"/>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A412C673-73A9-163F-EF1D-798134A2BFAC}"/>
              </a:ext>
            </a:extLst>
          </p:cNvPr>
          <p:cNvSpPr>
            <a:spLocks noGrp="1"/>
          </p:cNvSpPr>
          <p:nvPr>
            <p:ph type="sldNum" sz="quarter" idx="12"/>
          </p:nvPr>
        </p:nvSpPr>
        <p:spPr/>
        <p:txBody>
          <a:bodyPr/>
          <a:lstStyle/>
          <a:p>
            <a:fld id="{2A013F82-EE5E-44EE-A61D-E31C6657F26F}" type="slidenum">
              <a:rPr lang="en-US" smtClean="0"/>
              <a:t>31</a:t>
            </a:fld>
            <a:endParaRPr lang="en-US"/>
          </a:p>
        </p:txBody>
      </p:sp>
      <p:sp>
        <p:nvSpPr>
          <p:cNvPr id="5" name="AutoShape 2">
            <a:extLst>
              <a:ext uri="{FF2B5EF4-FFF2-40B4-BE49-F238E27FC236}">
                <a16:creationId xmlns:a16="http://schemas.microsoft.com/office/drawing/2014/main" id="{2DEFBE5C-975D-6D43-2AD9-63BFC2C639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53D06A62-7744-8F6C-C26D-42593A71C7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8092" y="0"/>
            <a:ext cx="5575815" cy="6858000"/>
          </a:xfrm>
          <a:prstGeom prst="rect">
            <a:avLst/>
          </a:prstGeom>
        </p:spPr>
      </p:pic>
    </p:spTree>
    <p:extLst>
      <p:ext uri="{BB962C8B-B14F-4D97-AF65-F5344CB8AC3E}">
        <p14:creationId xmlns:p14="http://schemas.microsoft.com/office/powerpoint/2010/main" val="109103908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39B36-882F-284E-A2CC-FCE20AE65DB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FFD02DF-15CE-849A-BBF7-F020B3075F8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5353" y="152400"/>
            <a:ext cx="11658600" cy="6781800"/>
          </a:xfrm>
          <a:prstGeom prst="rect">
            <a:avLst/>
          </a:prstGeom>
          <a:ln>
            <a:noFill/>
          </a:ln>
          <a:effectLst>
            <a:softEdge rad="112500"/>
          </a:effectLst>
        </p:spPr>
      </p:pic>
      <p:sp>
        <p:nvSpPr>
          <p:cNvPr id="3" name="Title 2">
            <a:extLst>
              <a:ext uri="{FF2B5EF4-FFF2-40B4-BE49-F238E27FC236}">
                <a16:creationId xmlns:a16="http://schemas.microsoft.com/office/drawing/2014/main" id="{44559E50-D13D-982F-A65C-7D217FFBA039}"/>
              </a:ext>
            </a:extLst>
          </p:cNvPr>
          <p:cNvSpPr>
            <a:spLocks noGrp="1"/>
          </p:cNvSpPr>
          <p:nvPr>
            <p:ph type="ctrTitle"/>
          </p:nvPr>
        </p:nvSpPr>
        <p:spPr>
          <a:xfrm>
            <a:off x="990600" y="803635"/>
            <a:ext cx="6173808" cy="1828800"/>
          </a:xfrm>
        </p:spPr>
        <p:txBody>
          <a:bodyPr>
            <a:noAutofit/>
          </a:bodyPr>
          <a:lstStyle/>
          <a:p>
            <a:r>
              <a:rPr lang="en-US" sz="4800" dirty="0"/>
              <a:t>Marks, Seals &amp; Cults 7</a:t>
            </a:r>
            <a:br>
              <a:rPr lang="en-US" sz="4800" dirty="0"/>
            </a:br>
            <a:r>
              <a:rPr lang="en-US" sz="6600" dirty="0"/>
              <a:t>The Sovereignty Principle</a:t>
            </a:r>
          </a:p>
        </p:txBody>
      </p:sp>
      <p:sp>
        <p:nvSpPr>
          <p:cNvPr id="5" name="Rectangle 4">
            <a:extLst>
              <a:ext uri="{FF2B5EF4-FFF2-40B4-BE49-F238E27FC236}">
                <a16:creationId xmlns:a16="http://schemas.microsoft.com/office/drawing/2014/main" id="{8C1B34CD-B156-05E4-CFD8-768B85AB7FF4}"/>
              </a:ext>
            </a:extLst>
          </p:cNvPr>
          <p:cNvSpPr/>
          <p:nvPr/>
        </p:nvSpPr>
        <p:spPr>
          <a:xfrm>
            <a:off x="609600" y="5168205"/>
            <a:ext cx="11125200" cy="1384995"/>
          </a:xfrm>
          <a:prstGeom prst="rect">
            <a:avLst/>
          </a:prstGeom>
        </p:spPr>
        <p:txBody>
          <a:bodyPr wrap="square">
            <a:spAutoFit/>
          </a:bodyPr>
          <a:lstStyle/>
          <a:p>
            <a:r>
              <a:rPr lang="en-US" sz="3600" b="1" dirty="0"/>
              <a:t>Ephesians 1:11</a:t>
            </a:r>
            <a:br>
              <a:rPr lang="en-US" sz="2800" dirty="0"/>
            </a:br>
            <a:r>
              <a:rPr lang="en-US" sz="2400" i="1" dirty="0"/>
              <a:t>In whom also we have obtained an inheritance, being predestinated according to the purpose of him who worketh all things after the counsel of his own will:</a:t>
            </a:r>
            <a:endParaRPr lang="en-US" sz="3600" i="1" dirty="0"/>
          </a:p>
        </p:txBody>
      </p:sp>
    </p:spTree>
    <p:extLst>
      <p:ext uri="{BB962C8B-B14F-4D97-AF65-F5344CB8AC3E}">
        <p14:creationId xmlns:p14="http://schemas.microsoft.com/office/powerpoint/2010/main" val="61737293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11-31-2025</a:t>
            </a:r>
            <a:endParaRPr lang="en-US" dirty="0"/>
          </a:p>
        </p:txBody>
      </p:sp>
      <p:sp>
        <p:nvSpPr>
          <p:cNvPr id="3" name="Footer Placeholder 2"/>
          <p:cNvSpPr>
            <a:spLocks noGrp="1"/>
          </p:cNvSpPr>
          <p:nvPr>
            <p:ph type="ftr" sz="quarter" idx="11"/>
          </p:nvPr>
        </p:nvSpPr>
        <p:spPr/>
        <p:txBody>
          <a:bodyPr/>
          <a:lstStyle/>
          <a:p>
            <a:r>
              <a:rPr lang="en-US"/>
              <a:t>Marks, Seals, Cults 7</a:t>
            </a:r>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5</a:t>
            </a:fld>
            <a:endParaRPr lang="en-US" dirty="0"/>
          </a:p>
        </p:txBody>
      </p:sp>
      <p:sp>
        <p:nvSpPr>
          <p:cNvPr id="5" name="Rectangle 4"/>
          <p:cNvSpPr/>
          <p:nvPr/>
        </p:nvSpPr>
        <p:spPr>
          <a:xfrm>
            <a:off x="152400" y="76201"/>
            <a:ext cx="11887200" cy="5078313"/>
          </a:xfrm>
          <a:prstGeom prst="rect">
            <a:avLst/>
          </a:prstGeom>
        </p:spPr>
        <p:txBody>
          <a:bodyPr wrap="square">
            <a:spAutoFit/>
          </a:bodyPr>
          <a:lstStyle/>
          <a:p>
            <a:r>
              <a:rPr lang="en-US" sz="4400" b="1" dirty="0"/>
              <a:t>THEN.JESUS.CAME.AND.CALLED</a:t>
            </a:r>
            <a:endParaRPr lang="en-US" sz="2000" dirty="0"/>
          </a:p>
          <a:p>
            <a:r>
              <a:rPr lang="en-US" sz="3600" dirty="0"/>
              <a:t>	</a:t>
            </a:r>
            <a:r>
              <a:rPr lang="en-US" sz="4000" dirty="0"/>
              <a:t>31 </a:t>
            </a:r>
            <a:r>
              <a:rPr lang="en-US" sz="4000" dirty="0">
                <a:solidFill>
                  <a:srgbClr val="FFFF00"/>
                </a:solidFill>
              </a:rPr>
              <a:t>The Bible is in continuity. </a:t>
            </a:r>
            <a:r>
              <a:rPr lang="en-US" sz="4000" dirty="0"/>
              <a:t>Every Word blends together. There's no contradiction in It. It all runs together. </a:t>
            </a:r>
          </a:p>
          <a:p>
            <a:r>
              <a:rPr lang="en-US" sz="4000" dirty="0"/>
              <a:t>	If you get a contradiction, you got out of the Bible, because the Bible doesn't contradict. It's in continuity, completely. </a:t>
            </a:r>
          </a:p>
          <a:p>
            <a:pPr algn="r"/>
            <a:r>
              <a:rPr lang="en-US" sz="4000" dirty="0"/>
              <a:t>64-0417</a:t>
            </a:r>
          </a:p>
        </p:txBody>
      </p:sp>
    </p:spTree>
    <p:extLst>
      <p:ext uri="{BB962C8B-B14F-4D97-AF65-F5344CB8AC3E}">
        <p14:creationId xmlns:p14="http://schemas.microsoft.com/office/powerpoint/2010/main" val="14646001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A2A37C-0039-4384-B3D2-EE02781B64C2}"/>
              </a:ext>
            </a:extLst>
          </p:cNvPr>
          <p:cNvSpPr>
            <a:spLocks noGrp="1"/>
          </p:cNvSpPr>
          <p:nvPr>
            <p:ph type="ftr" sz="quarter" idx="11"/>
          </p:nvPr>
        </p:nvSpPr>
        <p:spPr/>
        <p:txBody>
          <a:bodyPr/>
          <a:lstStyle/>
          <a:p>
            <a:r>
              <a:rPr lang="en-US"/>
              <a:t>Marks, Seals, Cults 7</a:t>
            </a:r>
            <a:endParaRPr lang="en-US" dirty="0"/>
          </a:p>
        </p:txBody>
      </p:sp>
      <p:sp>
        <p:nvSpPr>
          <p:cNvPr id="5" name="Date Placeholder 4">
            <a:extLst>
              <a:ext uri="{FF2B5EF4-FFF2-40B4-BE49-F238E27FC236}">
                <a16:creationId xmlns:a16="http://schemas.microsoft.com/office/drawing/2014/main" id="{CF7A4B02-C7CB-4F84-AA25-B25A250A0C68}"/>
              </a:ext>
            </a:extLst>
          </p:cNvPr>
          <p:cNvSpPr>
            <a:spLocks noGrp="1"/>
          </p:cNvSpPr>
          <p:nvPr>
            <p:ph type="dt" sz="half" idx="10"/>
          </p:nvPr>
        </p:nvSpPr>
        <p:spPr/>
        <p:txBody>
          <a:bodyPr/>
          <a:lstStyle/>
          <a:p>
            <a:r>
              <a:rPr lang="en-US"/>
              <a:t>11-31-2025</a:t>
            </a:r>
          </a:p>
        </p:txBody>
      </p:sp>
      <p:sp>
        <p:nvSpPr>
          <p:cNvPr id="6" name="Slide Number Placeholder 5">
            <a:extLst>
              <a:ext uri="{FF2B5EF4-FFF2-40B4-BE49-F238E27FC236}">
                <a16:creationId xmlns:a16="http://schemas.microsoft.com/office/drawing/2014/main" id="{769EB572-FB42-412B-A1F8-72F170421717}"/>
              </a:ext>
            </a:extLst>
          </p:cNvPr>
          <p:cNvSpPr>
            <a:spLocks noGrp="1"/>
          </p:cNvSpPr>
          <p:nvPr>
            <p:ph type="sldNum" sz="quarter" idx="12"/>
          </p:nvPr>
        </p:nvSpPr>
        <p:spPr/>
        <p:txBody>
          <a:bodyPr/>
          <a:lstStyle/>
          <a:p>
            <a:fld id="{2A013F82-EE5E-44EE-A61D-E31C6657F26F}" type="slidenum">
              <a:rPr lang="en-US" smtClean="0"/>
              <a:t>6</a:t>
            </a:fld>
            <a:endParaRPr lang="en-US"/>
          </a:p>
        </p:txBody>
      </p:sp>
      <p:pic>
        <p:nvPicPr>
          <p:cNvPr id="1026" name="Picture 2" descr="Related image">
            <a:extLst>
              <a:ext uri="{FF2B5EF4-FFF2-40B4-BE49-F238E27FC236}">
                <a16:creationId xmlns:a16="http://schemas.microsoft.com/office/drawing/2014/main" id="{D8300187-C9A6-4F71-A88D-DCD61F767C1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47800" y="0"/>
            <a:ext cx="96774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5A97788-E9FA-401F-91D1-FF903182C59B}"/>
              </a:ext>
            </a:extLst>
          </p:cNvPr>
          <p:cNvSpPr/>
          <p:nvPr/>
        </p:nvSpPr>
        <p:spPr>
          <a:xfrm>
            <a:off x="304800" y="4765120"/>
            <a:ext cx="11582400" cy="2369880"/>
          </a:xfrm>
          <a:prstGeom prst="rect">
            <a:avLst/>
          </a:prstGeom>
          <a:solidFill>
            <a:schemeClr val="accent3">
              <a:lumMod val="75000"/>
            </a:schemeClr>
          </a:solidFill>
        </p:spPr>
        <p:txBody>
          <a:bodyPr wrap="square">
            <a:spAutoFit/>
          </a:bodyPr>
          <a:lstStyle/>
          <a:p>
            <a:r>
              <a:rPr lang="en-US" sz="3200" b="1" dirty="0">
                <a:latin typeface="+mj-lt"/>
              </a:rPr>
              <a:t>Sovereignty</a:t>
            </a:r>
            <a:r>
              <a:rPr lang="en-US" sz="3200" dirty="0">
                <a:latin typeface="+mj-lt"/>
              </a:rPr>
              <a:t> of God is the Christian teaching that God is the supreme authority and all things are under His control. God's </a:t>
            </a:r>
            <a:r>
              <a:rPr lang="en-US" sz="3200" b="1" dirty="0">
                <a:latin typeface="+mj-lt"/>
              </a:rPr>
              <a:t>Sovereignty</a:t>
            </a:r>
            <a:r>
              <a:rPr lang="en-US" sz="3200" dirty="0">
                <a:latin typeface="+mj-lt"/>
              </a:rPr>
              <a:t> is His "absolute right to </a:t>
            </a:r>
            <a:r>
              <a:rPr lang="en-US" sz="3200" b="1" dirty="0">
                <a:latin typeface="+mj-lt"/>
              </a:rPr>
              <a:t>do</a:t>
            </a:r>
            <a:r>
              <a:rPr lang="en-US" sz="3200" dirty="0">
                <a:latin typeface="+mj-lt"/>
              </a:rPr>
              <a:t> all things according to his own good pleasure."</a:t>
            </a:r>
            <a:br>
              <a:rPr lang="en-US" sz="2000" dirty="0">
                <a:solidFill>
                  <a:srgbClr val="222222"/>
                </a:solidFill>
                <a:latin typeface="Roboto" panose="02000000000000000000" pitchFamily="2" charset="0"/>
              </a:rPr>
            </a:br>
            <a:endParaRPr lang="en-US" sz="2000" dirty="0"/>
          </a:p>
        </p:txBody>
      </p:sp>
    </p:spTree>
    <p:extLst>
      <p:ext uri="{BB962C8B-B14F-4D97-AF65-F5344CB8AC3E}">
        <p14:creationId xmlns:p14="http://schemas.microsoft.com/office/powerpoint/2010/main" val="345077153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7AC231-2DE1-4878-A153-A2F49207E7A9}"/>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EF7405B6-A723-4E97-95DC-981051C71C88}"/>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D25B9A85-81C8-4147-A986-9C5821F87321}"/>
              </a:ext>
            </a:extLst>
          </p:cNvPr>
          <p:cNvSpPr>
            <a:spLocks noGrp="1"/>
          </p:cNvSpPr>
          <p:nvPr>
            <p:ph type="sldNum" sz="quarter" idx="12"/>
          </p:nvPr>
        </p:nvSpPr>
        <p:spPr/>
        <p:txBody>
          <a:bodyPr/>
          <a:lstStyle/>
          <a:p>
            <a:fld id="{2A013F82-EE5E-44EE-A61D-E31C6657F26F}" type="slidenum">
              <a:rPr lang="en-US" smtClean="0"/>
              <a:t>7</a:t>
            </a:fld>
            <a:endParaRPr lang="en-US"/>
          </a:p>
        </p:txBody>
      </p:sp>
      <p:sp>
        <p:nvSpPr>
          <p:cNvPr id="5" name="Rectangle 4">
            <a:extLst>
              <a:ext uri="{FF2B5EF4-FFF2-40B4-BE49-F238E27FC236}">
                <a16:creationId xmlns:a16="http://schemas.microsoft.com/office/drawing/2014/main" id="{14FDB26F-35AC-4D92-AE80-11AC6572FFEA}"/>
              </a:ext>
            </a:extLst>
          </p:cNvPr>
          <p:cNvSpPr/>
          <p:nvPr/>
        </p:nvSpPr>
        <p:spPr>
          <a:xfrm>
            <a:off x="152400" y="76200"/>
            <a:ext cx="11811000" cy="6247864"/>
          </a:xfrm>
          <a:prstGeom prst="rect">
            <a:avLst/>
          </a:prstGeom>
        </p:spPr>
        <p:txBody>
          <a:bodyPr wrap="square">
            <a:spAutoFit/>
          </a:bodyPr>
          <a:lstStyle/>
          <a:p>
            <a:pPr marL="0" indent="0" algn="l" rtl="0" eaLnBrk="1" latinLnBrk="0" hangingPunct="1">
              <a:buNone/>
            </a:pPr>
            <a:r>
              <a:rPr lang="en-US" sz="4000" b="1" dirty="0">
                <a:solidFill>
                  <a:srgbClr val="FFFFFF"/>
                </a:solidFill>
                <a:effectLst/>
                <a:latin typeface="Candara" panose="020E0502030303020204" pitchFamily="34" charset="0"/>
              </a:rPr>
              <a:t>ACTS 2:22-24</a:t>
            </a:r>
            <a:endParaRPr lang="en-US" sz="4000" dirty="0">
              <a:solidFill>
                <a:srgbClr val="FFFFFF"/>
              </a:solidFill>
              <a:effectLst/>
              <a:latin typeface="Candara" panose="020E0502030303020204" pitchFamily="34" charset="0"/>
            </a:endParaRPr>
          </a:p>
          <a:p>
            <a:pPr marL="0" indent="0" algn="l" rtl="0" eaLnBrk="1" latinLnBrk="0" hangingPunct="1">
              <a:buNone/>
            </a:pPr>
            <a:r>
              <a:rPr lang="en-US" sz="4000" i="1" dirty="0">
                <a:solidFill>
                  <a:srgbClr val="FFFFFF"/>
                </a:solidFill>
                <a:effectLst/>
                <a:latin typeface="Candara" panose="020E0502030303020204" pitchFamily="34" charset="0"/>
              </a:rPr>
              <a:t>	Men of Israel, listen to these words: Jesus of Nazareth, a man confirmed by God through miracles, wonders, and signs performed among you—as you yourselves know—was delivered </a:t>
            </a:r>
            <a:r>
              <a:rPr lang="en-US" sz="4000" b="1" i="1" u="sng" dirty="0">
                <a:solidFill>
                  <a:srgbClr val="FFFFFF"/>
                </a:solidFill>
                <a:effectLst/>
                <a:latin typeface="Candara" panose="020E0502030303020204" pitchFamily="34" charset="0"/>
              </a:rPr>
              <a:t>according to God’s deliberate plan and foreknowledge</a:t>
            </a:r>
            <a:r>
              <a:rPr lang="en-US" sz="4000" i="1" dirty="0">
                <a:solidFill>
                  <a:srgbClr val="FFFFFF"/>
                </a:solidFill>
                <a:effectLst/>
                <a:latin typeface="Candara" panose="020E0502030303020204" pitchFamily="34" charset="0"/>
              </a:rPr>
              <a:t>. You took him and, with wicked hands, crucified and killed him. But God raised him from the dead, releasing him from the agony of death, for it was impossible for death to hold him.</a:t>
            </a:r>
          </a:p>
          <a:p>
            <a:pPr marL="0" indent="0" algn="l" rtl="0" eaLnBrk="1" latinLnBrk="0" hangingPunct="1">
              <a:buNone/>
            </a:pPr>
            <a:r>
              <a:rPr lang="en-US" sz="4000" b="1" dirty="0">
                <a:solidFill>
                  <a:srgbClr val="FFFFFF"/>
                </a:solidFill>
                <a:latin typeface="Candara" panose="020E0502030303020204" pitchFamily="34" charset="0"/>
              </a:rPr>
              <a:t>(John 1)</a:t>
            </a:r>
            <a:endParaRPr lang="en-US" sz="4000" b="1" dirty="0"/>
          </a:p>
        </p:txBody>
      </p:sp>
    </p:spTree>
    <p:extLst>
      <p:ext uri="{BB962C8B-B14F-4D97-AF65-F5344CB8AC3E}">
        <p14:creationId xmlns:p14="http://schemas.microsoft.com/office/powerpoint/2010/main" val="160948200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1A238C-0B02-451A-B16A-19CAAE01EFD3}"/>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1E4E6AF9-ACF2-45A8-9ED9-4551159F6ADA}"/>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798CC425-6CE8-4436-BDC0-294FB47A94FE}"/>
              </a:ext>
            </a:extLst>
          </p:cNvPr>
          <p:cNvSpPr>
            <a:spLocks noGrp="1"/>
          </p:cNvSpPr>
          <p:nvPr>
            <p:ph type="sldNum" sz="quarter" idx="12"/>
          </p:nvPr>
        </p:nvSpPr>
        <p:spPr/>
        <p:txBody>
          <a:bodyPr/>
          <a:lstStyle/>
          <a:p>
            <a:fld id="{2A013F82-EE5E-44EE-A61D-E31C6657F26F}" type="slidenum">
              <a:rPr lang="en-US" smtClean="0"/>
              <a:t>8</a:t>
            </a:fld>
            <a:endParaRPr lang="en-US"/>
          </a:p>
        </p:txBody>
      </p:sp>
      <p:sp>
        <p:nvSpPr>
          <p:cNvPr id="5" name="Rectangle 4">
            <a:extLst>
              <a:ext uri="{FF2B5EF4-FFF2-40B4-BE49-F238E27FC236}">
                <a16:creationId xmlns:a16="http://schemas.microsoft.com/office/drawing/2014/main" id="{E89BCE20-220D-4A45-81C1-24217325CC31}"/>
              </a:ext>
            </a:extLst>
          </p:cNvPr>
          <p:cNvSpPr/>
          <p:nvPr/>
        </p:nvSpPr>
        <p:spPr>
          <a:xfrm>
            <a:off x="228600" y="180972"/>
            <a:ext cx="11811000" cy="5847755"/>
          </a:xfrm>
          <a:prstGeom prst="rect">
            <a:avLst/>
          </a:prstGeom>
        </p:spPr>
        <p:txBody>
          <a:bodyPr wrap="square">
            <a:spAutoFit/>
          </a:bodyPr>
          <a:lstStyle/>
          <a:p>
            <a:pPr marL="0" indent="0" algn="l" rtl="0" eaLnBrk="1" latinLnBrk="0" hangingPunct="1">
              <a:buNone/>
            </a:pPr>
            <a:r>
              <a:rPr lang="en-US" sz="5400" b="1" dirty="0">
                <a:solidFill>
                  <a:srgbClr val="FFFFFF"/>
                </a:solidFill>
                <a:effectLst/>
                <a:latin typeface="Candara" panose="020E0502030303020204" pitchFamily="34" charset="0"/>
              </a:rPr>
              <a:t>EARLY SPIRITUAL EXPERIENCES</a:t>
            </a:r>
            <a:endParaRPr lang="en-US" sz="5400" dirty="0">
              <a:solidFill>
                <a:srgbClr val="FFFFFF"/>
              </a:solidFill>
              <a:effectLst/>
              <a:latin typeface="Candara" panose="020E0502030303020204" pitchFamily="34" charset="0"/>
            </a:endParaRPr>
          </a:p>
          <a:p>
            <a:pPr marL="0" indent="0" algn="l" rtl="0" eaLnBrk="1" latinLnBrk="0" hangingPunct="1">
              <a:buNone/>
            </a:pPr>
            <a:r>
              <a:rPr lang="en-US" sz="4000" dirty="0">
                <a:solidFill>
                  <a:srgbClr val="FFFFFF"/>
                </a:solidFill>
                <a:effectLst/>
                <a:latin typeface="Candara" panose="020E0502030303020204" pitchFamily="34" charset="0"/>
              </a:rPr>
              <a:t>	2 Finally, when [Abraham] was in his eighties, God, in His boundless mercy, spoke to him and transformed him into a missionary. This exemplifies God's work—</a:t>
            </a:r>
            <a:r>
              <a:rPr lang="en-US" sz="4000" b="1" u="sng" dirty="0">
                <a:solidFill>
                  <a:srgbClr val="FFFFFF"/>
                </a:solidFill>
                <a:effectLst/>
                <a:latin typeface="Candara" panose="020E0502030303020204" pitchFamily="34" charset="0"/>
              </a:rPr>
              <a:t>His infinite mercy, sovereignty, and will</a:t>
            </a:r>
            <a:r>
              <a:rPr lang="en-US" sz="4000" dirty="0">
                <a:solidFill>
                  <a:srgbClr val="FFFFFF"/>
                </a:solidFill>
                <a:effectLst/>
                <a:latin typeface="Candara" panose="020E0502030303020204" pitchFamily="34" charset="0"/>
              </a:rPr>
              <a:t>. 	It serves as a fitting introduction to my message, emphasizing that all of this unfolds through God's grace alone, without any action required on our part.</a:t>
            </a:r>
          </a:p>
          <a:p>
            <a:pPr marL="0" indent="0" algn="l" rtl="0" eaLnBrk="1" latinLnBrk="0" hangingPunct="1">
              <a:buNone/>
            </a:pPr>
            <a:r>
              <a:rPr lang="en-US" sz="4000" dirty="0">
                <a:solidFill>
                  <a:srgbClr val="FFFFFF"/>
                </a:solidFill>
                <a:effectLst/>
                <a:latin typeface="Candara" panose="020E0502030303020204" pitchFamily="34" charset="0"/>
              </a:rPr>
              <a:t>											52-0713</a:t>
            </a:r>
            <a:endParaRPr lang="en-US" sz="2400" dirty="0"/>
          </a:p>
        </p:txBody>
      </p:sp>
    </p:spTree>
    <p:extLst>
      <p:ext uri="{BB962C8B-B14F-4D97-AF65-F5344CB8AC3E}">
        <p14:creationId xmlns:p14="http://schemas.microsoft.com/office/powerpoint/2010/main" val="261628395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8D45B2-D19E-470F-BB3A-F61C745E09AA}"/>
              </a:ext>
            </a:extLst>
          </p:cNvPr>
          <p:cNvSpPr>
            <a:spLocks noGrp="1"/>
          </p:cNvSpPr>
          <p:nvPr>
            <p:ph type="ftr" sz="quarter" idx="11"/>
          </p:nvPr>
        </p:nvSpPr>
        <p:spPr/>
        <p:txBody>
          <a:bodyPr/>
          <a:lstStyle/>
          <a:p>
            <a:r>
              <a:rPr lang="en-US"/>
              <a:t>Marks, Seals, Cults 7</a:t>
            </a:r>
          </a:p>
        </p:txBody>
      </p:sp>
      <p:sp>
        <p:nvSpPr>
          <p:cNvPr id="3" name="Date Placeholder 2">
            <a:extLst>
              <a:ext uri="{FF2B5EF4-FFF2-40B4-BE49-F238E27FC236}">
                <a16:creationId xmlns:a16="http://schemas.microsoft.com/office/drawing/2014/main" id="{26385806-66AF-4232-88D0-5E0580CEC9DF}"/>
              </a:ext>
            </a:extLst>
          </p:cNvPr>
          <p:cNvSpPr>
            <a:spLocks noGrp="1"/>
          </p:cNvSpPr>
          <p:nvPr>
            <p:ph type="dt" sz="half" idx="10"/>
          </p:nvPr>
        </p:nvSpPr>
        <p:spPr/>
        <p:txBody>
          <a:bodyPr/>
          <a:lstStyle/>
          <a:p>
            <a:r>
              <a:rPr lang="en-US"/>
              <a:t>11-31-2025</a:t>
            </a:r>
          </a:p>
        </p:txBody>
      </p:sp>
      <p:sp>
        <p:nvSpPr>
          <p:cNvPr id="4" name="Slide Number Placeholder 3">
            <a:extLst>
              <a:ext uri="{FF2B5EF4-FFF2-40B4-BE49-F238E27FC236}">
                <a16:creationId xmlns:a16="http://schemas.microsoft.com/office/drawing/2014/main" id="{EE1FC42C-9503-44F9-8E9D-374ED0420BED}"/>
              </a:ext>
            </a:extLst>
          </p:cNvPr>
          <p:cNvSpPr>
            <a:spLocks noGrp="1"/>
          </p:cNvSpPr>
          <p:nvPr>
            <p:ph type="sldNum" sz="quarter" idx="12"/>
          </p:nvPr>
        </p:nvSpPr>
        <p:spPr/>
        <p:txBody>
          <a:bodyPr/>
          <a:lstStyle/>
          <a:p>
            <a:fld id="{2A013F82-EE5E-44EE-A61D-E31C6657F26F}" type="slidenum">
              <a:rPr lang="en-US" smtClean="0"/>
              <a:t>9</a:t>
            </a:fld>
            <a:endParaRPr lang="en-US"/>
          </a:p>
        </p:txBody>
      </p:sp>
      <p:sp>
        <p:nvSpPr>
          <p:cNvPr id="5" name="Rectangle 4">
            <a:extLst>
              <a:ext uri="{FF2B5EF4-FFF2-40B4-BE49-F238E27FC236}">
                <a16:creationId xmlns:a16="http://schemas.microsoft.com/office/drawing/2014/main" id="{CCAB4DED-CAF1-45E1-AA76-BCC227499D86}"/>
              </a:ext>
            </a:extLst>
          </p:cNvPr>
          <p:cNvSpPr/>
          <p:nvPr/>
        </p:nvSpPr>
        <p:spPr>
          <a:xfrm>
            <a:off x="152400" y="12204"/>
            <a:ext cx="11887200" cy="6309420"/>
          </a:xfrm>
          <a:prstGeom prst="rect">
            <a:avLst/>
          </a:prstGeom>
        </p:spPr>
        <p:txBody>
          <a:bodyPr wrap="square">
            <a:spAutoFit/>
          </a:bodyPr>
          <a:lstStyle/>
          <a:p>
            <a:r>
              <a:rPr lang="en-US" sz="4400" b="1" dirty="0"/>
              <a:t>ROMANS 1:1</a:t>
            </a:r>
          </a:p>
          <a:p>
            <a:r>
              <a:rPr lang="en-US" sz="3600" dirty="0"/>
              <a:t>	</a:t>
            </a:r>
            <a:r>
              <a:rPr lang="en-US" sz="3600" i="1" dirty="0"/>
              <a:t>Paul, a servant of Jesus Christ, called to be an apostle, separated unto the gospel of God, 2 (Which he had promised afore by his prophets in the holy scriptures,) 3 Concerning his Son Jesus Christ our Lord, which was made of the seed of David according to the flesh; 4 And </a:t>
            </a:r>
            <a:r>
              <a:rPr lang="en-US" sz="3600" i="1" dirty="0">
                <a:solidFill>
                  <a:srgbClr val="FFFF00"/>
                </a:solidFill>
              </a:rPr>
              <a:t>declared to be </a:t>
            </a:r>
            <a:r>
              <a:rPr lang="en-US" sz="3600" i="1" dirty="0"/>
              <a:t>the Son of God with power, according to the spirit of holiness, by the resurrection from the dead: 5 By whom we have received grace and apostleship, for obedience to the faith among all nations, for his name: 6 Among whom are ye also the called of Jesus Christ: </a:t>
            </a:r>
          </a:p>
        </p:txBody>
      </p:sp>
    </p:spTree>
    <p:extLst>
      <p:ext uri="{BB962C8B-B14F-4D97-AF65-F5344CB8AC3E}">
        <p14:creationId xmlns:p14="http://schemas.microsoft.com/office/powerpoint/2010/main" val="2915035495"/>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id="{D10E7E92-5FFF-384A-8C41-ECC79E225033}" vid="{E2EA5A25-FDA5-F646-BA7B-7A2CF586198A}"/>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00E41224-0370-4595-877C-23316CD80004}">
  <ds:schemaRefs>
    <ds:schemaRef ds:uri="http://purl.org/dc/elements/1.1/"/>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Template>
  <TotalTime>5161</TotalTime>
  <Words>2403</Words>
  <Application>Microsoft Office PowerPoint</Application>
  <PresentationFormat>Widescreen</PresentationFormat>
  <Paragraphs>175</Paragraphs>
  <Slides>31</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Arial</vt:lpstr>
      <vt:lpstr>Candara</vt:lpstr>
      <vt:lpstr>Corbel</vt:lpstr>
      <vt:lpstr>Lato</vt:lpstr>
      <vt:lpstr>Merriweather</vt:lpstr>
      <vt:lpstr>Roboto</vt:lpstr>
      <vt:lpstr>Digital Blue Tunnel 16x9</vt:lpstr>
      <vt:lpstr>Marks, Seals &amp; Cults 7 The Sovereignty Principle</vt:lpstr>
      <vt:lpstr>PowerPoint Presentation</vt:lpstr>
      <vt:lpstr>PowerPoint Presentation</vt:lpstr>
      <vt:lpstr>Marks, Seals &amp; Cults 7 The Sovereignty Principle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Sovereignty  of God</dc:title>
  <dc:creator>Barry Coffey</dc:creator>
  <cp:lastModifiedBy>Barry Coffey</cp:lastModifiedBy>
  <cp:revision>135</cp:revision>
  <dcterms:created xsi:type="dcterms:W3CDTF">2017-03-24T13:39:39Z</dcterms:created>
  <dcterms:modified xsi:type="dcterms:W3CDTF">2025-08-31T15:22:06Z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