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84" r:id="rId1"/>
    <p:sldMasterId id="2147483697" r:id="rId2"/>
  </p:sldMasterIdLst>
  <p:notesMasterIdLst>
    <p:notesMasterId r:id="rId36"/>
  </p:notesMasterIdLst>
  <p:handoutMasterIdLst>
    <p:handoutMasterId r:id="rId37"/>
  </p:handoutMasterIdLst>
  <p:sldIdLst>
    <p:sldId id="256" r:id="rId3"/>
    <p:sldId id="401" r:id="rId4"/>
    <p:sldId id="741" r:id="rId5"/>
    <p:sldId id="744" r:id="rId6"/>
    <p:sldId id="750" r:id="rId7"/>
    <p:sldId id="583" r:id="rId8"/>
    <p:sldId id="745" r:id="rId9"/>
    <p:sldId id="730" r:id="rId10"/>
    <p:sldId id="731" r:id="rId11"/>
    <p:sldId id="747" r:id="rId12"/>
    <p:sldId id="748" r:id="rId13"/>
    <p:sldId id="732" r:id="rId14"/>
    <p:sldId id="374" r:id="rId15"/>
    <p:sldId id="752" r:id="rId16"/>
    <p:sldId id="469" r:id="rId17"/>
    <p:sldId id="301" r:id="rId18"/>
    <p:sldId id="288" r:id="rId19"/>
    <p:sldId id="271" r:id="rId20"/>
    <p:sldId id="270" r:id="rId21"/>
    <p:sldId id="402" r:id="rId22"/>
    <p:sldId id="390" r:id="rId23"/>
    <p:sldId id="393" r:id="rId24"/>
    <p:sldId id="734" r:id="rId25"/>
    <p:sldId id="740" r:id="rId26"/>
    <p:sldId id="735" r:id="rId27"/>
    <p:sldId id="733" r:id="rId28"/>
    <p:sldId id="743" r:id="rId29"/>
    <p:sldId id="742" r:id="rId30"/>
    <p:sldId id="746" r:id="rId31"/>
    <p:sldId id="739" r:id="rId32"/>
    <p:sldId id="736" r:id="rId33"/>
    <p:sldId id="737" r:id="rId34"/>
    <p:sldId id="73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356"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75268D-FAFB-0B49-BB11-9FDE5EC9E12C}" type="datetimeFigureOut">
              <a:rPr lang="en-US" smtClean="0"/>
              <a:t>7/13/2025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6B102F-ED3E-0F48-9078-CD529B7395B4}" type="slidenum">
              <a:rPr lang="en-US" smtClean="0"/>
              <a:t>‹#›</a:t>
            </a:fld>
            <a:endParaRPr lang="en-US"/>
          </a:p>
        </p:txBody>
      </p:sp>
    </p:spTree>
    <p:extLst>
      <p:ext uri="{BB962C8B-B14F-4D97-AF65-F5344CB8AC3E}">
        <p14:creationId xmlns:p14="http://schemas.microsoft.com/office/powerpoint/2010/main" val="134690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C37CA-FF1F-894D-B98D-1370110EDADD}" type="datetimeFigureOut">
              <a:rPr lang="en-US" smtClean="0"/>
              <a:t>7/13/2025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5ACC4-9906-DB40-BB81-BE5219F060E5}" type="slidenum">
              <a:rPr lang="en-US" smtClean="0"/>
              <a:t>‹#›</a:t>
            </a:fld>
            <a:endParaRPr lang="en-US"/>
          </a:p>
        </p:txBody>
      </p:sp>
    </p:spTree>
    <p:extLst>
      <p:ext uri="{BB962C8B-B14F-4D97-AF65-F5344CB8AC3E}">
        <p14:creationId xmlns:p14="http://schemas.microsoft.com/office/powerpoint/2010/main" val="1125073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7095"/>
            <a:ext cx="103632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914401" y="3810000"/>
            <a:ext cx="10361083"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pic>
        <p:nvPicPr>
          <p:cNvPr id="7" name="Picture 6" descr="CoverGly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700" y="3048001"/>
            <a:ext cx="1498600" cy="7715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738282"/>
            <a:ext cx="10361084"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Candara" panose="020E0502030303020204" pitchFamily="34" charset="0"/>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a:off x="3048000" y="457200"/>
            <a:ext cx="6096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1" y="5181600"/>
            <a:ext cx="10361084" cy="685800"/>
          </a:xfrm>
        </p:spPr>
        <p:txBody>
          <a:bodyPr vert="horz" lIns="91440" tIns="45720" rIns="91440" bIns="45720" rtlCol="0">
            <a:normAutofit/>
          </a:bodyPr>
          <a:lstStyle>
            <a:lvl1pPr marL="0" indent="0" algn="ctr">
              <a:spcBef>
                <a:spcPts val="300"/>
              </a:spcBef>
              <a:buNone/>
              <a:defRPr sz="1800" kern="1200">
                <a:solidFill>
                  <a:schemeClr val="tx2"/>
                </a:solidFill>
                <a:latin typeface="Candara" panose="020E0502030303020204" pitchFamily="34"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3F024269-775C-4041-A484-B713B00E2E0C}" type="slidenum">
              <a:rPr lang="en-US" smtClean="0"/>
              <a:pPr/>
              <a:t>‹#›</a:t>
            </a:fld>
            <a:endParaRPr lang="en-US"/>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4890248"/>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3F024269-775C-4041-A484-B713B00E2E0C}" type="slidenum">
              <a:rPr lang="en-US" smtClean="0"/>
              <a:pPr/>
              <a:t>‹#›</a:t>
            </a:fld>
            <a:endParaRPr lang="en-US"/>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1658993"/>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7882"/>
            <a:ext cx="2032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537882"/>
            <a:ext cx="7853083" cy="5325036"/>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3F024269-775C-4041-A484-B713B00E2E0C}" type="slidenum">
              <a:rPr lang="en-US" smtClean="0"/>
              <a:pPr/>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344891" y="3086794"/>
            <a:ext cx="1645920" cy="22721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3957596465"/>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78696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1223206431"/>
      </p:ext>
    </p:extLst>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211589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713-2025</a:t>
            </a:r>
          </a:p>
        </p:txBody>
      </p:sp>
      <p:sp>
        <p:nvSpPr>
          <p:cNvPr id="8" name="Footer Placeholder 7"/>
          <p:cNvSpPr>
            <a:spLocks noGrp="1"/>
          </p:cNvSpPr>
          <p:nvPr>
            <p:ph type="ftr" sz="quarter" idx="11"/>
          </p:nvPr>
        </p:nvSpPr>
        <p:spPr/>
        <p:txBody>
          <a:bodyPr/>
          <a:lstStyle/>
          <a:p>
            <a:r>
              <a:rPr lang="en-US"/>
              <a:t>Marks, Seals, Cults 2</a:t>
            </a:r>
          </a:p>
        </p:txBody>
      </p:sp>
      <p:sp>
        <p:nvSpPr>
          <p:cNvPr id="9" name="Slide Number Placeholder 8"/>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2763204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713-2025</a:t>
            </a:r>
          </a:p>
        </p:txBody>
      </p:sp>
      <p:sp>
        <p:nvSpPr>
          <p:cNvPr id="4" name="Footer Placeholder 3"/>
          <p:cNvSpPr>
            <a:spLocks noGrp="1"/>
          </p:cNvSpPr>
          <p:nvPr>
            <p:ph type="ftr" sz="quarter" idx="11"/>
          </p:nvPr>
        </p:nvSpPr>
        <p:spPr/>
        <p:txBody>
          <a:bodyPr/>
          <a:lstStyle/>
          <a:p>
            <a:r>
              <a:rPr lang="en-US"/>
              <a:t>Marks, Seals, Cults 2</a:t>
            </a:r>
          </a:p>
        </p:txBody>
      </p:sp>
      <p:sp>
        <p:nvSpPr>
          <p:cNvPr id="5" name="Slide Number Placeholder 4"/>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220734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713-2025</a:t>
            </a:r>
          </a:p>
        </p:txBody>
      </p:sp>
      <p:sp>
        <p:nvSpPr>
          <p:cNvPr id="3" name="Footer Placeholder 2"/>
          <p:cNvSpPr>
            <a:spLocks noGrp="1"/>
          </p:cNvSpPr>
          <p:nvPr>
            <p:ph type="ftr" sz="quarter" idx="11"/>
          </p:nvPr>
        </p:nvSpPr>
        <p:spPr/>
        <p:txBody>
          <a:bodyPr/>
          <a:lstStyle/>
          <a:p>
            <a:r>
              <a:rPr lang="en-US"/>
              <a:t>Marks, Seals, Cults 2</a:t>
            </a:r>
          </a:p>
        </p:txBody>
      </p:sp>
      <p:sp>
        <p:nvSpPr>
          <p:cNvPr id="4" name="Slide Number Placeholder 3"/>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105246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3F024269-775C-4041-A484-B713B00E2E0C}" type="slidenum">
              <a:rPr lang="en-US" smtClean="0"/>
              <a:pPr/>
              <a:t>‹#›</a:t>
            </a:fld>
            <a:endParaRPr lang="en-US"/>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1658993"/>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20136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403105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390976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1849838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5745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4138098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713-2025</a:t>
            </a:r>
          </a:p>
        </p:txBody>
      </p:sp>
      <p:sp>
        <p:nvSpPr>
          <p:cNvPr id="4" name="Footer Placeholder 3"/>
          <p:cNvSpPr>
            <a:spLocks noGrp="1"/>
          </p:cNvSpPr>
          <p:nvPr>
            <p:ph type="ftr" sz="quarter" idx="11"/>
          </p:nvPr>
        </p:nvSpPr>
        <p:spPr/>
        <p:txBody>
          <a:bodyPr/>
          <a:lstStyle/>
          <a:p>
            <a:r>
              <a:rPr lang="en-US"/>
              <a:t>Marks, Seals, Cults 2</a:t>
            </a:r>
          </a:p>
        </p:txBody>
      </p:sp>
      <p:sp>
        <p:nvSpPr>
          <p:cNvPr id="5" name="Slide Number Placeholder 4"/>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77474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713-2025</a:t>
            </a:r>
          </a:p>
        </p:txBody>
      </p:sp>
      <p:sp>
        <p:nvSpPr>
          <p:cNvPr id="4" name="Footer Placeholder 3"/>
          <p:cNvSpPr>
            <a:spLocks noGrp="1"/>
          </p:cNvSpPr>
          <p:nvPr>
            <p:ph type="ftr" sz="quarter" idx="11"/>
          </p:nvPr>
        </p:nvSpPr>
        <p:spPr/>
        <p:txBody>
          <a:bodyPr/>
          <a:lstStyle/>
          <a:p>
            <a:r>
              <a:rPr lang="en-US"/>
              <a:t>Marks, Seals, Cults 2</a:t>
            </a:r>
          </a:p>
        </p:txBody>
      </p:sp>
      <p:sp>
        <p:nvSpPr>
          <p:cNvPr id="5" name="Slide Number Placeholder 4"/>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114035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1892026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B67BD7DF-6DEC-4A5D-BBB8-1C6A0C320AC6}" type="slidenum">
              <a:rPr lang="en-US" smtClean="0"/>
              <a:t>‹#›</a:t>
            </a:fld>
            <a:endParaRPr lang="en-US"/>
          </a:p>
        </p:txBody>
      </p:sp>
    </p:spTree>
    <p:extLst>
      <p:ext uri="{BB962C8B-B14F-4D97-AF65-F5344CB8AC3E}">
        <p14:creationId xmlns:p14="http://schemas.microsoft.com/office/powerpoint/2010/main" val="914199529"/>
      </p:ext>
    </p:extLst>
  </p:cSld>
  <p:clrMapOvr>
    <a:masterClrMapping/>
  </p:clrMapOvr>
  <p:extLst>
    <p:ext uri="{DCECCB84-F9BA-43D5-87BE-67443E8EF086}">
      <p15:sldGuideLst xmlns:p15="http://schemas.microsoft.com/office/powerpoint/2012/main">
        <p15:guide id="1" pos="4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1626440"/>
            <a:ext cx="10361084" cy="1472184"/>
          </a:xfrm>
        </p:spPr>
        <p:txBody>
          <a:bodyPr anchor="b" anchorCtr="0"/>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914401" y="3813048"/>
            <a:ext cx="10361084"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
        <p:nvSpPr>
          <p:cNvPr id="6" name="Slide Number Placeholder 5"/>
          <p:cNvSpPr>
            <a:spLocks noGrp="1"/>
          </p:cNvSpPr>
          <p:nvPr>
            <p:ph type="sldNum" sz="quarter" idx="12"/>
          </p:nvPr>
        </p:nvSpPr>
        <p:spPr/>
        <p:txBody>
          <a:bodyPr/>
          <a:lstStyle/>
          <a:p>
            <a:fld id="{3F024269-775C-4041-A484-B713B00E2E0C}" type="slidenum">
              <a:rPr lang="en-US" smtClean="0"/>
              <a:pPr/>
              <a:t>‹#›</a:t>
            </a:fld>
            <a:endParaRPr lang="en-US"/>
          </a:p>
        </p:txBody>
      </p:sp>
      <p:pic>
        <p:nvPicPr>
          <p:cNvPr id="7" name="Picture 6" descr="Glyph-Section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800" y="3174066"/>
            <a:ext cx="1422400" cy="590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500" y="288393"/>
            <a:ext cx="11772899" cy="14927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r>
              <a:rPr lang="en-US"/>
              <a:t>713-2025</a:t>
            </a:r>
            <a:endParaRPr lang="en-US"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p:nvPr>
        </p:nvSpPr>
        <p:spPr>
          <a:xfrm>
            <a:off x="4743451" y="6265863"/>
            <a:ext cx="7153275" cy="45561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167958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713-2025</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ZA"/>
              <a:t>Marks, Seals, Cults 2</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30810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a:t>Click to edit Master title style</a:t>
            </a:r>
          </a:p>
        </p:txBody>
      </p:sp>
      <p:sp>
        <p:nvSpPr>
          <p:cNvPr id="3" name="Date Placeholder 2">
            <a:extLst>
              <a:ext uri="{FF2B5EF4-FFF2-40B4-BE49-F238E27FC236}">
                <a16:creationId xmlns:a16="http://schemas.microsoft.com/office/drawing/2014/main" id="{5710B449-15E4-41C1-A0BD-6916BD2B1CAF}"/>
              </a:ext>
            </a:extLst>
          </p:cNvPr>
          <p:cNvSpPr>
            <a:spLocks noGrp="1"/>
          </p:cNvSpPr>
          <p:nvPr>
            <p:ph type="dt" sz="half" idx="10"/>
          </p:nvPr>
        </p:nvSpPr>
        <p:spPr/>
        <p:txBody>
          <a:bodyPr/>
          <a:lstStyle/>
          <a:p>
            <a:r>
              <a:rPr lang="en-US"/>
              <a:t>713-2025</a:t>
            </a:r>
          </a:p>
        </p:txBody>
      </p:sp>
      <p:sp>
        <p:nvSpPr>
          <p:cNvPr id="4" name="Footer Placeholder 3">
            <a:extLst>
              <a:ext uri="{FF2B5EF4-FFF2-40B4-BE49-F238E27FC236}">
                <a16:creationId xmlns:a16="http://schemas.microsoft.com/office/drawing/2014/main" id="{300FF690-36F7-4631-8284-EB23B592E5BB}"/>
              </a:ext>
            </a:extLst>
          </p:cNvPr>
          <p:cNvSpPr>
            <a:spLocks noGrp="1"/>
          </p:cNvSpPr>
          <p:nvPr>
            <p:ph type="ftr" sz="quarter" idx="11"/>
          </p:nvPr>
        </p:nvSpPr>
        <p:spPr/>
        <p:txBody>
          <a:bodyPr/>
          <a:lstStyle/>
          <a:p>
            <a:r>
              <a:rPr lang="en-ZA"/>
              <a:t>Marks, Seals, Cults 2</a:t>
            </a:r>
            <a:endParaRPr lang="en-US" dirty="0"/>
          </a:p>
        </p:txBody>
      </p:sp>
      <p:sp>
        <p:nvSpPr>
          <p:cNvPr id="5" name="Slide Number Placeholder 4">
            <a:extLst>
              <a:ext uri="{FF2B5EF4-FFF2-40B4-BE49-F238E27FC236}">
                <a16:creationId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id="{73C8662D-2189-4802-AEE5-20470C02D13E}"/>
              </a:ext>
            </a:extLst>
          </p:cNvPr>
          <p:cNvSpPr>
            <a:spLocks noGrp="1"/>
          </p:cNvSpPr>
          <p:nvPr>
            <p:ph idx="1"/>
          </p:nvPr>
        </p:nvSpPr>
        <p:spPr bwMode="white">
          <a:xfrm>
            <a:off x="2199875" y="5927196"/>
            <a:ext cx="9486900" cy="474294"/>
          </a:xfrm>
          <a:ln>
            <a:noFill/>
          </a:ln>
        </p:spPr>
        <p:txBody>
          <a:bodyPr>
            <a:normAutofit/>
          </a:bodyPr>
          <a:lstStyle>
            <a:lvl1pPr algn="r">
              <a:defRPr/>
            </a:lvl1pPr>
          </a:lstStyle>
          <a:p>
            <a:pPr lvl="0" algn="r"/>
            <a:r>
              <a:rPr lang="en-US" sz="1500">
                <a:solidFill>
                  <a:schemeClr val="bg1"/>
                </a:solidFill>
              </a:rPr>
              <a:t>Click to edit Master text styles</a:t>
            </a:r>
          </a:p>
          <a:p>
            <a:pPr lvl="1" algn="r"/>
            <a:r>
              <a:rPr lang="en-US" sz="1500">
                <a:solidFill>
                  <a:schemeClr val="bg1"/>
                </a:solidFill>
              </a:rPr>
              <a:t>Second level</a:t>
            </a:r>
          </a:p>
        </p:txBody>
      </p:sp>
    </p:spTree>
    <p:extLst>
      <p:ext uri="{BB962C8B-B14F-4D97-AF65-F5344CB8AC3E}">
        <p14:creationId xmlns:p14="http://schemas.microsoft.com/office/powerpoint/2010/main" val="18221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2209801"/>
            <a:ext cx="48768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00800" y="2209801"/>
            <a:ext cx="48768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3F024269-775C-4041-A484-B713B00E2E0C}" type="slidenum">
              <a:rPr lang="en-US" smtClean="0"/>
              <a:pPr/>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1658993"/>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2027238"/>
            <a:ext cx="48768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819400"/>
            <a:ext cx="48768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400800" y="2027238"/>
            <a:ext cx="48768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800" y="2819400"/>
            <a:ext cx="48768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713-2025</a:t>
            </a:r>
          </a:p>
        </p:txBody>
      </p:sp>
      <p:sp>
        <p:nvSpPr>
          <p:cNvPr id="8" name="Footer Placeholder 7"/>
          <p:cNvSpPr>
            <a:spLocks noGrp="1"/>
          </p:cNvSpPr>
          <p:nvPr>
            <p:ph type="ftr" sz="quarter" idx="11"/>
          </p:nvPr>
        </p:nvSpPr>
        <p:spPr/>
        <p:txBody>
          <a:bodyPr/>
          <a:lstStyle/>
          <a:p>
            <a:r>
              <a:rPr lang="en-US"/>
              <a:t>Marks, Seals, Cults 2</a:t>
            </a:r>
          </a:p>
        </p:txBody>
      </p:sp>
      <p:sp>
        <p:nvSpPr>
          <p:cNvPr id="9" name="Slide Number Placeholder 8"/>
          <p:cNvSpPr>
            <a:spLocks noGrp="1"/>
          </p:cNvSpPr>
          <p:nvPr>
            <p:ph type="sldNum" sz="quarter" idx="12"/>
          </p:nvPr>
        </p:nvSpPr>
        <p:spPr/>
        <p:txBody>
          <a:bodyPr/>
          <a:lstStyle/>
          <a:p>
            <a:fld id="{3F024269-775C-4041-A484-B713B00E2E0C}" type="slidenum">
              <a:rPr lang="en-US" smtClean="0"/>
              <a:pPr/>
              <a:t>‹#›</a:t>
            </a:fld>
            <a:endParaRPr lang="en-US"/>
          </a:p>
        </p:txBody>
      </p:sp>
      <p:pic>
        <p:nvPicPr>
          <p:cNvPr id="11"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1658993"/>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713-2025</a:t>
            </a:r>
          </a:p>
        </p:txBody>
      </p:sp>
      <p:sp>
        <p:nvSpPr>
          <p:cNvPr id="4" name="Footer Placeholder 3"/>
          <p:cNvSpPr>
            <a:spLocks noGrp="1"/>
          </p:cNvSpPr>
          <p:nvPr>
            <p:ph type="ftr" sz="quarter" idx="11"/>
          </p:nvPr>
        </p:nvSpPr>
        <p:spPr/>
        <p:txBody>
          <a:bodyPr/>
          <a:lstStyle/>
          <a:p>
            <a:r>
              <a:rPr lang="en-US"/>
              <a:t>Marks, Seals, Cults 2</a:t>
            </a:r>
          </a:p>
        </p:txBody>
      </p:sp>
      <p:sp>
        <p:nvSpPr>
          <p:cNvPr id="5" name="Slide Number Placeholder 4"/>
          <p:cNvSpPr>
            <a:spLocks noGrp="1"/>
          </p:cNvSpPr>
          <p:nvPr>
            <p:ph type="sldNum" sz="quarter" idx="12"/>
          </p:nvPr>
        </p:nvSpPr>
        <p:spPr/>
        <p:txBody>
          <a:bodyPr/>
          <a:lstStyle/>
          <a:p>
            <a:fld id="{3F024269-775C-4041-A484-B713B00E2E0C}" type="slidenum">
              <a:rPr lang="en-US" smtClean="0"/>
              <a:pPr/>
              <a:t>‹#›</a:t>
            </a:fld>
            <a:endParaRPr lang="en-US"/>
          </a:p>
        </p:txBody>
      </p:sp>
      <p:pic>
        <p:nvPicPr>
          <p:cNvPr id="8"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8720" y="1658993"/>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713-2025</a:t>
            </a:r>
          </a:p>
        </p:txBody>
      </p:sp>
      <p:sp>
        <p:nvSpPr>
          <p:cNvPr id="3" name="Footer Placeholder 2"/>
          <p:cNvSpPr>
            <a:spLocks noGrp="1"/>
          </p:cNvSpPr>
          <p:nvPr>
            <p:ph type="ftr" sz="quarter" idx="11"/>
          </p:nvPr>
        </p:nvSpPr>
        <p:spPr/>
        <p:txBody>
          <a:bodyPr/>
          <a:lstStyle/>
          <a:p>
            <a:r>
              <a:rPr lang="en-US"/>
              <a:t>Marks, Seals, Cults 2</a:t>
            </a:r>
          </a:p>
        </p:txBody>
      </p:sp>
      <p:sp>
        <p:nvSpPr>
          <p:cNvPr id="4" name="Slide Number Placeholder 3"/>
          <p:cNvSpPr>
            <a:spLocks noGrp="1"/>
          </p:cNvSpPr>
          <p:nvPr>
            <p:ph type="sldNum" sz="quarter" idx="12"/>
          </p:nvPr>
        </p:nvSpPr>
        <p:spPr/>
        <p:txBody>
          <a:bodyPr/>
          <a:lstStyle/>
          <a:p>
            <a:fld id="{3F024269-775C-4041-A484-B713B00E2E0C}"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1" y="914400"/>
            <a:ext cx="48768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6394824" y="457200"/>
            <a:ext cx="48768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878541" y="2590800"/>
            <a:ext cx="48768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3F024269-775C-4041-A484-B713B00E2E0C}" type="slidenum">
              <a:rPr lang="en-US" smtClean="0"/>
              <a:pPr/>
              <a:t>‹#›</a:t>
            </a:fld>
            <a:endParaRPr lang="en-US"/>
          </a:p>
        </p:txBody>
      </p:sp>
      <p:pic>
        <p:nvPicPr>
          <p:cNvPr id="10"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9661" y="2286001"/>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8684" y="914400"/>
            <a:ext cx="48768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Candara" panose="020E0502030303020204" pitchFamily="34" charset="0"/>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a:off x="878541" y="457200"/>
            <a:ext cx="48768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398684" y="2587752"/>
            <a:ext cx="4876800" cy="2898648"/>
          </a:xfrm>
        </p:spPr>
        <p:txBody>
          <a:bodyPr vert="horz" lIns="91440" tIns="45720" rIns="91440" bIns="45720" rtlCol="0">
            <a:normAutofit/>
          </a:bodyPr>
          <a:lstStyle>
            <a:lvl1pPr marL="0" indent="0" algn="ctr">
              <a:spcBef>
                <a:spcPts val="600"/>
              </a:spcBef>
              <a:buNone/>
              <a:defRPr sz="1800" kern="1200">
                <a:solidFill>
                  <a:schemeClr val="tx2"/>
                </a:solidFill>
                <a:latin typeface="Candara" panose="020E0502030303020204" pitchFamily="34"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a:t>Click to edit Master text styles</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
        <p:nvSpPr>
          <p:cNvPr id="7" name="Slide Number Placeholder 6"/>
          <p:cNvSpPr>
            <a:spLocks noGrp="1"/>
          </p:cNvSpPr>
          <p:nvPr>
            <p:ph type="sldNum" sz="quarter" idx="12"/>
          </p:nvPr>
        </p:nvSpPr>
        <p:spPr/>
        <p:txBody>
          <a:bodyPr/>
          <a:lstStyle/>
          <a:p>
            <a:fld id="{3F024269-775C-4041-A484-B713B00E2E0C}" type="slidenum">
              <a:rPr lang="en-US" smtClean="0"/>
              <a:pPr/>
              <a:t>‹#›</a:t>
            </a:fld>
            <a:endParaRPr lang="en-US"/>
          </a:p>
        </p:txBody>
      </p:sp>
      <p:pic>
        <p:nvPicPr>
          <p:cNvPr id="9" name="Picture 2" descr="HR-Glyph-R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39804" y="2286001"/>
            <a:ext cx="2194560" cy="17041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740400" y="6289116"/>
            <a:ext cx="7112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fld id="{3F024269-775C-4041-A484-B713B00E2E0C}" type="slidenum">
              <a:rPr lang="en-US" smtClean="0"/>
              <a:pPr/>
              <a:t>‹#›</a:t>
            </a:fld>
            <a:endParaRPr lang="en-US" dirty="0"/>
          </a:p>
        </p:txBody>
      </p:sp>
      <p:sp>
        <p:nvSpPr>
          <p:cNvPr id="2" name="Title Placeholder 1"/>
          <p:cNvSpPr>
            <a:spLocks noGrp="1"/>
          </p:cNvSpPr>
          <p:nvPr>
            <p:ph type="title"/>
          </p:nvPr>
        </p:nvSpPr>
        <p:spPr>
          <a:xfrm>
            <a:off x="914401" y="67236"/>
            <a:ext cx="10361084" cy="1371600"/>
          </a:xfrm>
          <a:prstGeom prst="rect">
            <a:avLst/>
          </a:prstGeom>
          <a:effectLst/>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914401" y="2209800"/>
            <a:ext cx="10361084"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534401" y="6289116"/>
            <a:ext cx="3167529"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r>
              <a:rPr lang="en-US"/>
              <a:t>713-2025</a:t>
            </a:r>
            <a:endParaRPr lang="en-US" dirty="0"/>
          </a:p>
        </p:txBody>
      </p:sp>
      <p:sp>
        <p:nvSpPr>
          <p:cNvPr id="5" name="Footer Placeholder 4"/>
          <p:cNvSpPr>
            <a:spLocks noGrp="1"/>
          </p:cNvSpPr>
          <p:nvPr>
            <p:ph type="ftr" sz="quarter" idx="3"/>
          </p:nvPr>
        </p:nvSpPr>
        <p:spPr>
          <a:xfrm>
            <a:off x="466165" y="6289116"/>
            <a:ext cx="4207435"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r>
              <a:rPr lang="en-US"/>
              <a:t>Marks, Seals, Cults 2</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Candara" panose="020E0502030303020204" pitchFamily="34" charset="0"/>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Candara" panose="020E0502030303020204" pitchFamily="34" charset="0"/>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Candara" panose="020E0502030303020204" pitchFamily="34" charset="0"/>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Candara" panose="020E0502030303020204" pitchFamily="34" charset="0"/>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Candara" panose="020E0502030303020204" pitchFamily="34" charset="0"/>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Candara" panose="020E0502030303020204" pitchFamily="34" charset="0"/>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713-2025</a:t>
            </a:r>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Marks, Seals, Cults 2</a:t>
            </a: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7BD7DF-6DEC-4A5D-BBB8-1C6A0C320AC6}" type="slidenum">
              <a:rPr lang="en-US" smtClean="0"/>
              <a:t>‹#›</a:t>
            </a:fld>
            <a:endParaRPr lang="en-US"/>
          </a:p>
        </p:txBody>
      </p:sp>
    </p:spTree>
    <p:extLst>
      <p:ext uri="{BB962C8B-B14F-4D97-AF65-F5344CB8AC3E}">
        <p14:creationId xmlns:p14="http://schemas.microsoft.com/office/powerpoint/2010/main" val="3565018175"/>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4">
          <p15:clr>
            <a:srgbClr val="F26B43"/>
          </p15:clr>
        </p15:guide>
        <p15:guide id="2" pos="360">
          <p15:clr>
            <a:srgbClr val="F26B43"/>
          </p15:clr>
        </p15:guide>
        <p15:guide id="3" orient="horz" pos="432">
          <p15:clr>
            <a:srgbClr val="F26B43"/>
          </p15:clr>
        </p15:guide>
        <p15:guide id="4" pos="5400">
          <p15:clr>
            <a:srgbClr val="F26B43"/>
          </p15:clr>
        </p15:guide>
        <p15:guide id="5"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E428BC-D6E8-CAB1-DDF1-DDD736AF33C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 y="1658173"/>
            <a:ext cx="12192000" cy="5199827"/>
          </a:xfrm>
          <a:prstGeom prst="rect">
            <a:avLst/>
          </a:prstGeom>
        </p:spPr>
      </p:pic>
      <p:sp>
        <p:nvSpPr>
          <p:cNvPr id="7" name="Rectangle 6"/>
          <p:cNvSpPr/>
          <p:nvPr/>
        </p:nvSpPr>
        <p:spPr>
          <a:xfrm>
            <a:off x="209550" y="0"/>
            <a:ext cx="11791950" cy="1732987"/>
          </a:xfrm>
          <a:prstGeom prst="rect">
            <a:avLst/>
          </a:prstGeom>
          <a:effectLst/>
        </p:spPr>
        <p:txBody>
          <a:bodyPr vert="horz" lIns="91440" tIns="45720" rIns="91440" bIns="45720" rtlCol="0" anchor="b" anchorCtr="0">
            <a:normAutofit fontScale="92500"/>
          </a:bodyPr>
          <a:lstStyle/>
          <a:p>
            <a:pPr algn="ctr">
              <a:spcBef>
                <a:spcPct val="0"/>
              </a:spcBef>
              <a:spcAft>
                <a:spcPts val="600"/>
              </a:spcAft>
            </a:pPr>
            <a:r>
              <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ea typeface="+mj-ea"/>
                <a:cs typeface="+mj-cs"/>
              </a:rPr>
              <a:t>Marks, Seals </a:t>
            </a:r>
            <a:r>
              <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rPr>
              <a:t>&amp; Cults II</a:t>
            </a:r>
            <a:endPar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ea typeface="+mj-ea"/>
              <a:cs typeface="+mj-cs"/>
            </a:endParaRPr>
          </a:p>
        </p:txBody>
      </p:sp>
      <p:sp>
        <p:nvSpPr>
          <p:cNvPr id="6" name="TextBox 5">
            <a:extLst>
              <a:ext uri="{FF2B5EF4-FFF2-40B4-BE49-F238E27FC236}">
                <a16:creationId xmlns:a16="http://schemas.microsoft.com/office/drawing/2014/main" id="{88FAFABC-6F6E-4C0E-8DFC-15494CBB1FDA}"/>
              </a:ext>
            </a:extLst>
          </p:cNvPr>
          <p:cNvSpPr txBox="1"/>
          <p:nvPr/>
        </p:nvSpPr>
        <p:spPr>
          <a:xfrm>
            <a:off x="914401" y="5181600"/>
            <a:ext cx="10361084" cy="1107516"/>
          </a:xfrm>
          <a:prstGeom prst="rect">
            <a:avLst/>
          </a:prstGeom>
        </p:spPr>
        <p:txBody>
          <a:bodyPr vert="horz" lIns="91440" tIns="45720" rIns="91440" bIns="45720" rtlCol="0">
            <a:normAutofit/>
          </a:bodyPr>
          <a:lstStyle/>
          <a:p>
            <a:pPr algn="ctr">
              <a:spcBef>
                <a:spcPts val="2000"/>
              </a:spcBef>
              <a:buClr>
                <a:schemeClr val="accent3"/>
              </a:buClr>
            </a:pPr>
            <a:endParaRPr lang="en-US" sz="1100" i="1" kern="1200" dirty="0">
              <a:solidFill>
                <a:schemeClr val="tx2"/>
              </a:solidFill>
              <a:latin typeface="Candara" panose="020E0502030303020204" pitchFamily="34" charset="0"/>
              <a:ea typeface="+mn-ea"/>
              <a:cs typeface="+mn-cs"/>
            </a:endParaRPr>
          </a:p>
        </p:txBody>
      </p:sp>
      <p:sp>
        <p:nvSpPr>
          <p:cNvPr id="2" name="Date Placeholder 1">
            <a:extLst>
              <a:ext uri="{FF2B5EF4-FFF2-40B4-BE49-F238E27FC236}">
                <a16:creationId xmlns:a16="http://schemas.microsoft.com/office/drawing/2014/main" id="{D34C40C0-19DD-B007-7195-207E4EBB961E}"/>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C9C3BC40-0987-7882-8ED0-3314989A78C0}"/>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2FDD4FFD-CB21-58B0-E294-4FDD8F696855}"/>
              </a:ext>
            </a:extLst>
          </p:cNvPr>
          <p:cNvSpPr>
            <a:spLocks noGrp="1"/>
          </p:cNvSpPr>
          <p:nvPr>
            <p:ph type="sldNum" sz="quarter" idx="12"/>
          </p:nvPr>
        </p:nvSpPr>
        <p:spPr/>
        <p:txBody>
          <a:bodyPr/>
          <a:lstStyle/>
          <a:p>
            <a:fld id="{3F024269-775C-4041-A484-B713B00E2E0C}" type="slidenum">
              <a:rPr lang="en-US" smtClean="0"/>
              <a:pPr/>
              <a:t>2</a:t>
            </a:fld>
            <a:endParaRPr lang="en-US"/>
          </a:p>
        </p:txBody>
      </p:sp>
      <p:sp>
        <p:nvSpPr>
          <p:cNvPr id="5" name="TextBox 4">
            <a:extLst>
              <a:ext uri="{FF2B5EF4-FFF2-40B4-BE49-F238E27FC236}">
                <a16:creationId xmlns:a16="http://schemas.microsoft.com/office/drawing/2014/main" id="{A8CB1B68-217B-8AA4-C17F-0E0F2D7B245E}"/>
              </a:ext>
            </a:extLst>
          </p:cNvPr>
          <p:cNvSpPr txBox="1"/>
          <p:nvPr/>
        </p:nvSpPr>
        <p:spPr>
          <a:xfrm>
            <a:off x="454533" y="1658173"/>
            <a:ext cx="11301983" cy="1384995"/>
          </a:xfrm>
          <a:prstGeom prst="rect">
            <a:avLst/>
          </a:prstGeom>
          <a:noFill/>
        </p:spPr>
        <p:txBody>
          <a:bodyPr wrap="square" rtlCol="0">
            <a:spAutoFit/>
          </a:bodyPr>
          <a:lstStyle/>
          <a:p>
            <a:pPr algn="ctr"/>
            <a:r>
              <a:rPr lang="en-US" sz="2400" b="1" dirty="0">
                <a:latin typeface="Candara" panose="020E0502030303020204" pitchFamily="34" charset="0"/>
              </a:rPr>
              <a:t>Matthew 7:13-15</a:t>
            </a:r>
          </a:p>
          <a:p>
            <a:pPr algn="ctr"/>
            <a:r>
              <a:rPr lang="en-US" sz="2400" b="1" dirty="0">
                <a:latin typeface="Candara" panose="020E0502030303020204" pitchFamily="34" charset="0"/>
              </a:rPr>
              <a:t>	</a:t>
            </a:r>
            <a:r>
              <a:rPr lang="en-US" i="1" dirty="0">
                <a:latin typeface="Candara" panose="020E0502030303020204" pitchFamily="34" charset="0"/>
              </a:rPr>
              <a:t>Enter ye in at the strait gate: for wide is the gate, and broad is the way, that leadeth to destruction, and many there be which go in thereat: 14 Because strait is the gate, and </a:t>
            </a:r>
            <a:r>
              <a:rPr lang="en-US" i="1" u="sng" dirty="0">
                <a:latin typeface="Candara" panose="020E0502030303020204" pitchFamily="34" charset="0"/>
              </a:rPr>
              <a:t>narrow is the way</a:t>
            </a:r>
            <a:r>
              <a:rPr lang="en-US" i="1" dirty="0">
                <a:latin typeface="Candara" panose="020E0502030303020204" pitchFamily="34" charset="0"/>
              </a:rPr>
              <a:t>, which leadeth unto life, and few there be that find it.</a:t>
            </a:r>
            <a:endParaRPr lang="en-US" dirty="0"/>
          </a:p>
        </p:txBody>
      </p:sp>
    </p:spTree>
    <p:extLst>
      <p:ext uri="{BB962C8B-B14F-4D97-AF65-F5344CB8AC3E}">
        <p14:creationId xmlns:p14="http://schemas.microsoft.com/office/powerpoint/2010/main" val="24130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C8363-2A3D-828D-D4F9-272E9436EFCB}"/>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CC77703B-9A84-E520-216D-EF0FD86FFE90}"/>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69BDD0C1-EB87-9C67-6F9B-39ED491C3C4C}"/>
              </a:ext>
            </a:extLst>
          </p:cNvPr>
          <p:cNvSpPr>
            <a:spLocks noGrp="1"/>
          </p:cNvSpPr>
          <p:nvPr>
            <p:ph type="sldNum" sz="quarter" idx="12"/>
          </p:nvPr>
        </p:nvSpPr>
        <p:spPr/>
        <p:txBody>
          <a:bodyPr/>
          <a:lstStyle/>
          <a:p>
            <a:fld id="{B67BD7DF-6DEC-4A5D-BBB8-1C6A0C320AC6}" type="slidenum">
              <a:rPr lang="en-US" smtClean="0"/>
              <a:t>11</a:t>
            </a:fld>
            <a:endParaRPr lang="en-US"/>
          </a:p>
        </p:txBody>
      </p:sp>
      <p:sp>
        <p:nvSpPr>
          <p:cNvPr id="5" name="TextBox 4">
            <a:extLst>
              <a:ext uri="{FF2B5EF4-FFF2-40B4-BE49-F238E27FC236}">
                <a16:creationId xmlns:a16="http://schemas.microsoft.com/office/drawing/2014/main" id="{B00375AB-2820-66EA-3CC3-12739D4A92B6}"/>
              </a:ext>
            </a:extLst>
          </p:cNvPr>
          <p:cNvSpPr txBox="1"/>
          <p:nvPr/>
        </p:nvSpPr>
        <p:spPr>
          <a:xfrm>
            <a:off x="210312" y="118872"/>
            <a:ext cx="11850624" cy="5632311"/>
          </a:xfrm>
          <a:prstGeom prst="rect">
            <a:avLst/>
          </a:prstGeom>
          <a:noFill/>
        </p:spPr>
        <p:txBody>
          <a:bodyPr wrap="square" rtlCol="0">
            <a:spAutoFit/>
          </a:bodyPr>
          <a:lstStyle/>
          <a:p>
            <a:r>
              <a:rPr lang="en-US" sz="4400" u="sng" dirty="0">
                <a:latin typeface="Candara" panose="020E0502030303020204" pitchFamily="34" charset="0"/>
              </a:rPr>
              <a:t>Explanation:</a:t>
            </a:r>
            <a:br>
              <a:rPr lang="en-US" sz="3600" dirty="0">
                <a:latin typeface="Candara" panose="020E0502030303020204" pitchFamily="34" charset="0"/>
              </a:rPr>
            </a:br>
            <a:r>
              <a:rPr lang="en-US" sz="3600" dirty="0">
                <a:latin typeface="Candara" panose="020E0502030303020204" pitchFamily="34" charset="0"/>
              </a:rPr>
              <a:t>A statement or account that makes something clear.</a:t>
            </a:r>
          </a:p>
          <a:p>
            <a:r>
              <a:rPr lang="en-US" sz="3600" dirty="0">
                <a:latin typeface="Candara" panose="020E0502030303020204" pitchFamily="34" charset="0"/>
              </a:rPr>
              <a:t>	“Intentional pilot error was the explanation for the Air India plane crash.”</a:t>
            </a:r>
            <a:endParaRPr lang="en-US" sz="1600" dirty="0">
              <a:latin typeface="Candara" panose="020E0502030303020204" pitchFamily="34" charset="0"/>
            </a:endParaRPr>
          </a:p>
          <a:p>
            <a:br>
              <a:rPr lang="en-US" sz="1600" dirty="0">
                <a:latin typeface="Candara" panose="020E0502030303020204" pitchFamily="34" charset="0"/>
              </a:rPr>
            </a:br>
            <a:r>
              <a:rPr lang="en-US" sz="4400" u="sng" dirty="0">
                <a:latin typeface="Candara" panose="020E0502030303020204" pitchFamily="34" charset="0"/>
              </a:rPr>
              <a:t>Revelation:</a:t>
            </a:r>
            <a:br>
              <a:rPr lang="en-US" sz="3600" dirty="0">
                <a:latin typeface="Candara" panose="020E0502030303020204" pitchFamily="34" charset="0"/>
              </a:rPr>
            </a:br>
            <a:r>
              <a:rPr lang="en-US" sz="3600" dirty="0">
                <a:latin typeface="Candara" panose="020E0502030303020204" pitchFamily="34" charset="0"/>
              </a:rPr>
              <a:t>	When God reveals something to a person, it's often referred to as divine revelation or simply revelation. This term encompasses the process by which God makes known previously hidden or unknown truths. </a:t>
            </a:r>
          </a:p>
        </p:txBody>
      </p:sp>
    </p:spTree>
    <p:extLst>
      <p:ext uri="{BB962C8B-B14F-4D97-AF65-F5344CB8AC3E}">
        <p14:creationId xmlns:p14="http://schemas.microsoft.com/office/powerpoint/2010/main" val="196313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F1229-DDA5-3B40-ABB9-26FA1EF3CEBC}"/>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96AA6015-2BE7-D452-07EA-8381E9F414F1}"/>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496B29D0-21B9-CF59-5E0F-FE529F58B15A}"/>
              </a:ext>
            </a:extLst>
          </p:cNvPr>
          <p:cNvSpPr>
            <a:spLocks noGrp="1"/>
          </p:cNvSpPr>
          <p:nvPr>
            <p:ph type="sldNum" sz="quarter" idx="12"/>
          </p:nvPr>
        </p:nvSpPr>
        <p:spPr/>
        <p:txBody>
          <a:bodyPr/>
          <a:lstStyle/>
          <a:p>
            <a:fld id="{B67BD7DF-6DEC-4A5D-BBB8-1C6A0C320AC6}" type="slidenum">
              <a:rPr lang="en-US" smtClean="0"/>
              <a:t>12</a:t>
            </a:fld>
            <a:endParaRPr lang="en-US"/>
          </a:p>
        </p:txBody>
      </p:sp>
      <p:sp>
        <p:nvSpPr>
          <p:cNvPr id="6" name="TextBox 5">
            <a:extLst>
              <a:ext uri="{FF2B5EF4-FFF2-40B4-BE49-F238E27FC236}">
                <a16:creationId xmlns:a16="http://schemas.microsoft.com/office/drawing/2014/main" id="{8C5DBA32-7FA2-036B-9E02-B759796CAE2A}"/>
              </a:ext>
            </a:extLst>
          </p:cNvPr>
          <p:cNvSpPr txBox="1"/>
          <p:nvPr/>
        </p:nvSpPr>
        <p:spPr>
          <a:xfrm>
            <a:off x="109728" y="73152"/>
            <a:ext cx="11960352" cy="6400860"/>
          </a:xfrm>
          <a:prstGeom prst="rect">
            <a:avLst/>
          </a:prstGeom>
          <a:noFill/>
        </p:spPr>
        <p:txBody>
          <a:bodyPr wrap="square">
            <a:spAutoFit/>
          </a:bodyPr>
          <a:lstStyle/>
          <a:p>
            <a:r>
              <a:rPr lang="en-US" sz="4400" b="1" dirty="0">
                <a:latin typeface="Candara" panose="020E0502030303020204" pitchFamily="34" charset="0"/>
              </a:rPr>
              <a:t>CHURCH.AGE.BOOK  </a:t>
            </a:r>
          </a:p>
          <a:p>
            <a:r>
              <a:rPr lang="en-US" sz="3600" dirty="0">
                <a:latin typeface="Candara" panose="020E0502030303020204" pitchFamily="34" charset="0"/>
              </a:rPr>
              <a:t>	381-3 Not for one moment do I bring a message to the people that they may </a:t>
            </a:r>
            <a:r>
              <a:rPr lang="en-US" sz="3600" u="sng" dirty="0">
                <a:latin typeface="Candara" panose="020E0502030303020204" pitchFamily="34" charset="0"/>
              </a:rPr>
              <a:t>follow me, or join my church, or start some fellowship and organization</a:t>
            </a:r>
            <a:r>
              <a:rPr lang="en-US" sz="3600" dirty="0">
                <a:latin typeface="Candara" panose="020E0502030303020204" pitchFamily="34" charset="0"/>
              </a:rPr>
              <a:t>. I have never done that and will not do that now. I have no interest in those things, but I do have an interest in the things of God and people, and if I can accomplish just one thing I will be satisfied. </a:t>
            </a:r>
          </a:p>
          <a:p>
            <a:r>
              <a:rPr lang="en-US" sz="3600" dirty="0">
                <a:latin typeface="Candara" panose="020E0502030303020204" pitchFamily="34" charset="0"/>
              </a:rPr>
              <a:t>	That one thing is to see established a true spiritual relationship between God and men, wherein men become new creations in Christ, filled with His Spirit and live according to His Word.</a:t>
            </a:r>
          </a:p>
        </p:txBody>
      </p:sp>
    </p:spTree>
    <p:extLst>
      <p:ext uri="{BB962C8B-B14F-4D97-AF65-F5344CB8AC3E}">
        <p14:creationId xmlns:p14="http://schemas.microsoft.com/office/powerpoint/2010/main" val="237945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C6738-58F6-62C6-BFDB-F98C6F5018B0}"/>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88C62CFF-41BF-8FBC-44DC-628785EFC7AB}"/>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993C6731-E67C-D22B-32EB-487F799C45D3}"/>
              </a:ext>
            </a:extLst>
          </p:cNvPr>
          <p:cNvSpPr>
            <a:spLocks noGrp="1"/>
          </p:cNvSpPr>
          <p:nvPr>
            <p:ph type="sldNum" sz="quarter" idx="12"/>
          </p:nvPr>
        </p:nvSpPr>
        <p:spPr/>
        <p:txBody>
          <a:bodyPr/>
          <a:lstStyle/>
          <a:p>
            <a:fld id="{B67BD7DF-6DEC-4A5D-BBB8-1C6A0C320AC6}" type="slidenum">
              <a:rPr lang="en-US" smtClean="0"/>
              <a:t>13</a:t>
            </a:fld>
            <a:endParaRPr lang="en-US"/>
          </a:p>
        </p:txBody>
      </p:sp>
      <p:sp>
        <p:nvSpPr>
          <p:cNvPr id="6" name="TextBox 5">
            <a:extLst>
              <a:ext uri="{FF2B5EF4-FFF2-40B4-BE49-F238E27FC236}">
                <a16:creationId xmlns:a16="http://schemas.microsoft.com/office/drawing/2014/main" id="{A0492678-F3FE-996D-A579-CC12E94DF891}"/>
              </a:ext>
            </a:extLst>
          </p:cNvPr>
          <p:cNvSpPr txBox="1"/>
          <p:nvPr/>
        </p:nvSpPr>
        <p:spPr>
          <a:xfrm>
            <a:off x="180753" y="148855"/>
            <a:ext cx="11908466" cy="5755422"/>
          </a:xfrm>
          <a:prstGeom prst="rect">
            <a:avLst/>
          </a:prstGeom>
          <a:noFill/>
        </p:spPr>
        <p:txBody>
          <a:bodyPr wrap="square">
            <a:spAutoFit/>
          </a:bodyPr>
          <a:lstStyle/>
          <a:p>
            <a:r>
              <a:rPr lang="en-US" sz="4800" b="1" dirty="0">
                <a:latin typeface="Candara" panose="020E0502030303020204" pitchFamily="34" charset="0"/>
              </a:rPr>
              <a:t>INVESTMENTS</a:t>
            </a:r>
          </a:p>
          <a:p>
            <a:r>
              <a:rPr lang="en-US" sz="4000" dirty="0">
                <a:latin typeface="Candara" panose="020E0502030303020204" pitchFamily="34" charset="0"/>
              </a:rPr>
              <a:t>	152  We have no thought coming. We must just believe what He says. </a:t>
            </a:r>
            <a:r>
              <a:rPr lang="en-US" sz="4000" i="1" dirty="0">
                <a:latin typeface="Candara" panose="020E0502030303020204" pitchFamily="34" charset="0"/>
              </a:rPr>
              <a:t>"Well, I can't explain It</a:t>
            </a:r>
            <a:r>
              <a:rPr lang="en-US" sz="4000" dirty="0">
                <a:latin typeface="Candara" panose="020E0502030303020204" pitchFamily="34" charset="0"/>
              </a:rPr>
              <a:t>.“ You don't know God by </a:t>
            </a:r>
            <a:r>
              <a:rPr lang="en-US" sz="4000" u="sng" dirty="0">
                <a:latin typeface="Candara" panose="020E0502030303020204" pitchFamily="34" charset="0"/>
              </a:rPr>
              <a:t>intellectual conception</a:t>
            </a:r>
            <a:r>
              <a:rPr lang="en-US" sz="4000" dirty="0">
                <a:latin typeface="Candara" panose="020E0502030303020204" pitchFamily="34" charset="0"/>
              </a:rPr>
              <a:t>. You know God by faith, is the only way you know how to believe God. You can't explain it. No one can. Nobody can explain God. </a:t>
            </a:r>
            <a:r>
              <a:rPr lang="en-US" sz="4000" b="1" dirty="0">
                <a:latin typeface="Candara" panose="020E0502030303020204" pitchFamily="34" charset="0"/>
              </a:rPr>
              <a:t>God is without finding out by explanation; you've got to believe Him</a:t>
            </a:r>
            <a:r>
              <a:rPr lang="en-US" sz="4000" dirty="0">
                <a:latin typeface="Candara" panose="020E0502030303020204" pitchFamily="34" charset="0"/>
              </a:rPr>
              <a:t>; it wouldn't be a faith no more. You've got to believe it. 		</a:t>
            </a:r>
            <a:r>
              <a:rPr lang="en-US" sz="2800" dirty="0">
                <a:latin typeface="Candara" panose="020E0502030303020204" pitchFamily="34" charset="0"/>
              </a:rPr>
              <a:t>63-0803</a:t>
            </a:r>
            <a:endParaRPr lang="en-US" sz="4000" dirty="0">
              <a:latin typeface="Candara" panose="020E0502030303020204" pitchFamily="34" charset="0"/>
            </a:endParaRPr>
          </a:p>
        </p:txBody>
      </p:sp>
    </p:spTree>
    <p:extLst>
      <p:ext uri="{BB962C8B-B14F-4D97-AF65-F5344CB8AC3E}">
        <p14:creationId xmlns:p14="http://schemas.microsoft.com/office/powerpoint/2010/main" val="103902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6A3AD-E4DB-4B7C-B17C-299A3F36AE93}"/>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707BE6F1-1AD3-44EA-B68F-5FC10C3E8E23}"/>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3FF3B4FF-2E0E-4E9A-AF4B-7E6810B712B2}"/>
              </a:ext>
            </a:extLst>
          </p:cNvPr>
          <p:cNvSpPr>
            <a:spLocks noGrp="1"/>
          </p:cNvSpPr>
          <p:nvPr>
            <p:ph type="sldNum" sz="quarter" idx="12"/>
          </p:nvPr>
        </p:nvSpPr>
        <p:spPr/>
        <p:txBody>
          <a:bodyPr/>
          <a:lstStyle/>
          <a:p>
            <a:fld id="{2EEEBE0C-1283-4468-8F83-D642339BC5F2}" type="slidenum">
              <a:rPr lang="en-US" smtClean="0"/>
              <a:pPr/>
              <a:t>14</a:t>
            </a:fld>
            <a:endParaRPr lang="en-US"/>
          </a:p>
        </p:txBody>
      </p:sp>
      <p:sp>
        <p:nvSpPr>
          <p:cNvPr id="5" name="Rectangle 4">
            <a:extLst>
              <a:ext uri="{FF2B5EF4-FFF2-40B4-BE49-F238E27FC236}">
                <a16:creationId xmlns:a16="http://schemas.microsoft.com/office/drawing/2014/main" id="{0F370450-5DC7-43F3-A7B2-CF7F2B68F3F8}"/>
              </a:ext>
            </a:extLst>
          </p:cNvPr>
          <p:cNvSpPr/>
          <p:nvPr/>
        </p:nvSpPr>
        <p:spPr>
          <a:xfrm>
            <a:off x="114301" y="53788"/>
            <a:ext cx="12008224" cy="5139869"/>
          </a:xfrm>
          <a:prstGeom prst="rect">
            <a:avLst/>
          </a:prstGeom>
        </p:spPr>
        <p:txBody>
          <a:bodyPr wrap="square">
            <a:spAutoFit/>
          </a:bodyPr>
          <a:lstStyle/>
          <a:p>
            <a:r>
              <a:rPr lang="en-US" sz="4800" b="1" dirty="0">
                <a:latin typeface="Candara" panose="020E0502030303020204" pitchFamily="34" charset="0"/>
              </a:rPr>
              <a:t>THE.MARK.OF.THE.BEAST</a:t>
            </a:r>
          </a:p>
          <a:p>
            <a:r>
              <a:rPr lang="en-US" sz="4000" dirty="0">
                <a:latin typeface="Candara" panose="020E0502030303020204" pitchFamily="34" charset="0"/>
              </a:rPr>
              <a:t>	8 This great subject that we are approaching has certainly caused some </a:t>
            </a:r>
            <a:r>
              <a:rPr lang="en-US" sz="4000" u="sng" dirty="0">
                <a:latin typeface="Candara" panose="020E0502030303020204" pitchFamily="34" charset="0"/>
              </a:rPr>
              <a:t>great controversy</a:t>
            </a:r>
            <a:r>
              <a:rPr lang="en-US" sz="4000" dirty="0">
                <a:latin typeface="Candara" panose="020E0502030303020204" pitchFamily="34" charset="0"/>
              </a:rPr>
              <a:t>... I believe it's such a great, vital part of the Scripture: We should not leave any of it out. </a:t>
            </a:r>
          </a:p>
          <a:p>
            <a:r>
              <a:rPr lang="en-US" sz="4000" dirty="0">
                <a:latin typeface="Candara" panose="020E0502030303020204" pitchFamily="34" charset="0"/>
              </a:rPr>
              <a:t>	God spoke through the Scriptures about the mark of the beast and how it was to appear in the last days…</a:t>
            </a:r>
            <a:endParaRPr lang="en-US" sz="3200" dirty="0">
              <a:latin typeface="Candara" panose="020E0502030303020204" pitchFamily="34" charset="0"/>
            </a:endParaRPr>
          </a:p>
        </p:txBody>
      </p:sp>
    </p:spTree>
    <p:extLst>
      <p:ext uri="{BB962C8B-B14F-4D97-AF65-F5344CB8AC3E}">
        <p14:creationId xmlns:p14="http://schemas.microsoft.com/office/powerpoint/2010/main" val="117097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96786-7638-BF5F-088A-E055020930CC}"/>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0829C3D2-5374-F77D-136A-2961DD088D9D}"/>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DC2079F4-7413-10B3-8BD9-4C31DB61117F}"/>
              </a:ext>
            </a:extLst>
          </p:cNvPr>
          <p:cNvSpPr>
            <a:spLocks noGrp="1"/>
          </p:cNvSpPr>
          <p:nvPr>
            <p:ph type="sldNum" sz="quarter" idx="12"/>
          </p:nvPr>
        </p:nvSpPr>
        <p:spPr/>
        <p:txBody>
          <a:bodyPr/>
          <a:lstStyle/>
          <a:p>
            <a:fld id="{3F024269-775C-4041-A484-B713B00E2E0C}" type="slidenum">
              <a:rPr lang="en-US" smtClean="0"/>
              <a:pPr/>
              <a:t>15</a:t>
            </a:fld>
            <a:endParaRPr lang="en-US"/>
          </a:p>
        </p:txBody>
      </p:sp>
      <p:sp>
        <p:nvSpPr>
          <p:cNvPr id="6" name="TextBox 5">
            <a:extLst>
              <a:ext uri="{FF2B5EF4-FFF2-40B4-BE49-F238E27FC236}">
                <a16:creationId xmlns:a16="http://schemas.microsoft.com/office/drawing/2014/main" id="{95E421A6-8227-6316-6D49-D8D48E910563}"/>
              </a:ext>
            </a:extLst>
          </p:cNvPr>
          <p:cNvSpPr txBox="1"/>
          <p:nvPr/>
        </p:nvSpPr>
        <p:spPr>
          <a:xfrm>
            <a:off x="137160" y="9144"/>
            <a:ext cx="11868912" cy="6309420"/>
          </a:xfrm>
          <a:prstGeom prst="rect">
            <a:avLst/>
          </a:prstGeom>
          <a:noFill/>
        </p:spPr>
        <p:txBody>
          <a:bodyPr wrap="square">
            <a:spAutoFit/>
          </a:bodyPr>
          <a:lstStyle/>
          <a:p>
            <a:r>
              <a:rPr lang="en-US" sz="4400" b="1" dirty="0">
                <a:latin typeface="Candara" panose="020E0502030303020204" pitchFamily="34" charset="0"/>
              </a:rPr>
              <a:t>A.HIDDEN.LIFE</a:t>
            </a:r>
          </a:p>
          <a:p>
            <a:r>
              <a:rPr lang="en-US" sz="3600" dirty="0">
                <a:latin typeface="Candara" panose="020E0502030303020204" pitchFamily="34" charset="0"/>
              </a:rPr>
              <a:t>	I believe with all my heart that we're on the threshold of stepping into another veil yonder, where the greater mysteries of God will be known to the church. Satan will put out a many a false runner but just lay it aside; remember, </a:t>
            </a:r>
            <a:r>
              <a:rPr lang="en-US" sz="3600" u="sng" dirty="0">
                <a:latin typeface="Candara" panose="020E0502030303020204" pitchFamily="34" charset="0"/>
              </a:rPr>
              <a:t>it's only signifying that something real is going to take place when you see it</a:t>
            </a:r>
            <a:r>
              <a:rPr lang="en-US" sz="3600" dirty="0">
                <a:latin typeface="Candara" panose="020E0502030303020204" pitchFamily="34" charset="0"/>
              </a:rPr>
              <a:t>. For Satan will do everything to blockade the real jewel of God when it's coming forth. </a:t>
            </a:r>
          </a:p>
          <a:p>
            <a:r>
              <a:rPr lang="en-US" sz="3600" dirty="0">
                <a:latin typeface="Candara" panose="020E0502030303020204" pitchFamily="34" charset="0"/>
              </a:rPr>
              <a:t>	That's where I believe many cults as we see rising over the nation is only a light post to say, "Look out; it will be here soon.“									</a:t>
            </a:r>
            <a:r>
              <a:rPr lang="en-US" sz="3200" dirty="0">
                <a:latin typeface="Candara" panose="020E0502030303020204" pitchFamily="34" charset="0"/>
              </a:rPr>
              <a:t>55-1006</a:t>
            </a:r>
            <a:endParaRPr lang="en-US" sz="3600" dirty="0">
              <a:latin typeface="Candara" panose="020E0502030303020204" pitchFamily="34" charset="0"/>
            </a:endParaRPr>
          </a:p>
        </p:txBody>
      </p:sp>
    </p:spTree>
    <p:extLst>
      <p:ext uri="{BB962C8B-B14F-4D97-AF65-F5344CB8AC3E}">
        <p14:creationId xmlns:p14="http://schemas.microsoft.com/office/powerpoint/2010/main" val="77363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B8B73-ECBB-4471-969B-A1FBEF53B8CF}"/>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12E5CD77-C06B-4848-AC4A-5E8CB46CFFDD}"/>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A471ECF9-609E-4502-B1A7-C70D7BAF5195}"/>
              </a:ext>
            </a:extLst>
          </p:cNvPr>
          <p:cNvSpPr>
            <a:spLocks noGrp="1"/>
          </p:cNvSpPr>
          <p:nvPr>
            <p:ph type="sldNum" sz="quarter" idx="12"/>
          </p:nvPr>
        </p:nvSpPr>
        <p:spPr/>
        <p:txBody>
          <a:bodyPr/>
          <a:lstStyle/>
          <a:p>
            <a:fld id="{3F024269-775C-4041-A484-B713B00E2E0C}" type="slidenum">
              <a:rPr lang="en-US" smtClean="0"/>
              <a:pPr/>
              <a:t>16</a:t>
            </a:fld>
            <a:endParaRPr lang="en-US"/>
          </a:p>
        </p:txBody>
      </p:sp>
      <p:sp>
        <p:nvSpPr>
          <p:cNvPr id="6" name="TextBox 5">
            <a:extLst>
              <a:ext uri="{FF2B5EF4-FFF2-40B4-BE49-F238E27FC236}">
                <a16:creationId xmlns:a16="http://schemas.microsoft.com/office/drawing/2014/main" id="{40D3D502-27F6-4D7E-B6BE-2A03E402066E}"/>
              </a:ext>
            </a:extLst>
          </p:cNvPr>
          <p:cNvSpPr txBox="1"/>
          <p:nvPr/>
        </p:nvSpPr>
        <p:spPr>
          <a:xfrm>
            <a:off x="189653" y="25155"/>
            <a:ext cx="11792374" cy="6555641"/>
          </a:xfrm>
          <a:prstGeom prst="rect">
            <a:avLst/>
          </a:prstGeom>
          <a:solidFill>
            <a:schemeClr val="accent1">
              <a:alpha val="30000"/>
            </a:schemeClr>
          </a:solidFill>
        </p:spPr>
        <p:txBody>
          <a:bodyPr wrap="square">
            <a:spAutoFit/>
          </a:bodyPr>
          <a:lstStyle/>
          <a:p>
            <a:r>
              <a:rPr lang="en-US" sz="6000" i="1" dirty="0">
                <a:latin typeface="Candara" panose="020E0502030303020204" pitchFamily="34" charset="0"/>
              </a:rPr>
              <a:t>The Seal of God: </a:t>
            </a:r>
            <a:r>
              <a:rPr lang="en-US" sz="4400" b="1" dirty="0">
                <a:latin typeface="Candara" panose="020E0502030303020204" pitchFamily="34" charset="0"/>
              </a:rPr>
              <a:t>THE.FOURTH.SEAL</a:t>
            </a:r>
          </a:p>
          <a:p>
            <a:r>
              <a:rPr lang="en-US" sz="3600" dirty="0">
                <a:latin typeface="Candara" panose="020E0502030303020204" pitchFamily="34" charset="0"/>
              </a:rPr>
              <a:t>	78 I believe in speaking in tongues, all these other things are all right, but just that in itself won't work, you know it won't work. "</a:t>
            </a:r>
            <a:r>
              <a:rPr lang="en-US" sz="3600" i="1" dirty="0">
                <a:latin typeface="Candara" panose="020E0502030303020204" pitchFamily="34" charset="0"/>
              </a:rPr>
              <a:t>Though I speak with tongue of men and angels…"</a:t>
            </a:r>
            <a:r>
              <a:rPr lang="en-US" sz="3600" dirty="0">
                <a:latin typeface="Candara" panose="020E0502030303020204" pitchFamily="34" charset="0"/>
              </a:rPr>
              <a:t> </a:t>
            </a:r>
            <a:r>
              <a:rPr lang="en-US" sz="3600" b="1" dirty="0">
                <a:latin typeface="Candara" panose="020E0502030303020204" pitchFamily="34" charset="0"/>
              </a:rPr>
              <a:t>So those things doesn't mean that you have the Holy Spirit. </a:t>
            </a:r>
          </a:p>
          <a:p>
            <a:r>
              <a:rPr lang="en-US" sz="3600" dirty="0">
                <a:latin typeface="Candara" panose="020E0502030303020204" pitchFamily="34" charset="0"/>
              </a:rPr>
              <a:t>	But when He, the Person, the immortal Spirit of Christ becomes your personal </a:t>
            </a:r>
            <a:r>
              <a:rPr lang="en-US" sz="3600" dirty="0" err="1">
                <a:latin typeface="Candara" panose="020E0502030303020204" pitchFamily="34" charset="0"/>
              </a:rPr>
              <a:t>Saviour</a:t>
            </a:r>
            <a:r>
              <a:rPr lang="en-US" sz="3600" dirty="0">
                <a:latin typeface="Candara" panose="020E0502030303020204" pitchFamily="34" charset="0"/>
              </a:rPr>
              <a:t>, changes you, and throws your views right straight into Calvary, to this Word, something's happened. No one will have to tell you about it; you'll know it when it happens.				</a:t>
            </a:r>
            <a:r>
              <a:rPr lang="en-US" sz="3200" dirty="0">
                <a:latin typeface="Candara" panose="020E0502030303020204" pitchFamily="34" charset="0"/>
              </a:rPr>
              <a:t>63-0321</a:t>
            </a:r>
          </a:p>
        </p:txBody>
      </p:sp>
    </p:spTree>
    <p:extLst>
      <p:ext uri="{BB962C8B-B14F-4D97-AF65-F5344CB8AC3E}">
        <p14:creationId xmlns:p14="http://schemas.microsoft.com/office/powerpoint/2010/main" val="151708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713-2025</a:t>
            </a:r>
          </a:p>
        </p:txBody>
      </p:sp>
      <p:sp>
        <p:nvSpPr>
          <p:cNvPr id="3" name="Footer Placeholder 2"/>
          <p:cNvSpPr>
            <a:spLocks noGrp="1"/>
          </p:cNvSpPr>
          <p:nvPr>
            <p:ph type="ftr" sz="quarter" idx="11"/>
          </p:nvPr>
        </p:nvSpPr>
        <p:spPr/>
        <p:txBody>
          <a:bodyPr/>
          <a:lstStyle/>
          <a:p>
            <a:r>
              <a:rPr lang="en-US"/>
              <a:t>Marks, Seals, Cults 2</a:t>
            </a:r>
          </a:p>
        </p:txBody>
      </p:sp>
      <p:sp>
        <p:nvSpPr>
          <p:cNvPr id="4" name="Slide Number Placeholder 3"/>
          <p:cNvSpPr>
            <a:spLocks noGrp="1"/>
          </p:cNvSpPr>
          <p:nvPr>
            <p:ph type="sldNum" sz="quarter" idx="12"/>
          </p:nvPr>
        </p:nvSpPr>
        <p:spPr/>
        <p:txBody>
          <a:bodyPr/>
          <a:lstStyle/>
          <a:p>
            <a:fld id="{3F024269-775C-4041-A484-B713B00E2E0C}" type="slidenum">
              <a:rPr lang="en-US" smtClean="0"/>
              <a:pPr/>
              <a:t>17</a:t>
            </a:fld>
            <a:endParaRPr lang="en-US"/>
          </a:p>
        </p:txBody>
      </p:sp>
      <p:sp>
        <p:nvSpPr>
          <p:cNvPr id="5" name="Rectangle 4"/>
          <p:cNvSpPr/>
          <p:nvPr/>
        </p:nvSpPr>
        <p:spPr>
          <a:xfrm>
            <a:off x="107576" y="70076"/>
            <a:ext cx="11961159" cy="6309420"/>
          </a:xfrm>
          <a:prstGeom prst="rect">
            <a:avLst/>
          </a:prstGeom>
        </p:spPr>
        <p:txBody>
          <a:bodyPr wrap="square">
            <a:spAutoFit/>
          </a:bodyPr>
          <a:lstStyle/>
          <a:p>
            <a:r>
              <a:rPr lang="en-US" sz="4400" b="1" dirty="0">
                <a:latin typeface="Candara" panose="020E0502030303020204" pitchFamily="34" charset="0"/>
              </a:rPr>
              <a:t>QUESTIONS.AND.ANSWERS</a:t>
            </a:r>
          </a:p>
          <a:p>
            <a:r>
              <a:rPr lang="en-US" sz="3600" dirty="0">
                <a:latin typeface="Candara" panose="020E0502030303020204" pitchFamily="34" charset="0"/>
              </a:rPr>
              <a:t>	</a:t>
            </a:r>
            <a:r>
              <a:rPr lang="en-US" sz="3600" i="1" dirty="0">
                <a:latin typeface="Candara" panose="020E0502030303020204" pitchFamily="34" charset="0"/>
              </a:rPr>
              <a:t>27. </a:t>
            </a:r>
            <a:r>
              <a:rPr lang="en-US" sz="4000" i="1" dirty="0">
                <a:latin typeface="Candara" panose="020E0502030303020204" pitchFamily="34" charset="0"/>
              </a:rPr>
              <a:t>Bro. Branham, speaking on the mark of the beast, don't you believe they'll tattoo a number in your head, or tattoo something on your hand?</a:t>
            </a:r>
          </a:p>
          <a:p>
            <a:r>
              <a:rPr lang="en-US" sz="4000" dirty="0">
                <a:latin typeface="Candara" panose="020E0502030303020204" pitchFamily="34" charset="0"/>
              </a:rPr>
              <a:t>	No, sir. </a:t>
            </a:r>
            <a:r>
              <a:rPr lang="en-US" sz="4000" b="1" dirty="0">
                <a:latin typeface="Candara" panose="020E0502030303020204" pitchFamily="34" charset="0"/>
              </a:rPr>
              <a:t>Don't never look for that. </a:t>
            </a:r>
            <a:r>
              <a:rPr lang="en-US" sz="4000" dirty="0">
                <a:latin typeface="Candara" panose="020E0502030303020204" pitchFamily="34" charset="0"/>
              </a:rPr>
              <a:t>It'll be a boycott, certainly. No man could buy or sell 'less he belongs to the confederation of churches. That'll come like a union, unionizing the thing, bringing it down, unionized religion. Mark my word; it </a:t>
            </a:r>
            <a:r>
              <a:rPr lang="en-US" sz="4000" dirty="0" err="1">
                <a:latin typeface="Candara" panose="020E0502030303020204" pitchFamily="34" charset="0"/>
              </a:rPr>
              <a:t>ain't</a:t>
            </a:r>
            <a:r>
              <a:rPr lang="en-US" sz="4000" dirty="0">
                <a:latin typeface="Candara" panose="020E0502030303020204" pitchFamily="34" charset="0"/>
              </a:rPr>
              <a:t> far off. And you'll see it, she's just around the corner.   	</a:t>
            </a:r>
            <a:r>
              <a:rPr lang="en-US" sz="2800" dirty="0">
                <a:latin typeface="Candara" panose="020E0502030303020204" pitchFamily="34" charset="0"/>
              </a:rPr>
              <a:t>*54-0515 (71)</a:t>
            </a:r>
            <a:r>
              <a:rPr lang="en-US" sz="3600" dirty="0">
                <a:latin typeface="Candara" panose="020E0502030303020204" pitchFamily="34" charset="0"/>
              </a:rPr>
              <a:t>  </a:t>
            </a:r>
          </a:p>
        </p:txBody>
      </p:sp>
    </p:spTree>
    <p:extLst>
      <p:ext uri="{BB962C8B-B14F-4D97-AF65-F5344CB8AC3E}">
        <p14:creationId xmlns:p14="http://schemas.microsoft.com/office/powerpoint/2010/main" val="3755523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024269-775C-4041-A484-B713B00E2E0C}" type="slidenum">
              <a:rPr lang="en-US" smtClean="0"/>
              <a:pPr/>
              <a:t>18</a:t>
            </a:fld>
            <a:endParaRPr lang="en-US"/>
          </a:p>
        </p:txBody>
      </p:sp>
      <p:sp>
        <p:nvSpPr>
          <p:cNvPr id="3" name="Rectangle 2"/>
          <p:cNvSpPr/>
          <p:nvPr/>
        </p:nvSpPr>
        <p:spPr>
          <a:xfrm>
            <a:off x="121023" y="75453"/>
            <a:ext cx="11947711" cy="6463308"/>
          </a:xfrm>
          <a:prstGeom prst="rect">
            <a:avLst/>
          </a:prstGeom>
        </p:spPr>
        <p:txBody>
          <a:bodyPr wrap="square">
            <a:spAutoFit/>
          </a:bodyPr>
          <a:lstStyle/>
          <a:p>
            <a:r>
              <a:rPr lang="en-US" sz="5400" b="1" dirty="0">
                <a:latin typeface="Candara" panose="020E0502030303020204" pitchFamily="34" charset="0"/>
              </a:rPr>
              <a:t>THE.LAMB'S.BOOK.OF.LIFE</a:t>
            </a:r>
          </a:p>
          <a:p>
            <a:r>
              <a:rPr lang="en-US" sz="3600" dirty="0">
                <a:latin typeface="Candara" panose="020E0502030303020204" pitchFamily="34" charset="0"/>
              </a:rPr>
              <a:t>	</a:t>
            </a:r>
            <a:r>
              <a:rPr lang="en-US" sz="3600" i="1" dirty="0">
                <a:latin typeface="Candara" panose="020E0502030303020204" pitchFamily="34" charset="0"/>
              </a:rPr>
              <a:t>46  </a:t>
            </a:r>
            <a:r>
              <a:rPr lang="en-US" sz="4000" dirty="0">
                <a:latin typeface="Candara" panose="020E0502030303020204" pitchFamily="34" charset="0"/>
              </a:rPr>
              <a:t>He deceived all, the whole earth: religious cults, </a:t>
            </a:r>
            <a:r>
              <a:rPr lang="en-US" sz="4000" u="sng" dirty="0">
                <a:latin typeface="Candara" panose="020E0502030303020204" pitchFamily="34" charset="0"/>
              </a:rPr>
              <a:t>the pretended Christian</a:t>
            </a:r>
            <a:r>
              <a:rPr lang="en-US" sz="4000" dirty="0">
                <a:latin typeface="Candara" panose="020E0502030303020204" pitchFamily="34" charset="0"/>
              </a:rPr>
              <a:t>; church member; he deceived the moral man; the good man; so-called preacher; so-called Christian. He deceived all with propaganda, saying, "</a:t>
            </a:r>
            <a:r>
              <a:rPr lang="en-US" sz="4000" i="1" dirty="0">
                <a:latin typeface="Candara" panose="020E0502030303020204" pitchFamily="34" charset="0"/>
              </a:rPr>
              <a:t>We're all one big church, we ought to all unite together, have church and state uniting… settle all wars forever</a:t>
            </a:r>
            <a:r>
              <a:rPr lang="en-US" sz="4000" dirty="0">
                <a:latin typeface="Candara" panose="020E0502030303020204" pitchFamily="34" charset="0"/>
              </a:rPr>
              <a:t>.“ Millions of mothers would say, "</a:t>
            </a:r>
            <a:r>
              <a:rPr lang="en-US" sz="4000" i="1" dirty="0">
                <a:latin typeface="Candara" panose="020E0502030303020204" pitchFamily="34" charset="0"/>
              </a:rPr>
              <a:t>That's the thing we want</a:t>
            </a:r>
            <a:r>
              <a:rPr lang="en-US" sz="4000" dirty="0">
                <a:latin typeface="Candara" panose="020E0502030303020204" pitchFamily="34" charset="0"/>
              </a:rPr>
              <a:t>.</a:t>
            </a:r>
            <a:r>
              <a:rPr lang="en-US" sz="4000" b="1" dirty="0">
                <a:latin typeface="Candara" panose="020E0502030303020204" pitchFamily="34" charset="0"/>
              </a:rPr>
              <a:t>" Watch where it comes from, sister. Watch where the backgrounds of it is</a:t>
            </a:r>
            <a:r>
              <a:rPr lang="en-US" sz="4000" dirty="0">
                <a:latin typeface="Candara" panose="020E0502030303020204" pitchFamily="34" charset="0"/>
              </a:rPr>
              <a:t>.		</a:t>
            </a:r>
            <a:r>
              <a:rPr lang="en-US" sz="3600" dirty="0">
                <a:latin typeface="Candara" panose="020E0502030303020204" pitchFamily="34" charset="0"/>
              </a:rPr>
              <a:t>56-0603 </a:t>
            </a:r>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Tree>
    <p:extLst>
      <p:ext uri="{BB962C8B-B14F-4D97-AF65-F5344CB8AC3E}">
        <p14:creationId xmlns:p14="http://schemas.microsoft.com/office/powerpoint/2010/main" val="1996436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024269-775C-4041-A484-B713B00E2E0C}" type="slidenum">
              <a:rPr lang="en-US" smtClean="0"/>
              <a:pPr/>
              <a:t>19</a:t>
            </a:fld>
            <a:endParaRPr lang="en-US"/>
          </a:p>
        </p:txBody>
      </p:sp>
      <p:sp>
        <p:nvSpPr>
          <p:cNvPr id="3" name="Rectangle 2"/>
          <p:cNvSpPr/>
          <p:nvPr/>
        </p:nvSpPr>
        <p:spPr>
          <a:xfrm>
            <a:off x="214009" y="173790"/>
            <a:ext cx="11783438" cy="6370975"/>
          </a:xfrm>
          <a:prstGeom prst="rect">
            <a:avLst/>
          </a:prstGeom>
        </p:spPr>
        <p:txBody>
          <a:bodyPr wrap="square">
            <a:spAutoFit/>
          </a:bodyPr>
          <a:lstStyle/>
          <a:p>
            <a:r>
              <a:rPr lang="en-US" sz="4800" b="1" dirty="0">
                <a:latin typeface="Candara" panose="020E0502030303020204" pitchFamily="34" charset="0"/>
              </a:rPr>
              <a:t>THE.SECOND.SEAL</a:t>
            </a:r>
          </a:p>
          <a:p>
            <a:r>
              <a:rPr lang="en-US" sz="4000" dirty="0">
                <a:latin typeface="Candara" panose="020E0502030303020204" pitchFamily="34" charset="0"/>
              </a:rPr>
              <a:t>	265 In other words, up over the Vatican it's wrote</a:t>
            </a:r>
            <a:r>
              <a:rPr lang="en-US" sz="4000" b="1" dirty="0">
                <a:latin typeface="Candara" panose="020E0502030303020204" pitchFamily="34" charset="0"/>
              </a:rPr>
              <a:t> </a:t>
            </a:r>
            <a:r>
              <a:rPr lang="en-US" sz="4000" b="1" dirty="0" err="1">
                <a:latin typeface="Candara" panose="020E0502030303020204" pitchFamily="34" charset="0"/>
              </a:rPr>
              <a:t>Vicarius</a:t>
            </a:r>
            <a:r>
              <a:rPr lang="en-US" sz="4000" b="1" dirty="0">
                <a:latin typeface="Candara" panose="020E0502030303020204" pitchFamily="34" charset="0"/>
              </a:rPr>
              <a:t> Filii Dei</a:t>
            </a:r>
            <a:r>
              <a:rPr lang="en-US" sz="4000" dirty="0">
                <a:latin typeface="Candara" panose="020E0502030303020204" pitchFamily="34" charset="0"/>
              </a:rPr>
              <a:t>, in Roman numerals. Now, you just draw a line at the bottom of those Roman numerals, and it means </a:t>
            </a:r>
            <a:r>
              <a:rPr lang="en-US" sz="4000" i="1" dirty="0">
                <a:latin typeface="Candara" panose="020E0502030303020204" pitchFamily="34" charset="0"/>
              </a:rPr>
              <a:t>"Instead of Son of God." </a:t>
            </a:r>
            <a:r>
              <a:rPr lang="en-US" sz="4000" dirty="0">
                <a:latin typeface="Candara" panose="020E0502030303020204" pitchFamily="34" charset="0"/>
              </a:rPr>
              <a:t>In other words, he's a vicar. (A vicar takes the place of something.) He is the vicar instead of the Son of God. "</a:t>
            </a:r>
            <a:r>
              <a:rPr lang="en-US" sz="4000" i="1" dirty="0">
                <a:latin typeface="Candara" panose="020E0502030303020204" pitchFamily="34" charset="0"/>
              </a:rPr>
              <a:t>Let him that has wisdom count the numbers of the beast, for it's the number of a man, and his number is 666."</a:t>
            </a:r>
            <a:endParaRPr lang="en-US" sz="4000" dirty="0">
              <a:latin typeface="Candara" panose="020E0502030303020204" pitchFamily="34" charset="0"/>
            </a:endParaRPr>
          </a:p>
          <a:p>
            <a:pPr algn="r"/>
            <a:r>
              <a:rPr lang="en-US" sz="4000" dirty="0">
                <a:latin typeface="Candara" panose="020E0502030303020204" pitchFamily="34" charset="0"/>
              </a:rPr>
              <a:t>63-0319 </a:t>
            </a:r>
          </a:p>
        </p:txBody>
      </p:sp>
      <p:sp>
        <p:nvSpPr>
          <p:cNvPr id="4" name="Date Placeholder 3"/>
          <p:cNvSpPr>
            <a:spLocks noGrp="1"/>
          </p:cNvSpPr>
          <p:nvPr>
            <p:ph type="dt" sz="half" idx="10"/>
          </p:nvPr>
        </p:nvSpPr>
        <p:spPr/>
        <p:txBody>
          <a:bodyPr/>
          <a:lstStyle/>
          <a:p>
            <a:r>
              <a:rPr lang="en-US"/>
              <a:t>713-2025</a:t>
            </a:r>
          </a:p>
        </p:txBody>
      </p:sp>
      <p:sp>
        <p:nvSpPr>
          <p:cNvPr id="5" name="Footer Placeholder 4"/>
          <p:cNvSpPr>
            <a:spLocks noGrp="1"/>
          </p:cNvSpPr>
          <p:nvPr>
            <p:ph type="ftr" sz="quarter" idx="11"/>
          </p:nvPr>
        </p:nvSpPr>
        <p:spPr/>
        <p:txBody>
          <a:bodyPr/>
          <a:lstStyle/>
          <a:p>
            <a:r>
              <a:rPr lang="en-US"/>
              <a:t>Marks, Seals, Cults 2</a:t>
            </a:r>
          </a:p>
        </p:txBody>
      </p:sp>
    </p:spTree>
    <p:extLst>
      <p:ext uri="{BB962C8B-B14F-4D97-AF65-F5344CB8AC3E}">
        <p14:creationId xmlns:p14="http://schemas.microsoft.com/office/powerpoint/2010/main" val="772314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024269-775C-4041-A484-B713B00E2E0C}" type="slidenum">
              <a:rPr lang="en-US" smtClean="0"/>
              <a:pPr/>
              <a:t>20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79" y="363247"/>
            <a:ext cx="4985980" cy="4985980"/>
          </a:xfrm>
          <a:prstGeom prst="rect">
            <a:avLst/>
          </a:prstGeom>
        </p:spPr>
      </p:pic>
      <p:sp>
        <p:nvSpPr>
          <p:cNvPr id="4" name="Rectangle 3"/>
          <p:cNvSpPr/>
          <p:nvPr/>
        </p:nvSpPr>
        <p:spPr>
          <a:xfrm>
            <a:off x="5365751" y="90063"/>
            <a:ext cx="6702201" cy="4985980"/>
          </a:xfrm>
          <a:prstGeom prst="rect">
            <a:avLst/>
          </a:prstGeom>
        </p:spPr>
        <p:txBody>
          <a:bodyPr wrap="square">
            <a:spAutoFit/>
          </a:bodyPr>
          <a:lstStyle/>
          <a:p>
            <a:r>
              <a:rPr lang="en-US" sz="5400" b="1" dirty="0">
                <a:latin typeface="Candara" panose="020E0502030303020204" pitchFamily="34" charset="0"/>
              </a:rPr>
              <a:t>REV. 13:18</a:t>
            </a:r>
          </a:p>
          <a:p>
            <a:r>
              <a:rPr lang="en-US" sz="4400" dirty="0">
                <a:latin typeface="Candara" panose="020E0502030303020204" pitchFamily="34" charset="0"/>
              </a:rPr>
              <a:t>	</a:t>
            </a:r>
            <a:r>
              <a:rPr lang="en-US" sz="4400" i="1" dirty="0">
                <a:latin typeface="Candara" panose="020E0502030303020204" pitchFamily="34" charset="0"/>
              </a:rPr>
              <a:t>Here is wisdom. Let him that hath understanding count the number of the beast: for it is the number of a man; and his number is Six hundred threescore and six. </a:t>
            </a:r>
          </a:p>
        </p:txBody>
      </p:sp>
      <p:sp>
        <p:nvSpPr>
          <p:cNvPr id="5" name="Date Placeholder 4"/>
          <p:cNvSpPr>
            <a:spLocks noGrp="1"/>
          </p:cNvSpPr>
          <p:nvPr>
            <p:ph type="dt" sz="half" idx="10"/>
          </p:nvPr>
        </p:nvSpPr>
        <p:spPr/>
        <p:txBody>
          <a:bodyPr/>
          <a:lstStyle/>
          <a:p>
            <a:r>
              <a:rPr lang="en-US"/>
              <a:t>713-2025</a:t>
            </a:r>
          </a:p>
        </p:txBody>
      </p:sp>
      <p:sp>
        <p:nvSpPr>
          <p:cNvPr id="6" name="Footer Placeholder 5"/>
          <p:cNvSpPr>
            <a:spLocks noGrp="1"/>
          </p:cNvSpPr>
          <p:nvPr>
            <p:ph type="ftr" sz="quarter" idx="11"/>
          </p:nvPr>
        </p:nvSpPr>
        <p:spPr/>
        <p:txBody>
          <a:bodyPr/>
          <a:lstStyle/>
          <a:p>
            <a:r>
              <a:rPr lang="en-US"/>
              <a:t>Marks, Seals, Cults 2</a:t>
            </a:r>
          </a:p>
        </p:txBody>
      </p:sp>
    </p:spTree>
    <p:extLst>
      <p:ext uri="{BB962C8B-B14F-4D97-AF65-F5344CB8AC3E}">
        <p14:creationId xmlns:p14="http://schemas.microsoft.com/office/powerpoint/2010/main" val="284285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45F7-FBF0-40C3-8D17-F58AF66F0A57}"/>
              </a:ext>
            </a:extLst>
          </p:cNvPr>
          <p:cNvSpPr>
            <a:spLocks noGrp="1"/>
          </p:cNvSpPr>
          <p:nvPr>
            <p:ph type="title"/>
          </p:nvPr>
        </p:nvSpPr>
        <p:spPr>
          <a:xfrm>
            <a:off x="-576072" y="342094"/>
            <a:ext cx="4840942" cy="1371600"/>
          </a:xfrm>
        </p:spPr>
        <p:txBody>
          <a:bodyPr/>
          <a:lstStyle/>
          <a:p>
            <a:r>
              <a:rPr lang="en-US" sz="8800" b="1" dirty="0">
                <a:solidFill>
                  <a:schemeClr val="accent2"/>
                </a:solidFill>
              </a:rPr>
              <a:t>July</a:t>
            </a:r>
          </a:p>
        </p:txBody>
      </p:sp>
      <p:sp>
        <p:nvSpPr>
          <p:cNvPr id="3" name="Content Placeholder 2">
            <a:extLst>
              <a:ext uri="{FF2B5EF4-FFF2-40B4-BE49-F238E27FC236}">
                <a16:creationId xmlns:a16="http://schemas.microsoft.com/office/drawing/2014/main" id="{7B80F468-4806-432D-9B82-8610D2C309A2}"/>
              </a:ext>
            </a:extLst>
          </p:cNvPr>
          <p:cNvSpPr>
            <a:spLocks noGrp="1"/>
          </p:cNvSpPr>
          <p:nvPr>
            <p:ph idx="1"/>
          </p:nvPr>
        </p:nvSpPr>
        <p:spPr>
          <a:xfrm>
            <a:off x="914401" y="1438835"/>
            <a:ext cx="10361084" cy="4921623"/>
          </a:xfrm>
        </p:spPr>
        <p:txBody>
          <a:bodyPr>
            <a:normAutofit/>
          </a:bodyPr>
          <a:lstStyle/>
          <a:p>
            <a:pPr algn="ctr"/>
            <a:r>
              <a:rPr lang="en-US" sz="4000" dirty="0"/>
              <a:t>July 16</a:t>
            </a:r>
            <a:r>
              <a:rPr lang="en-US" sz="4000" baseline="30000" dirty="0"/>
              <a:t>th</a:t>
            </a:r>
            <a:r>
              <a:rPr lang="en-US" sz="4000" dirty="0"/>
              <a:t> John A. Harwell</a:t>
            </a:r>
          </a:p>
          <a:p>
            <a:pPr algn="ctr"/>
            <a:r>
              <a:rPr lang="en-US" sz="4000" dirty="0"/>
              <a:t>Richard &amp; Mary Smith</a:t>
            </a:r>
          </a:p>
          <a:p>
            <a:pPr algn="ctr"/>
            <a:r>
              <a:rPr lang="en-US" sz="4000" dirty="0"/>
              <a:t>July 17</a:t>
            </a:r>
            <a:r>
              <a:rPr lang="en-US" sz="4000" baseline="30000" dirty="0"/>
              <a:t>th</a:t>
            </a:r>
            <a:r>
              <a:rPr lang="en-US" sz="4000" dirty="0"/>
              <a:t> Jessica Pugh</a:t>
            </a:r>
          </a:p>
          <a:p>
            <a:pPr algn="ctr"/>
            <a:r>
              <a:rPr lang="en-US" sz="4000" dirty="0"/>
              <a:t>July 18</a:t>
            </a:r>
            <a:r>
              <a:rPr lang="en-US" sz="4000" baseline="30000" dirty="0"/>
              <a:t>th</a:t>
            </a:r>
            <a:r>
              <a:rPr lang="en-US" sz="4000" dirty="0"/>
              <a:t> Earl &amp; Jayne Munch,</a:t>
            </a:r>
          </a:p>
          <a:p>
            <a:pPr algn="ctr"/>
            <a:r>
              <a:rPr lang="en-US" sz="4000" dirty="0"/>
              <a:t>Sheba Javed</a:t>
            </a:r>
          </a:p>
          <a:p>
            <a:pPr algn="ctr"/>
            <a:endParaRPr lang="en-US" sz="4000" dirty="0"/>
          </a:p>
          <a:p>
            <a:pPr algn="ctr"/>
            <a:endParaRPr lang="en-US" sz="4000" dirty="0"/>
          </a:p>
          <a:p>
            <a:pPr algn="ctr"/>
            <a:endParaRPr lang="en-US" sz="4000" dirty="0"/>
          </a:p>
          <a:p>
            <a:pPr algn="ctr"/>
            <a:endParaRPr lang="en-US" sz="4000" dirty="0"/>
          </a:p>
        </p:txBody>
      </p:sp>
      <p:sp>
        <p:nvSpPr>
          <p:cNvPr id="4" name="Date Placeholder 3">
            <a:extLst>
              <a:ext uri="{FF2B5EF4-FFF2-40B4-BE49-F238E27FC236}">
                <a16:creationId xmlns:a16="http://schemas.microsoft.com/office/drawing/2014/main" id="{4C9BBE6E-E28B-4F83-B1E2-6EBAEE97B113}"/>
              </a:ext>
            </a:extLst>
          </p:cNvPr>
          <p:cNvSpPr>
            <a:spLocks noGrp="1"/>
          </p:cNvSpPr>
          <p:nvPr>
            <p:ph type="dt" sz="half" idx="10"/>
          </p:nvPr>
        </p:nvSpPr>
        <p:spPr/>
        <p:txBody>
          <a:bodyPr/>
          <a:lstStyle/>
          <a:p>
            <a:r>
              <a:rPr lang="en-US"/>
              <a:t>713-2025</a:t>
            </a:r>
          </a:p>
        </p:txBody>
      </p:sp>
      <p:sp>
        <p:nvSpPr>
          <p:cNvPr id="5" name="Footer Placeholder 4">
            <a:extLst>
              <a:ext uri="{FF2B5EF4-FFF2-40B4-BE49-F238E27FC236}">
                <a16:creationId xmlns:a16="http://schemas.microsoft.com/office/drawing/2014/main" id="{C3005DB2-228B-4576-9C24-483B46AD41DC}"/>
              </a:ext>
            </a:extLst>
          </p:cNvPr>
          <p:cNvSpPr>
            <a:spLocks noGrp="1"/>
          </p:cNvSpPr>
          <p:nvPr>
            <p:ph type="ftr" sz="quarter" idx="11"/>
          </p:nvPr>
        </p:nvSpPr>
        <p:spPr/>
        <p:txBody>
          <a:bodyPr/>
          <a:lstStyle/>
          <a:p>
            <a:r>
              <a:rPr lang="en-US"/>
              <a:t>Marks, Seals, Cults 2</a:t>
            </a:r>
          </a:p>
        </p:txBody>
      </p:sp>
      <p:sp>
        <p:nvSpPr>
          <p:cNvPr id="6" name="Slide Number Placeholder 5">
            <a:extLst>
              <a:ext uri="{FF2B5EF4-FFF2-40B4-BE49-F238E27FC236}">
                <a16:creationId xmlns:a16="http://schemas.microsoft.com/office/drawing/2014/main" id="{7547BE36-FFDA-42E4-B140-25EFE640F41D}"/>
              </a:ext>
            </a:extLst>
          </p:cNvPr>
          <p:cNvSpPr>
            <a:spLocks noGrp="1"/>
          </p:cNvSpPr>
          <p:nvPr>
            <p:ph type="sldNum" sz="quarter" idx="12"/>
          </p:nvPr>
        </p:nvSpPr>
        <p:spPr/>
        <p:txBody>
          <a:bodyPr/>
          <a:lstStyle/>
          <a:p>
            <a:fld id="{3F024269-775C-4041-A484-B713B00E2E0C}" type="slidenum">
              <a:rPr lang="en-US" smtClean="0"/>
              <a:pPr/>
              <a:t>3</a:t>
            </a:fld>
            <a:endParaRPr lang="en-US"/>
          </a:p>
        </p:txBody>
      </p:sp>
    </p:spTree>
    <p:extLst>
      <p:ext uri="{BB962C8B-B14F-4D97-AF65-F5344CB8AC3E}">
        <p14:creationId xmlns:p14="http://schemas.microsoft.com/office/powerpoint/2010/main" val="97027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AAA22-EEF2-44FC-AE4F-CC99C590FC59}"/>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FE05CADC-F667-4354-B01A-6DD87B0EC6C9}"/>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750F6CD2-D5C9-4663-A07F-F94FCE63D290}"/>
              </a:ext>
            </a:extLst>
          </p:cNvPr>
          <p:cNvSpPr>
            <a:spLocks noGrp="1"/>
          </p:cNvSpPr>
          <p:nvPr>
            <p:ph type="sldNum" sz="quarter" idx="12"/>
          </p:nvPr>
        </p:nvSpPr>
        <p:spPr/>
        <p:txBody>
          <a:bodyPr/>
          <a:lstStyle/>
          <a:p>
            <a:fld id="{3F024269-775C-4041-A484-B713B00E2E0C}" type="slidenum">
              <a:rPr lang="en-US" smtClean="0"/>
              <a:pPr/>
              <a:t>21</a:t>
            </a:fld>
            <a:endParaRPr lang="en-US"/>
          </a:p>
        </p:txBody>
      </p:sp>
      <p:sp>
        <p:nvSpPr>
          <p:cNvPr id="6" name="TextBox 5">
            <a:extLst>
              <a:ext uri="{FF2B5EF4-FFF2-40B4-BE49-F238E27FC236}">
                <a16:creationId xmlns:a16="http://schemas.microsoft.com/office/drawing/2014/main" id="{96462057-1E22-494E-B7D7-CC3732F0DFCB}"/>
              </a:ext>
            </a:extLst>
          </p:cNvPr>
          <p:cNvSpPr txBox="1"/>
          <p:nvPr/>
        </p:nvSpPr>
        <p:spPr>
          <a:xfrm>
            <a:off x="87406" y="0"/>
            <a:ext cx="11961159" cy="6370975"/>
          </a:xfrm>
          <a:prstGeom prst="rect">
            <a:avLst/>
          </a:prstGeom>
          <a:noFill/>
        </p:spPr>
        <p:txBody>
          <a:bodyPr wrap="square">
            <a:spAutoFit/>
          </a:bodyPr>
          <a:lstStyle/>
          <a:p>
            <a:r>
              <a:rPr lang="en-US" sz="4800" b="1" dirty="0">
                <a:latin typeface="Candara" panose="020E0502030303020204" pitchFamily="34" charset="0"/>
              </a:rPr>
              <a:t>SATAN'S.EDEN</a:t>
            </a:r>
          </a:p>
          <a:p>
            <a:r>
              <a:rPr lang="en-US" sz="4000" dirty="0">
                <a:latin typeface="Candara" panose="020E0502030303020204" pitchFamily="34" charset="0"/>
              </a:rPr>
              <a:t>	33 Communists has nothing to do with this. It's the church, you have to watch. It's not communists that would deceive the very Elected. </a:t>
            </a:r>
            <a:r>
              <a:rPr lang="en-US" sz="4000" u="sng" dirty="0">
                <a:latin typeface="Candara" panose="020E0502030303020204" pitchFamily="34" charset="0"/>
              </a:rPr>
              <a:t>It's the church that'll deceive the very Elected</a:t>
            </a:r>
            <a:r>
              <a:rPr lang="en-US" sz="4000" dirty="0">
                <a:latin typeface="Candara" panose="020E0502030303020204" pitchFamily="34" charset="0"/>
              </a:rPr>
              <a:t>. We know they deny God, antichrist, sure they are, in principle, but they are not </a:t>
            </a:r>
            <a:r>
              <a:rPr lang="en-US" sz="4000" b="1" u="sng" dirty="0">
                <a:latin typeface="Candara" panose="020E0502030303020204" pitchFamily="34" charset="0"/>
              </a:rPr>
              <a:t>the</a:t>
            </a:r>
            <a:r>
              <a:rPr lang="en-US" sz="4000" dirty="0">
                <a:latin typeface="Candara" panose="020E0502030303020204" pitchFamily="34" charset="0"/>
              </a:rPr>
              <a:t> antichrist. </a:t>
            </a:r>
            <a:r>
              <a:rPr lang="en-US" sz="4000" b="1" dirty="0">
                <a:latin typeface="Candara" panose="020E0502030303020204" pitchFamily="34" charset="0"/>
              </a:rPr>
              <a:t>The antichrist is religious, very religious, and can quote the Scripture, and make It look so plain. 																			</a:t>
            </a:r>
            <a:r>
              <a:rPr lang="en-US" sz="4000" dirty="0">
                <a:latin typeface="Candara" panose="020E0502030303020204" pitchFamily="34" charset="0"/>
              </a:rPr>
              <a:t>65-0829 </a:t>
            </a:r>
            <a:endParaRPr lang="en-US" sz="4000" b="1" dirty="0">
              <a:latin typeface="Candara" panose="020E0502030303020204" pitchFamily="34" charset="0"/>
            </a:endParaRPr>
          </a:p>
        </p:txBody>
      </p:sp>
    </p:spTree>
    <p:extLst>
      <p:ext uri="{BB962C8B-B14F-4D97-AF65-F5344CB8AC3E}">
        <p14:creationId xmlns:p14="http://schemas.microsoft.com/office/powerpoint/2010/main" val="182565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FB1A2-06EB-D38C-7240-BBB3F957D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Date Placeholder 1">
            <a:extLst>
              <a:ext uri="{FF2B5EF4-FFF2-40B4-BE49-F238E27FC236}">
                <a16:creationId xmlns:a16="http://schemas.microsoft.com/office/drawing/2014/main" id="{BA76679C-55A4-4AA5-AE7D-B89CEC1450C6}"/>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C20969BB-8A48-4B48-8CE2-7322D3930ECE}"/>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1758BAF8-5EAF-4F65-8858-B6E150168828}"/>
              </a:ext>
            </a:extLst>
          </p:cNvPr>
          <p:cNvSpPr>
            <a:spLocks noGrp="1"/>
          </p:cNvSpPr>
          <p:nvPr>
            <p:ph type="sldNum" sz="quarter" idx="12"/>
          </p:nvPr>
        </p:nvSpPr>
        <p:spPr/>
        <p:txBody>
          <a:bodyPr/>
          <a:lstStyle/>
          <a:p>
            <a:fld id="{2EEEBE0C-1283-4468-8F83-D642339BC5F2}" type="slidenum">
              <a:rPr lang="en-US" smtClean="0"/>
              <a:pPr/>
              <a:t>22</a:t>
            </a:fld>
            <a:endParaRPr lang="en-US"/>
          </a:p>
        </p:txBody>
      </p:sp>
      <p:sp>
        <p:nvSpPr>
          <p:cNvPr id="5" name="Rectangle 4">
            <a:extLst>
              <a:ext uri="{FF2B5EF4-FFF2-40B4-BE49-F238E27FC236}">
                <a16:creationId xmlns:a16="http://schemas.microsoft.com/office/drawing/2014/main" id="{3AF68F69-C496-4AB2-B3D6-164CDA157FFB}"/>
              </a:ext>
            </a:extLst>
          </p:cNvPr>
          <p:cNvSpPr/>
          <p:nvPr/>
        </p:nvSpPr>
        <p:spPr>
          <a:xfrm>
            <a:off x="141942" y="3650672"/>
            <a:ext cx="8486588" cy="3108543"/>
          </a:xfrm>
          <a:prstGeom prst="rect">
            <a:avLst/>
          </a:prstGeom>
        </p:spPr>
        <p:txBody>
          <a:bodyPr wrap="square">
            <a:spAutoFit/>
          </a:bodyPr>
          <a:lstStyle/>
          <a:p>
            <a:r>
              <a:rPr lang="en-US" sz="4000" b="1" dirty="0">
                <a:solidFill>
                  <a:schemeClr val="bg1"/>
                </a:solidFill>
                <a:latin typeface="Candara" panose="020E0502030303020204" pitchFamily="34" charset="0"/>
              </a:rPr>
              <a:t>LEVITICUS 25:10-13</a:t>
            </a:r>
          </a:p>
          <a:p>
            <a:r>
              <a:rPr lang="en-US" sz="3200" dirty="0">
                <a:solidFill>
                  <a:schemeClr val="bg1"/>
                </a:solidFill>
                <a:latin typeface="Candara" panose="020E0502030303020204" pitchFamily="34" charset="0"/>
              </a:rPr>
              <a:t>	</a:t>
            </a:r>
            <a:r>
              <a:rPr lang="en-US" sz="3100" b="1" i="1" dirty="0">
                <a:solidFill>
                  <a:schemeClr val="bg1"/>
                </a:solidFill>
                <a:latin typeface="Candara" panose="020E0502030303020204" pitchFamily="34" charset="0"/>
              </a:rPr>
              <a:t>And ye shall hallow the fiftieth year, and pro-claim liberty throughout all the land unto all the inhabitants thereof: it shall be a </a:t>
            </a:r>
            <a:r>
              <a:rPr lang="en-US" sz="3100" b="1" i="1" dirty="0" err="1">
                <a:solidFill>
                  <a:schemeClr val="bg1"/>
                </a:solidFill>
                <a:latin typeface="Candara" panose="020E0502030303020204" pitchFamily="34" charset="0"/>
              </a:rPr>
              <a:t>jubile</a:t>
            </a:r>
            <a:r>
              <a:rPr lang="en-US" sz="3100" b="1" i="1" dirty="0">
                <a:solidFill>
                  <a:schemeClr val="bg1"/>
                </a:solidFill>
                <a:latin typeface="Candara" panose="020E0502030303020204" pitchFamily="34" charset="0"/>
              </a:rPr>
              <a:t> unto you; and ye shall return every man unto his possession, and ye shall return every man unto his family. </a:t>
            </a:r>
            <a:endParaRPr lang="en-US" sz="3100" b="1" i="1" spc="-15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409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4241F-2575-4CD3-AB66-9D1FB9576FE0}"/>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BD0E5218-15C9-4A41-8BAB-E35CA9BA75CC}"/>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7923E0F4-2973-4A81-B901-2896A4752C50}"/>
              </a:ext>
            </a:extLst>
          </p:cNvPr>
          <p:cNvSpPr>
            <a:spLocks noGrp="1"/>
          </p:cNvSpPr>
          <p:nvPr>
            <p:ph type="sldNum" sz="quarter" idx="12"/>
          </p:nvPr>
        </p:nvSpPr>
        <p:spPr/>
        <p:txBody>
          <a:bodyPr/>
          <a:lstStyle/>
          <a:p>
            <a:fld id="{2EEEBE0C-1283-4468-8F83-D642339BC5F2}" type="slidenum">
              <a:rPr lang="en-US" smtClean="0"/>
              <a:pPr/>
              <a:t>23</a:t>
            </a:fld>
            <a:endParaRPr lang="en-US"/>
          </a:p>
        </p:txBody>
      </p:sp>
      <p:sp>
        <p:nvSpPr>
          <p:cNvPr id="5" name="Rectangle 4">
            <a:extLst>
              <a:ext uri="{FF2B5EF4-FFF2-40B4-BE49-F238E27FC236}">
                <a16:creationId xmlns:a16="http://schemas.microsoft.com/office/drawing/2014/main" id="{54A724A4-D231-44EE-848D-C5E1782136D0}"/>
              </a:ext>
            </a:extLst>
          </p:cNvPr>
          <p:cNvSpPr/>
          <p:nvPr/>
        </p:nvSpPr>
        <p:spPr>
          <a:xfrm>
            <a:off x="100853" y="76199"/>
            <a:ext cx="11940028" cy="6432530"/>
          </a:xfrm>
          <a:prstGeom prst="rect">
            <a:avLst/>
          </a:prstGeom>
        </p:spPr>
        <p:txBody>
          <a:bodyPr wrap="square">
            <a:spAutoFit/>
          </a:bodyPr>
          <a:lstStyle/>
          <a:p>
            <a:r>
              <a:rPr lang="en-US" sz="4800" b="1" dirty="0">
                <a:latin typeface="Candara" panose="020E0502030303020204" pitchFamily="34" charset="0"/>
              </a:rPr>
              <a:t>*THE.MARK.OF.THE.BEAST</a:t>
            </a:r>
          </a:p>
          <a:p>
            <a:r>
              <a:rPr lang="en-US" sz="4000" dirty="0">
                <a:latin typeface="Candara" panose="020E0502030303020204" pitchFamily="34" charset="0"/>
              </a:rPr>
              <a:t>	</a:t>
            </a:r>
            <a:r>
              <a:rPr lang="en-US" sz="3600" dirty="0">
                <a:latin typeface="Candara" panose="020E0502030303020204" pitchFamily="34" charset="0"/>
              </a:rPr>
              <a:t>17 I've heard it predicted many different ways, the tattoo sign in your hand, sign on your head. I do not believe that's correct with Scripture. </a:t>
            </a:r>
            <a:r>
              <a:rPr lang="en-US" sz="3600" b="1" dirty="0">
                <a:latin typeface="Candara" panose="020E0502030303020204" pitchFamily="34" charset="0"/>
              </a:rPr>
              <a:t>There's going to be a group of people that's going to be marked for destiny in hell. And there's going to be people marked for their eternal destiny in heaven. </a:t>
            </a:r>
            <a:r>
              <a:rPr lang="en-US" sz="3600" dirty="0">
                <a:latin typeface="Candara" panose="020E0502030303020204" pitchFamily="34" charset="0"/>
              </a:rPr>
              <a:t>These two marks run side by side.</a:t>
            </a:r>
          </a:p>
          <a:p>
            <a:r>
              <a:rPr lang="en-US" sz="3600" dirty="0">
                <a:latin typeface="Candara" panose="020E0502030303020204" pitchFamily="34" charset="0"/>
              </a:rPr>
              <a:t>	And it's going to get so great, </a:t>
            </a:r>
            <a:r>
              <a:rPr lang="en-US" sz="3600" u="sng" dirty="0">
                <a:latin typeface="Candara" panose="020E0502030303020204" pitchFamily="34" charset="0"/>
              </a:rPr>
              <a:t>so pinching</a:t>
            </a:r>
            <a:r>
              <a:rPr lang="en-US" sz="3600" dirty="0">
                <a:latin typeface="Candara" panose="020E0502030303020204" pitchFamily="34" charset="0"/>
              </a:rPr>
              <a:t>, just before the coming of the Lord, you'll have to have one mark or the other, or there'll be a boycott: you can't buy nor sell.	</a:t>
            </a:r>
            <a:r>
              <a:rPr lang="en-US" sz="4000" dirty="0">
                <a:latin typeface="Candara" panose="020E0502030303020204" pitchFamily="34" charset="0"/>
              </a:rPr>
              <a:t>											</a:t>
            </a:r>
            <a:r>
              <a:rPr lang="en-US" sz="3600" dirty="0">
                <a:latin typeface="Candara" panose="020E0502030303020204" pitchFamily="34" charset="0"/>
              </a:rPr>
              <a:t>56-0715</a:t>
            </a:r>
          </a:p>
        </p:txBody>
      </p:sp>
    </p:spTree>
    <p:extLst>
      <p:ext uri="{BB962C8B-B14F-4D97-AF65-F5344CB8AC3E}">
        <p14:creationId xmlns:p14="http://schemas.microsoft.com/office/powerpoint/2010/main" val="132696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58E28-C9B7-8FC9-748E-A085B27F34B8}"/>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32222177-2B65-2933-2C06-CFEB31B83E01}"/>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5EF0E1D7-0CE3-2139-E5BF-378B73AA0C3D}"/>
              </a:ext>
            </a:extLst>
          </p:cNvPr>
          <p:cNvSpPr>
            <a:spLocks noGrp="1"/>
          </p:cNvSpPr>
          <p:nvPr>
            <p:ph type="sldNum" sz="quarter" idx="12"/>
          </p:nvPr>
        </p:nvSpPr>
        <p:spPr/>
        <p:txBody>
          <a:bodyPr/>
          <a:lstStyle/>
          <a:p>
            <a:fld id="{3F024269-775C-4041-A484-B713B00E2E0C}" type="slidenum">
              <a:rPr lang="en-US" smtClean="0"/>
              <a:pPr/>
              <a:t>24</a:t>
            </a:fld>
            <a:endParaRPr lang="en-US"/>
          </a:p>
        </p:txBody>
      </p:sp>
      <p:sp>
        <p:nvSpPr>
          <p:cNvPr id="6" name="TextBox 5">
            <a:extLst>
              <a:ext uri="{FF2B5EF4-FFF2-40B4-BE49-F238E27FC236}">
                <a16:creationId xmlns:a16="http://schemas.microsoft.com/office/drawing/2014/main" id="{FBF7FCEA-641A-83DC-B5AD-CE99549D5D2A}"/>
              </a:ext>
            </a:extLst>
          </p:cNvPr>
          <p:cNvSpPr txBox="1"/>
          <p:nvPr/>
        </p:nvSpPr>
        <p:spPr>
          <a:xfrm>
            <a:off x="171450" y="107950"/>
            <a:ext cx="11811000" cy="5847755"/>
          </a:xfrm>
          <a:prstGeom prst="rect">
            <a:avLst/>
          </a:prstGeom>
          <a:noFill/>
        </p:spPr>
        <p:txBody>
          <a:bodyPr wrap="square">
            <a:spAutoFit/>
          </a:bodyPr>
          <a:lstStyle/>
          <a:p>
            <a:pPr algn="l">
              <a:buNone/>
            </a:pPr>
            <a:r>
              <a:rPr lang="en-US" sz="5400" b="1" dirty="0">
                <a:effectLst/>
                <a:latin typeface="Candara" panose="020E0502030303020204" pitchFamily="34" charset="0"/>
              </a:rPr>
              <a:t>1. Numbers 22:24-26</a:t>
            </a:r>
          </a:p>
          <a:p>
            <a:pPr algn="l">
              <a:buNone/>
            </a:pPr>
            <a:r>
              <a:rPr lang="en-US" sz="4000" i="1" baseline="30000" dirty="0">
                <a:latin typeface="Candara" panose="020E0502030303020204" pitchFamily="34" charset="0"/>
              </a:rPr>
              <a:t>	</a:t>
            </a:r>
            <a:r>
              <a:rPr lang="en-US" sz="4000" b="1" i="1" baseline="30000" dirty="0">
                <a:effectLst/>
                <a:latin typeface="Candara" panose="020E0502030303020204" pitchFamily="34" charset="0"/>
              </a:rPr>
              <a:t>24 </a:t>
            </a:r>
            <a:r>
              <a:rPr lang="en-US" sz="4000" b="0" i="1" dirty="0">
                <a:effectLst/>
                <a:latin typeface="Candara" panose="020E0502030303020204" pitchFamily="34" charset="0"/>
              </a:rPr>
              <a:t>But the angel of the </a:t>
            </a:r>
            <a:r>
              <a:rPr lang="en-US" sz="4000" b="0" i="1" cap="small" dirty="0">
                <a:effectLst/>
                <a:latin typeface="Candara" panose="020E0502030303020204" pitchFamily="34" charset="0"/>
              </a:rPr>
              <a:t>Lord</a:t>
            </a:r>
            <a:r>
              <a:rPr lang="en-US" sz="4000" b="0" i="1" dirty="0">
                <a:effectLst/>
                <a:latin typeface="Candara" panose="020E0502030303020204" pitchFamily="34" charset="0"/>
              </a:rPr>
              <a:t> stood in a path of the vineyards, a wall being on this side, and a wall on that side. </a:t>
            </a:r>
            <a:r>
              <a:rPr lang="en-US" sz="4000" b="1" i="1" baseline="30000" dirty="0">
                <a:effectLst/>
                <a:latin typeface="Candara" panose="020E0502030303020204" pitchFamily="34" charset="0"/>
              </a:rPr>
              <a:t>25 </a:t>
            </a:r>
            <a:r>
              <a:rPr lang="en-US" sz="4000" b="0" i="1" dirty="0">
                <a:effectLst/>
                <a:latin typeface="Candara" panose="020E0502030303020204" pitchFamily="34" charset="0"/>
              </a:rPr>
              <a:t>And when the ass saw the angel of the </a:t>
            </a:r>
            <a:r>
              <a:rPr lang="en-US" sz="4000" b="0" i="1" cap="small" dirty="0">
                <a:effectLst/>
                <a:latin typeface="Candara" panose="020E0502030303020204" pitchFamily="34" charset="0"/>
              </a:rPr>
              <a:t>Lord</a:t>
            </a:r>
            <a:r>
              <a:rPr lang="en-US" sz="4000" b="0" i="1" dirty="0">
                <a:effectLst/>
                <a:latin typeface="Candara" panose="020E0502030303020204" pitchFamily="34" charset="0"/>
              </a:rPr>
              <a:t>, she thrust herself unto the wall, and crushed Balaam's foot against the wall: and he smote her again. </a:t>
            </a:r>
            <a:r>
              <a:rPr lang="en-US" sz="4000" b="1" i="1" baseline="30000" dirty="0">
                <a:effectLst/>
                <a:latin typeface="Candara" panose="020E0502030303020204" pitchFamily="34" charset="0"/>
              </a:rPr>
              <a:t>26 </a:t>
            </a:r>
            <a:r>
              <a:rPr lang="en-US" sz="4000" b="0" i="1" dirty="0">
                <a:effectLst/>
                <a:latin typeface="Candara" panose="020E0502030303020204" pitchFamily="34" charset="0"/>
              </a:rPr>
              <a:t>And the angel of the </a:t>
            </a:r>
            <a:r>
              <a:rPr lang="en-US" sz="4000" b="0" i="1" cap="small" dirty="0">
                <a:effectLst/>
                <a:latin typeface="Candara" panose="020E0502030303020204" pitchFamily="34" charset="0"/>
              </a:rPr>
              <a:t>Lord</a:t>
            </a:r>
            <a:r>
              <a:rPr lang="en-US" sz="4000" b="0" i="1" dirty="0">
                <a:effectLst/>
                <a:latin typeface="Candara" panose="020E0502030303020204" pitchFamily="34" charset="0"/>
              </a:rPr>
              <a:t> went further, and </a:t>
            </a:r>
            <a:r>
              <a:rPr lang="en-US" sz="4000" b="0" i="1" u="sng" dirty="0">
                <a:effectLst/>
                <a:latin typeface="Candara" panose="020E0502030303020204" pitchFamily="34" charset="0"/>
              </a:rPr>
              <a:t>stood in a narrow place</a:t>
            </a:r>
            <a:r>
              <a:rPr lang="en-US" sz="4000" b="0" i="1" dirty="0">
                <a:effectLst/>
                <a:latin typeface="Candara" panose="020E0502030303020204" pitchFamily="34" charset="0"/>
              </a:rPr>
              <a:t>, where was no way to turn either to the right hand or to the left.</a:t>
            </a:r>
          </a:p>
        </p:txBody>
      </p:sp>
    </p:spTree>
    <p:extLst>
      <p:ext uri="{BB962C8B-B14F-4D97-AF65-F5344CB8AC3E}">
        <p14:creationId xmlns:p14="http://schemas.microsoft.com/office/powerpoint/2010/main" val="93824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1548D-08A9-278D-CE91-7FE9B1FB4423}"/>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80A15A5F-6E29-45D0-8516-DA9E5F8B685B}"/>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3814969C-9436-2123-BD79-B0ECA34AE4DB}"/>
              </a:ext>
            </a:extLst>
          </p:cNvPr>
          <p:cNvSpPr>
            <a:spLocks noGrp="1"/>
          </p:cNvSpPr>
          <p:nvPr>
            <p:ph type="sldNum" sz="quarter" idx="12"/>
          </p:nvPr>
        </p:nvSpPr>
        <p:spPr/>
        <p:txBody>
          <a:bodyPr/>
          <a:lstStyle/>
          <a:p>
            <a:fld id="{3F024269-775C-4041-A484-B713B00E2E0C}" type="slidenum">
              <a:rPr lang="en-US" smtClean="0"/>
              <a:pPr/>
              <a:t>25</a:t>
            </a:fld>
            <a:endParaRPr lang="en-US"/>
          </a:p>
        </p:txBody>
      </p:sp>
      <p:sp>
        <p:nvSpPr>
          <p:cNvPr id="6" name="TextBox 5">
            <a:extLst>
              <a:ext uri="{FF2B5EF4-FFF2-40B4-BE49-F238E27FC236}">
                <a16:creationId xmlns:a16="http://schemas.microsoft.com/office/drawing/2014/main" id="{2CDF6E54-F138-478E-3B3D-85B32ACF2347}"/>
              </a:ext>
            </a:extLst>
          </p:cNvPr>
          <p:cNvSpPr txBox="1"/>
          <p:nvPr/>
        </p:nvSpPr>
        <p:spPr>
          <a:xfrm>
            <a:off x="137160" y="0"/>
            <a:ext cx="11896344" cy="6309420"/>
          </a:xfrm>
          <a:prstGeom prst="rect">
            <a:avLst/>
          </a:prstGeom>
          <a:noFill/>
        </p:spPr>
        <p:txBody>
          <a:bodyPr wrap="square">
            <a:spAutoFit/>
          </a:bodyPr>
          <a:lstStyle/>
          <a:p>
            <a:r>
              <a:rPr lang="en-US" sz="4400" b="1" dirty="0">
                <a:latin typeface="Candara" panose="020E0502030303020204" pitchFamily="34" charset="0"/>
              </a:rPr>
              <a:t>QUESTIONS.AND.ANSWERS.3</a:t>
            </a:r>
          </a:p>
          <a:p>
            <a:r>
              <a:rPr lang="en-US" sz="3600" dirty="0">
                <a:latin typeface="Candara" panose="020E0502030303020204" pitchFamily="34" charset="0"/>
              </a:rPr>
              <a:t>	117 One night come a question about church and Christians. One of the old drunks said, "There </a:t>
            </a:r>
            <a:r>
              <a:rPr lang="en-US" sz="3600" dirty="0" err="1">
                <a:latin typeface="Candara" panose="020E0502030303020204" pitchFamily="34" charset="0"/>
              </a:rPr>
              <a:t>ain't</a:t>
            </a:r>
            <a:r>
              <a:rPr lang="en-US" sz="3600" dirty="0">
                <a:latin typeface="Candara" panose="020E0502030303020204" pitchFamily="34" charset="0"/>
              </a:rPr>
              <a:t> no such a thing as Christians any more… this bunch of hypocrites, you see them out here smoking, drinking, doing the same thing that we do, call themselves Christians."</a:t>
            </a:r>
          </a:p>
          <a:p>
            <a:r>
              <a:rPr lang="en-US" sz="3600" dirty="0">
                <a:latin typeface="Candara" panose="020E0502030303020204" pitchFamily="34" charset="0"/>
              </a:rPr>
              <a:t>	This one drunk raised up said, "Just a minute. There's one that I know about. “ Said, "Who is it?“ Said, "It's my wife." She'd become salty. He was catching it all the time.</a:t>
            </a:r>
          </a:p>
          <a:p>
            <a:r>
              <a:rPr lang="en-US" sz="3600" dirty="0">
                <a:latin typeface="Candara" panose="020E0502030303020204" pitchFamily="34" charset="0"/>
              </a:rPr>
              <a:t>	He said, "</a:t>
            </a:r>
            <a:r>
              <a:rPr lang="en-US" sz="3600" b="1" u="sng" dirty="0">
                <a:latin typeface="Candara" panose="020E0502030303020204" pitchFamily="34" charset="0"/>
              </a:rPr>
              <a:t>I bet if she was put to a squeeze</a:t>
            </a:r>
            <a:r>
              <a:rPr lang="en-US" sz="3600" dirty="0">
                <a:latin typeface="Candara" panose="020E0502030303020204" pitchFamily="34" charset="0"/>
              </a:rPr>
              <a:t>...“ </a:t>
            </a:r>
          </a:p>
          <a:p>
            <a:r>
              <a:rPr lang="en-US" sz="3600" dirty="0">
                <a:latin typeface="Candara" panose="020E0502030303020204" pitchFamily="34" charset="0"/>
              </a:rPr>
              <a:t>He said, "No, she's still a Christian; I'll prove it to you.“  </a:t>
            </a:r>
            <a:r>
              <a:rPr lang="en-US" sz="2400" dirty="0">
                <a:latin typeface="Candara" panose="020E0502030303020204" pitchFamily="34" charset="0"/>
              </a:rPr>
              <a:t>64-0830</a:t>
            </a:r>
            <a:endParaRPr lang="en-US" sz="3600" dirty="0">
              <a:latin typeface="Candara" panose="020E0502030303020204" pitchFamily="34" charset="0"/>
            </a:endParaRPr>
          </a:p>
        </p:txBody>
      </p:sp>
    </p:spTree>
    <p:extLst>
      <p:ext uri="{BB962C8B-B14F-4D97-AF65-F5344CB8AC3E}">
        <p14:creationId xmlns:p14="http://schemas.microsoft.com/office/powerpoint/2010/main" val="324193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pic>
        <p:nvPicPr>
          <p:cNvPr id="6" name="Picture 5" descr="A wooden walkway with a bridge over water&#10;&#10;AI-generated content may be incorrect.">
            <a:extLst>
              <a:ext uri="{FF2B5EF4-FFF2-40B4-BE49-F238E27FC236}">
                <a16:creationId xmlns:a16="http://schemas.microsoft.com/office/drawing/2014/main" id="{07661A2B-BA8F-58F5-99F1-4E15190866AF}"/>
              </a:ext>
            </a:extLst>
          </p:cNvPr>
          <p:cNvPicPr>
            <a:picLocks noChangeAspect="1"/>
          </p:cNvPicPr>
          <p:nvPr/>
        </p:nvPicPr>
        <p:blipFill>
          <a:blip r:embed="rId3" cstate="email">
            <a:grayscl/>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
        <p:nvSpPr>
          <p:cNvPr id="3" name="Footer Placeholder 2">
            <a:extLst>
              <a:ext uri="{FF2B5EF4-FFF2-40B4-BE49-F238E27FC236}">
                <a16:creationId xmlns:a16="http://schemas.microsoft.com/office/drawing/2014/main" id="{C4F65443-E39F-C7AC-C93A-20A519330EF8}"/>
              </a:ext>
            </a:extLst>
          </p:cNvPr>
          <p:cNvSpPr>
            <a:spLocks noGrp="1"/>
          </p:cNvSpPr>
          <p:nvPr>
            <p:ph type="ftr" sz="quarter" idx="11"/>
          </p:nvPr>
        </p:nvSpPr>
        <p:spPr>
          <a:xfrm>
            <a:off x="913795" y="5883275"/>
            <a:ext cx="6672865" cy="365125"/>
          </a:xfrm>
        </p:spPr>
        <p:txBody>
          <a:bodyPr>
            <a:normAutofit/>
          </a:bodyPr>
          <a:lstStyle/>
          <a:p>
            <a:pPr>
              <a:spcAft>
                <a:spcPts val="600"/>
              </a:spcAft>
            </a:pPr>
            <a:r>
              <a:rPr lang="en-US">
                <a:solidFill>
                  <a:srgbClr val="FFFFFF"/>
                </a:solidFill>
              </a:rPr>
              <a:t>Marks, Seals, Cults 2</a:t>
            </a:r>
          </a:p>
        </p:txBody>
      </p:sp>
      <p:sp>
        <p:nvSpPr>
          <p:cNvPr id="2" name="Date Placeholder 1">
            <a:extLst>
              <a:ext uri="{FF2B5EF4-FFF2-40B4-BE49-F238E27FC236}">
                <a16:creationId xmlns:a16="http://schemas.microsoft.com/office/drawing/2014/main" id="{507F87F7-B40F-E91E-BE44-2073F7343497}"/>
              </a:ext>
            </a:extLst>
          </p:cNvPr>
          <p:cNvSpPr>
            <a:spLocks noGrp="1"/>
          </p:cNvSpPr>
          <p:nvPr>
            <p:ph type="dt" sz="half" idx="10"/>
          </p:nvPr>
        </p:nvSpPr>
        <p:spPr>
          <a:xfrm>
            <a:off x="7678736" y="5883275"/>
            <a:ext cx="2743200" cy="365125"/>
          </a:xfrm>
        </p:spPr>
        <p:txBody>
          <a:bodyPr>
            <a:normAutofit/>
          </a:bodyPr>
          <a:lstStyle/>
          <a:p>
            <a:pPr>
              <a:spcAft>
                <a:spcPts val="600"/>
              </a:spcAft>
            </a:pPr>
            <a:r>
              <a:rPr lang="en-US">
                <a:solidFill>
                  <a:srgbClr val="FFFFFF"/>
                </a:solidFill>
              </a:rPr>
              <a:t>713-2025</a:t>
            </a:r>
          </a:p>
        </p:txBody>
      </p:sp>
      <p:sp>
        <p:nvSpPr>
          <p:cNvPr id="4" name="Slide Number Placeholder 3">
            <a:extLst>
              <a:ext uri="{FF2B5EF4-FFF2-40B4-BE49-F238E27FC236}">
                <a16:creationId xmlns:a16="http://schemas.microsoft.com/office/drawing/2014/main" id="{29D0CB71-1606-A5B0-BBF6-5196B86FDD3B}"/>
              </a:ext>
            </a:extLst>
          </p:cNvPr>
          <p:cNvSpPr>
            <a:spLocks noGrp="1"/>
          </p:cNvSpPr>
          <p:nvPr>
            <p:ph type="sldNum" sz="quarter" idx="12"/>
          </p:nvPr>
        </p:nvSpPr>
        <p:spPr>
          <a:xfrm>
            <a:off x="10514011" y="5883275"/>
            <a:ext cx="753545" cy="365125"/>
          </a:xfrm>
        </p:spPr>
        <p:txBody>
          <a:bodyPr>
            <a:normAutofit/>
          </a:bodyPr>
          <a:lstStyle/>
          <a:p>
            <a:pPr>
              <a:spcAft>
                <a:spcPts val="600"/>
              </a:spcAft>
            </a:pPr>
            <a:fld id="{B67BD7DF-6DEC-4A5D-BBB8-1C6A0C320AC6}"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8265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2F4F1-0052-4AA8-E06D-6317456061F0}"/>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D94566E7-64CF-28E8-85DB-49019B587D8A}"/>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F9382454-5746-0E9F-016F-A4D1DE1D3E5C}"/>
              </a:ext>
            </a:extLst>
          </p:cNvPr>
          <p:cNvSpPr>
            <a:spLocks noGrp="1"/>
          </p:cNvSpPr>
          <p:nvPr>
            <p:ph type="sldNum" sz="quarter" idx="12"/>
          </p:nvPr>
        </p:nvSpPr>
        <p:spPr/>
        <p:txBody>
          <a:bodyPr/>
          <a:lstStyle/>
          <a:p>
            <a:fld id="{B67BD7DF-6DEC-4A5D-BBB8-1C6A0C320AC6}" type="slidenum">
              <a:rPr lang="en-US" smtClean="0"/>
              <a:t>27</a:t>
            </a:fld>
            <a:endParaRPr lang="en-US"/>
          </a:p>
        </p:txBody>
      </p:sp>
      <p:sp>
        <p:nvSpPr>
          <p:cNvPr id="6" name="TextBox 5">
            <a:extLst>
              <a:ext uri="{FF2B5EF4-FFF2-40B4-BE49-F238E27FC236}">
                <a16:creationId xmlns:a16="http://schemas.microsoft.com/office/drawing/2014/main" id="{E5923784-0FB4-D152-AC86-38300853CB59}"/>
              </a:ext>
            </a:extLst>
          </p:cNvPr>
          <p:cNvSpPr txBox="1"/>
          <p:nvPr/>
        </p:nvSpPr>
        <p:spPr>
          <a:xfrm>
            <a:off x="279400" y="171451"/>
            <a:ext cx="11734800" cy="5447645"/>
          </a:xfrm>
          <a:prstGeom prst="rect">
            <a:avLst/>
          </a:prstGeom>
          <a:noFill/>
        </p:spPr>
        <p:txBody>
          <a:bodyPr wrap="square">
            <a:spAutoFit/>
          </a:bodyPr>
          <a:lstStyle/>
          <a:p>
            <a:r>
              <a:rPr lang="en-US" sz="6000" b="1" dirty="0">
                <a:latin typeface="Candara" panose="020E0502030303020204" pitchFamily="34" charset="0"/>
              </a:rPr>
              <a:t>Matthew 7:13-15</a:t>
            </a:r>
          </a:p>
          <a:p>
            <a:r>
              <a:rPr lang="en-US" sz="4800" b="1" dirty="0">
                <a:latin typeface="Candara" panose="020E0502030303020204" pitchFamily="34" charset="0"/>
              </a:rPr>
              <a:t>	</a:t>
            </a:r>
            <a:r>
              <a:rPr lang="en-US" sz="4000" i="1" dirty="0">
                <a:latin typeface="Candara" panose="020E0502030303020204" pitchFamily="34" charset="0"/>
              </a:rPr>
              <a:t>13 Enter ye in at the strait gate: for wide is the gate, and broad is the way, that leadeth to destruction, and many there be which go in thereat: 14 Because strait is the gate, and </a:t>
            </a:r>
            <a:r>
              <a:rPr lang="en-US" sz="4000" i="1" u="sng" dirty="0">
                <a:latin typeface="Candara" panose="020E0502030303020204" pitchFamily="34" charset="0"/>
              </a:rPr>
              <a:t>narrow is the way</a:t>
            </a:r>
            <a:r>
              <a:rPr lang="en-US" sz="4000" i="1" dirty="0">
                <a:latin typeface="Candara" panose="020E0502030303020204" pitchFamily="34" charset="0"/>
              </a:rPr>
              <a:t>, which leadeth unto life, and few there be that find it.  15 Beware of false prophets, which come to you in sheep's clothing, but inwardly they are ravening wolves.</a:t>
            </a:r>
          </a:p>
        </p:txBody>
      </p:sp>
    </p:spTree>
    <p:extLst>
      <p:ext uri="{BB962C8B-B14F-4D97-AF65-F5344CB8AC3E}">
        <p14:creationId xmlns:p14="http://schemas.microsoft.com/office/powerpoint/2010/main" val="356098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E624F-C47D-FAED-5480-A82CDC134C4D}"/>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41F5FF27-94B4-C147-8EA8-12976911FBB2}"/>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157E4230-0215-EAAD-462C-5A5A4FBB0222}"/>
              </a:ext>
            </a:extLst>
          </p:cNvPr>
          <p:cNvSpPr>
            <a:spLocks noGrp="1"/>
          </p:cNvSpPr>
          <p:nvPr>
            <p:ph type="sldNum" sz="quarter" idx="12"/>
          </p:nvPr>
        </p:nvSpPr>
        <p:spPr/>
        <p:txBody>
          <a:bodyPr/>
          <a:lstStyle/>
          <a:p>
            <a:fld id="{B67BD7DF-6DEC-4A5D-BBB8-1C6A0C320AC6}" type="slidenum">
              <a:rPr lang="en-US" smtClean="0"/>
              <a:t>28</a:t>
            </a:fld>
            <a:endParaRPr lang="en-US"/>
          </a:p>
        </p:txBody>
      </p:sp>
      <p:sp>
        <p:nvSpPr>
          <p:cNvPr id="6" name="TextBox 5">
            <a:extLst>
              <a:ext uri="{FF2B5EF4-FFF2-40B4-BE49-F238E27FC236}">
                <a16:creationId xmlns:a16="http://schemas.microsoft.com/office/drawing/2014/main" id="{FA32E6D4-3AC9-6974-F558-AA91BB4987B9}"/>
              </a:ext>
            </a:extLst>
          </p:cNvPr>
          <p:cNvSpPr txBox="1"/>
          <p:nvPr/>
        </p:nvSpPr>
        <p:spPr>
          <a:xfrm>
            <a:off x="6390894" y="2377440"/>
            <a:ext cx="5670042" cy="3539430"/>
          </a:xfrm>
          <a:prstGeom prst="rect">
            <a:avLst/>
          </a:prstGeom>
          <a:noFill/>
        </p:spPr>
        <p:txBody>
          <a:bodyPr wrap="square">
            <a:spAutoFit/>
          </a:bodyPr>
          <a:lstStyle/>
          <a:p>
            <a:r>
              <a:rPr lang="en-US" sz="4000" b="1" dirty="0">
                <a:latin typeface="Candara" panose="020E0502030303020204" pitchFamily="34" charset="0"/>
              </a:rPr>
              <a:t>The Way</a:t>
            </a:r>
          </a:p>
          <a:p>
            <a:r>
              <a:rPr lang="en-US" sz="4000" b="1" dirty="0">
                <a:latin typeface="Candara" panose="020E0502030303020204" pitchFamily="34" charset="0"/>
              </a:rPr>
              <a:t>JOHN 14:6</a:t>
            </a:r>
          </a:p>
          <a:p>
            <a:r>
              <a:rPr lang="en-US" sz="3600" i="1" dirty="0">
                <a:latin typeface="Candara" panose="020E0502030303020204" pitchFamily="34" charset="0"/>
              </a:rPr>
              <a:t>Jesus saith unto him, </a:t>
            </a:r>
            <a:r>
              <a:rPr lang="en-US" sz="3600" b="1" i="1" dirty="0">
                <a:latin typeface="Candara" panose="020E0502030303020204" pitchFamily="34" charset="0"/>
              </a:rPr>
              <a:t>I am the way</a:t>
            </a:r>
            <a:r>
              <a:rPr lang="en-US" sz="3600" i="1" dirty="0">
                <a:latin typeface="Candara" panose="020E0502030303020204" pitchFamily="34" charset="0"/>
              </a:rPr>
              <a:t>, the truth, and the life: no man cometh unto the Father, but by me.</a:t>
            </a:r>
          </a:p>
        </p:txBody>
      </p:sp>
      <p:sp>
        <p:nvSpPr>
          <p:cNvPr id="8" name="TextBox 7">
            <a:extLst>
              <a:ext uri="{FF2B5EF4-FFF2-40B4-BE49-F238E27FC236}">
                <a16:creationId xmlns:a16="http://schemas.microsoft.com/office/drawing/2014/main" id="{A8AD1CFD-53F6-33D3-BCAF-3BDADD07ACE0}"/>
              </a:ext>
            </a:extLst>
          </p:cNvPr>
          <p:cNvSpPr txBox="1"/>
          <p:nvPr/>
        </p:nvSpPr>
        <p:spPr>
          <a:xfrm>
            <a:off x="285011" y="2377441"/>
            <a:ext cx="5810989" cy="3539430"/>
          </a:xfrm>
          <a:prstGeom prst="rect">
            <a:avLst/>
          </a:prstGeom>
          <a:noFill/>
        </p:spPr>
        <p:txBody>
          <a:bodyPr wrap="square">
            <a:spAutoFit/>
          </a:bodyPr>
          <a:lstStyle/>
          <a:p>
            <a:r>
              <a:rPr lang="en-US" sz="4000" b="1" dirty="0">
                <a:latin typeface="Candara" panose="020E0502030303020204" pitchFamily="34" charset="0"/>
              </a:rPr>
              <a:t>The Door (Gate)</a:t>
            </a:r>
          </a:p>
          <a:p>
            <a:r>
              <a:rPr lang="en-US" sz="4000" b="1" dirty="0">
                <a:latin typeface="Candara" panose="020E0502030303020204" pitchFamily="34" charset="0"/>
              </a:rPr>
              <a:t>JOHN 10:9</a:t>
            </a:r>
            <a:endParaRPr lang="en-US" sz="4000" b="1" i="1" dirty="0">
              <a:latin typeface="Candara" panose="020E0502030303020204" pitchFamily="34" charset="0"/>
            </a:endParaRPr>
          </a:p>
          <a:p>
            <a:r>
              <a:rPr lang="en-US" sz="3600" b="1" i="1" dirty="0">
                <a:latin typeface="Candara" panose="020E0502030303020204" pitchFamily="34" charset="0"/>
              </a:rPr>
              <a:t>I am the door</a:t>
            </a:r>
            <a:r>
              <a:rPr lang="en-US" sz="3600" i="1" dirty="0">
                <a:latin typeface="Candara" panose="020E0502030303020204" pitchFamily="34" charset="0"/>
              </a:rPr>
              <a:t>: by me if any man enter in, he shall be saved, and shall go in and out, and find pasture.</a:t>
            </a:r>
          </a:p>
        </p:txBody>
      </p:sp>
      <p:sp>
        <p:nvSpPr>
          <p:cNvPr id="10" name="TextBox 9">
            <a:extLst>
              <a:ext uri="{FF2B5EF4-FFF2-40B4-BE49-F238E27FC236}">
                <a16:creationId xmlns:a16="http://schemas.microsoft.com/office/drawing/2014/main" id="{36B2A3C5-A779-6FAC-2ACE-CD8C71670049}"/>
              </a:ext>
            </a:extLst>
          </p:cNvPr>
          <p:cNvSpPr txBox="1"/>
          <p:nvPr/>
        </p:nvSpPr>
        <p:spPr>
          <a:xfrm>
            <a:off x="131064" y="118873"/>
            <a:ext cx="11929872" cy="2185214"/>
          </a:xfrm>
          <a:prstGeom prst="rect">
            <a:avLst/>
          </a:prstGeom>
          <a:noFill/>
        </p:spPr>
        <p:txBody>
          <a:bodyPr wrap="square">
            <a:spAutoFit/>
          </a:bodyPr>
          <a:lstStyle/>
          <a:p>
            <a:pPr algn="ctr"/>
            <a:r>
              <a:rPr lang="en-US" sz="4800" b="1" spc="-150" dirty="0">
                <a:latin typeface="Candara" panose="020E0502030303020204" pitchFamily="34" charset="0"/>
              </a:rPr>
              <a:t>MATTHEW 7:14</a:t>
            </a:r>
          </a:p>
          <a:p>
            <a:pPr algn="ctr"/>
            <a:r>
              <a:rPr lang="en-US" sz="4400" i="1" spc="-150" dirty="0">
                <a:latin typeface="Candara" panose="020E0502030303020204" pitchFamily="34" charset="0"/>
              </a:rPr>
              <a:t>Because strait is </a:t>
            </a:r>
            <a:r>
              <a:rPr lang="en-US" sz="4400" b="1" i="1" u="sng" spc="-150" dirty="0">
                <a:latin typeface="Candara" panose="020E0502030303020204" pitchFamily="34" charset="0"/>
              </a:rPr>
              <a:t>the gate</a:t>
            </a:r>
            <a:r>
              <a:rPr lang="en-US" sz="4400" i="1" spc="-150" dirty="0">
                <a:latin typeface="Candara" panose="020E0502030303020204" pitchFamily="34" charset="0"/>
              </a:rPr>
              <a:t>, and narrow is </a:t>
            </a:r>
            <a:r>
              <a:rPr lang="en-US" sz="4400" b="1" i="1" u="sng" spc="-150" dirty="0">
                <a:latin typeface="Candara" panose="020E0502030303020204" pitchFamily="34" charset="0"/>
              </a:rPr>
              <a:t>the way</a:t>
            </a:r>
            <a:r>
              <a:rPr lang="en-US" sz="4400" i="1" spc="-150" dirty="0">
                <a:latin typeface="Candara" panose="020E0502030303020204" pitchFamily="34" charset="0"/>
              </a:rPr>
              <a:t>, which leadeth unto life, and few there be that </a:t>
            </a:r>
            <a:r>
              <a:rPr lang="en-US" sz="4400" i="1" u="sng" spc="-150" dirty="0">
                <a:latin typeface="Candara" panose="020E0502030303020204" pitchFamily="34" charset="0"/>
              </a:rPr>
              <a:t>find</a:t>
            </a:r>
            <a:r>
              <a:rPr lang="en-US" sz="4400" i="1" spc="-150" dirty="0">
                <a:latin typeface="Candara" panose="020E0502030303020204" pitchFamily="34" charset="0"/>
              </a:rPr>
              <a:t> it.</a:t>
            </a:r>
          </a:p>
        </p:txBody>
      </p:sp>
    </p:spTree>
    <p:extLst>
      <p:ext uri="{BB962C8B-B14F-4D97-AF65-F5344CB8AC3E}">
        <p14:creationId xmlns:p14="http://schemas.microsoft.com/office/powerpoint/2010/main" val="32227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F0D85-9369-787D-9B2F-ADC2852FA902}"/>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F5B4F2D3-8075-47BB-95DC-3A77D00FFBA0}"/>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A7F06B34-DAD8-70C6-6717-3447102C5E31}"/>
              </a:ext>
            </a:extLst>
          </p:cNvPr>
          <p:cNvSpPr>
            <a:spLocks noGrp="1"/>
          </p:cNvSpPr>
          <p:nvPr>
            <p:ph type="sldNum" sz="quarter" idx="12"/>
          </p:nvPr>
        </p:nvSpPr>
        <p:spPr/>
        <p:txBody>
          <a:bodyPr/>
          <a:lstStyle/>
          <a:p>
            <a:fld id="{B67BD7DF-6DEC-4A5D-BBB8-1C6A0C320AC6}" type="slidenum">
              <a:rPr lang="en-US" smtClean="0"/>
              <a:t>29</a:t>
            </a:fld>
            <a:endParaRPr lang="en-US"/>
          </a:p>
        </p:txBody>
      </p:sp>
      <p:sp>
        <p:nvSpPr>
          <p:cNvPr id="6" name="TextBox 5">
            <a:extLst>
              <a:ext uri="{FF2B5EF4-FFF2-40B4-BE49-F238E27FC236}">
                <a16:creationId xmlns:a16="http://schemas.microsoft.com/office/drawing/2014/main" id="{D9414663-E2FF-12EC-EB88-C7132D135695}"/>
              </a:ext>
            </a:extLst>
          </p:cNvPr>
          <p:cNvSpPr txBox="1"/>
          <p:nvPr/>
        </p:nvSpPr>
        <p:spPr>
          <a:xfrm>
            <a:off x="155448" y="118872"/>
            <a:ext cx="12036552" cy="5755422"/>
          </a:xfrm>
          <a:prstGeom prst="rect">
            <a:avLst/>
          </a:prstGeom>
          <a:noFill/>
        </p:spPr>
        <p:txBody>
          <a:bodyPr wrap="square">
            <a:spAutoFit/>
          </a:bodyPr>
          <a:lstStyle/>
          <a:p>
            <a:r>
              <a:rPr lang="en-US" sz="4400" b="1" dirty="0">
                <a:latin typeface="Candara" panose="020E0502030303020204" pitchFamily="34" charset="0"/>
              </a:rPr>
              <a:t>LUKE 13:23-26</a:t>
            </a:r>
          </a:p>
          <a:p>
            <a:r>
              <a:rPr lang="en-US" sz="3600" i="1" dirty="0">
                <a:latin typeface="Candara" panose="020E0502030303020204" pitchFamily="34" charset="0"/>
              </a:rPr>
              <a:t>	Then said one unto him, </a:t>
            </a:r>
            <a:r>
              <a:rPr lang="en-US" sz="3600" i="1" u="sng" dirty="0">
                <a:latin typeface="Candara" panose="020E0502030303020204" pitchFamily="34" charset="0"/>
              </a:rPr>
              <a:t>Lord, are there few that be saved</a:t>
            </a:r>
            <a:r>
              <a:rPr lang="en-US" sz="3600" i="1" dirty="0">
                <a:latin typeface="Candara" panose="020E0502030303020204" pitchFamily="34" charset="0"/>
              </a:rPr>
              <a:t>? And he said unto them, 24  Strive to enter in at </a:t>
            </a:r>
            <a:r>
              <a:rPr lang="en-US" sz="3600" b="1" i="1" u="sng" dirty="0">
                <a:latin typeface="Candara" panose="020E0502030303020204" pitchFamily="34" charset="0"/>
              </a:rPr>
              <a:t>the strait gate</a:t>
            </a:r>
            <a:r>
              <a:rPr lang="en-US" sz="3600" i="1" dirty="0">
                <a:latin typeface="Candara" panose="020E0502030303020204" pitchFamily="34" charset="0"/>
              </a:rPr>
              <a:t>: for many, I say unto you, will seek to enter in, and shall not be able. 25 When once the master of the house is risen up, and hath shut to the door, and ye begin to stand without, and to knock at the door, saying, Lord, Lord, open unto us; and he shall answer and say unto you, I know you not whence ye are: 26 Then shall ye begin to say, We have eaten and drunk in thy presence, and thou hast taught in our streets.</a:t>
            </a:r>
          </a:p>
        </p:txBody>
      </p:sp>
    </p:spTree>
    <p:extLst>
      <p:ext uri="{BB962C8B-B14F-4D97-AF65-F5344CB8AC3E}">
        <p14:creationId xmlns:p14="http://schemas.microsoft.com/office/powerpoint/2010/main" val="321127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399DF-D744-32F9-09CB-C6084191905A}"/>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48CFD66F-D300-3BF7-2802-AD54769ACB59}"/>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F5A1ED86-FF5D-2498-455E-7CDCCA4BF516}"/>
              </a:ext>
            </a:extLst>
          </p:cNvPr>
          <p:cNvSpPr>
            <a:spLocks noGrp="1"/>
          </p:cNvSpPr>
          <p:nvPr>
            <p:ph type="sldNum" sz="quarter" idx="12"/>
          </p:nvPr>
        </p:nvSpPr>
        <p:spPr/>
        <p:txBody>
          <a:bodyPr/>
          <a:lstStyle/>
          <a:p>
            <a:fld id="{B67BD7DF-6DEC-4A5D-BBB8-1C6A0C320AC6}" type="slidenum">
              <a:rPr lang="en-US" smtClean="0"/>
              <a:t>30</a:t>
            </a:fld>
            <a:endParaRPr lang="en-US"/>
          </a:p>
        </p:txBody>
      </p:sp>
      <p:sp>
        <p:nvSpPr>
          <p:cNvPr id="6" name="TextBox 5">
            <a:extLst>
              <a:ext uri="{FF2B5EF4-FFF2-40B4-BE49-F238E27FC236}">
                <a16:creationId xmlns:a16="http://schemas.microsoft.com/office/drawing/2014/main" id="{1A9397C7-5678-6181-1FDD-31A28E01C1B5}"/>
              </a:ext>
            </a:extLst>
          </p:cNvPr>
          <p:cNvSpPr txBox="1"/>
          <p:nvPr/>
        </p:nvSpPr>
        <p:spPr>
          <a:xfrm>
            <a:off x="155448" y="109728"/>
            <a:ext cx="11914632" cy="6124754"/>
          </a:xfrm>
          <a:prstGeom prst="rect">
            <a:avLst/>
          </a:prstGeom>
          <a:noFill/>
        </p:spPr>
        <p:txBody>
          <a:bodyPr wrap="square">
            <a:spAutoFit/>
          </a:bodyPr>
          <a:lstStyle/>
          <a:p>
            <a:r>
              <a:rPr lang="en-US" sz="4000" b="1" dirty="0">
                <a:latin typeface="Candara" panose="020E0502030303020204" pitchFamily="34" charset="0"/>
              </a:rPr>
              <a:t>LOOK.AWAY.TO.JESUS</a:t>
            </a:r>
          </a:p>
          <a:p>
            <a:r>
              <a:rPr lang="en-US" sz="3200" dirty="0">
                <a:latin typeface="Candara" panose="020E0502030303020204" pitchFamily="34" charset="0"/>
              </a:rPr>
              <a:t>	38 Now I am going to say something to you that I haven't said all along. That is, the thing that we have looked forward to for so long the Third Pull, has now been vindicated, I'm sure you all know what it is. Remember, there'll never be an impersonation of that… Now it's in existent. Right at this time now it's just happened, so it could identify its presence among you, but it will not be used in a great way until this Council begins to tighten up. The Pentecostals, so forth, can almost impersonate anything can be done. But when that time comes, </a:t>
            </a:r>
            <a:r>
              <a:rPr lang="en-US" sz="3200" u="sng" dirty="0">
                <a:latin typeface="Candara" panose="020E0502030303020204" pitchFamily="34" charset="0"/>
              </a:rPr>
              <a:t>when the squeeze comes down</a:t>
            </a:r>
            <a:r>
              <a:rPr lang="en-US" sz="3200" dirty="0">
                <a:latin typeface="Candara" panose="020E0502030303020204" pitchFamily="34" charset="0"/>
              </a:rPr>
              <a:t>, then you'll see, what you've seen temporarily, manifested in the fullness of its power. 									63-1229</a:t>
            </a:r>
          </a:p>
        </p:txBody>
      </p:sp>
    </p:spTree>
    <p:extLst>
      <p:ext uri="{BB962C8B-B14F-4D97-AF65-F5344CB8AC3E}">
        <p14:creationId xmlns:p14="http://schemas.microsoft.com/office/powerpoint/2010/main" val="316709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descr="A screenshot of a video&#10;&#10;AI-generated content may be incorrect.">
            <a:extLst>
              <a:ext uri="{FF2B5EF4-FFF2-40B4-BE49-F238E27FC236}">
                <a16:creationId xmlns:a16="http://schemas.microsoft.com/office/drawing/2014/main" id="{3ECC1C64-8C93-9492-42F1-F9F63CAFBD1B}"/>
              </a:ext>
            </a:extLst>
          </p:cNvPr>
          <p:cNvPicPr>
            <a:picLocks noChangeAspect="1"/>
          </p:cNvPicPr>
          <p:nvPr/>
        </p:nvPicPr>
        <p:blipFill>
          <a:blip r:embed="rId3">
            <a:grayscl/>
          </a:blip>
          <a:srcRect r="7999" b="-1"/>
          <a:stretch>
            <a:fillRect/>
          </a:stretch>
        </p:blipFill>
        <p:spPr>
          <a:xfrm>
            <a:off x="20" y="10"/>
            <a:ext cx="12191980" cy="6857990"/>
          </a:xfrm>
          <a:prstGeom prst="rect">
            <a:avLst/>
          </a:prstGeom>
        </p:spPr>
      </p:pic>
      <p:sp>
        <p:nvSpPr>
          <p:cNvPr id="5" name="Date Placeholder 4">
            <a:extLst>
              <a:ext uri="{FF2B5EF4-FFF2-40B4-BE49-F238E27FC236}">
                <a16:creationId xmlns:a16="http://schemas.microsoft.com/office/drawing/2014/main" id="{25DC4EE3-B0B4-92A0-FEC6-BD4CB230FDBA}"/>
              </a:ext>
            </a:extLst>
          </p:cNvPr>
          <p:cNvSpPr>
            <a:spLocks noGrp="1"/>
          </p:cNvSpPr>
          <p:nvPr>
            <p:ph type="dt" sz="half" idx="10"/>
          </p:nvPr>
        </p:nvSpPr>
        <p:spPr>
          <a:xfrm>
            <a:off x="7678736" y="5883275"/>
            <a:ext cx="2743200" cy="365125"/>
          </a:xfrm>
        </p:spPr>
        <p:txBody>
          <a:bodyPr>
            <a:normAutofit/>
          </a:bodyPr>
          <a:lstStyle/>
          <a:p>
            <a:pPr>
              <a:spcAft>
                <a:spcPts val="600"/>
              </a:spcAft>
            </a:pPr>
            <a:r>
              <a:rPr lang="en-US">
                <a:solidFill>
                  <a:srgbClr val="FFFFFF"/>
                </a:solidFill>
              </a:rPr>
              <a:t>713-2025</a:t>
            </a:r>
          </a:p>
        </p:txBody>
      </p:sp>
      <p:sp>
        <p:nvSpPr>
          <p:cNvPr id="7" name="Slide Number Placeholder 6">
            <a:extLst>
              <a:ext uri="{FF2B5EF4-FFF2-40B4-BE49-F238E27FC236}">
                <a16:creationId xmlns:a16="http://schemas.microsoft.com/office/drawing/2014/main" id="{2ADCEC51-CFA6-F77A-F622-F98CFA2543AB}"/>
              </a:ext>
            </a:extLst>
          </p:cNvPr>
          <p:cNvSpPr>
            <a:spLocks noGrp="1"/>
          </p:cNvSpPr>
          <p:nvPr>
            <p:ph type="sldNum" sz="quarter" idx="12"/>
          </p:nvPr>
        </p:nvSpPr>
        <p:spPr>
          <a:xfrm>
            <a:off x="10514011" y="5883275"/>
            <a:ext cx="753545" cy="365125"/>
          </a:xfrm>
        </p:spPr>
        <p:txBody>
          <a:bodyPr>
            <a:normAutofit/>
          </a:bodyPr>
          <a:lstStyle/>
          <a:p>
            <a:pPr>
              <a:spcAft>
                <a:spcPts val="600"/>
              </a:spcAft>
            </a:pPr>
            <a:fld id="{3F024269-775C-4041-A484-B713B00E2E0C}" type="slidenum">
              <a:rPr lang="en-US">
                <a:solidFill>
                  <a:srgbClr val="FFFFFF"/>
                </a:solidFill>
              </a:rPr>
              <a:pPr>
                <a:spcAft>
                  <a:spcPts val="600"/>
                </a:spcAft>
              </a:pPr>
              <a:t>4</a:t>
            </a:fld>
            <a:endParaRPr lang="en-US">
              <a:solidFill>
                <a:srgbClr val="FFFFFF"/>
              </a:solidFill>
            </a:endParaRPr>
          </a:p>
        </p:txBody>
      </p:sp>
      <p:sp>
        <p:nvSpPr>
          <p:cNvPr id="10" name="TextBox 9">
            <a:extLst>
              <a:ext uri="{FF2B5EF4-FFF2-40B4-BE49-F238E27FC236}">
                <a16:creationId xmlns:a16="http://schemas.microsoft.com/office/drawing/2014/main" id="{AED5EF65-5330-7817-8CD4-4D7359309D25}"/>
              </a:ext>
            </a:extLst>
          </p:cNvPr>
          <p:cNvSpPr txBox="1"/>
          <p:nvPr/>
        </p:nvSpPr>
        <p:spPr>
          <a:xfrm>
            <a:off x="5715278" y="3049173"/>
            <a:ext cx="5897881" cy="3293209"/>
          </a:xfrm>
          <a:prstGeom prst="rect">
            <a:avLst/>
          </a:prstGeom>
          <a:noFill/>
        </p:spPr>
        <p:txBody>
          <a:bodyPr wrap="square" rtlCol="0">
            <a:spAutoFit/>
          </a:bodyPr>
          <a:lstStyle/>
          <a:p>
            <a:r>
              <a:rPr lang="en-US" sz="4800" b="1" dirty="0">
                <a:latin typeface="Candara" panose="020E0502030303020204" pitchFamily="34" charset="0"/>
              </a:rPr>
              <a:t>Sept. 26-28</a:t>
            </a:r>
            <a:r>
              <a:rPr lang="en-US" sz="4800" b="1" baseline="30000" dirty="0">
                <a:latin typeface="Candara" panose="020E0502030303020204" pitchFamily="34" charset="0"/>
              </a:rPr>
              <a:t>th</a:t>
            </a:r>
            <a:endParaRPr lang="en-US" sz="4000" b="1" dirty="0">
              <a:latin typeface="Candara" panose="020E0502030303020204" pitchFamily="34" charset="0"/>
            </a:endParaRPr>
          </a:p>
          <a:p>
            <a:r>
              <a:rPr lang="en-US" sz="4000" b="1" dirty="0">
                <a:latin typeface="Candara" panose="020E0502030303020204" pitchFamily="34" charset="0"/>
              </a:rPr>
              <a:t>General Registration Opens  July 23</a:t>
            </a:r>
            <a:r>
              <a:rPr lang="en-US" sz="4000" b="1" baseline="30000" dirty="0">
                <a:latin typeface="Candara" panose="020E0502030303020204" pitchFamily="34" charset="0"/>
              </a:rPr>
              <a:t>rd</a:t>
            </a:r>
          </a:p>
          <a:p>
            <a:endParaRPr lang="en-US" sz="4800" b="1" baseline="30000" dirty="0">
              <a:latin typeface="Candara" panose="020E0502030303020204" pitchFamily="34" charset="0"/>
            </a:endParaRPr>
          </a:p>
          <a:p>
            <a:endParaRPr lang="en-US" sz="4800" b="1" dirty="0">
              <a:latin typeface="Candara" panose="020E0502030303020204" pitchFamily="34" charset="0"/>
            </a:endParaRPr>
          </a:p>
        </p:txBody>
      </p:sp>
    </p:spTree>
    <p:extLst>
      <p:ext uri="{BB962C8B-B14F-4D97-AF65-F5344CB8AC3E}">
        <p14:creationId xmlns:p14="http://schemas.microsoft.com/office/powerpoint/2010/main" val="2059521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7A3FA-B8B0-89A4-606D-CC2B9F9A28D4}"/>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CF65A0EB-F7B2-775A-53BF-651579D3498A}"/>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7B91276F-4000-7E72-622C-25C093DB5B46}"/>
              </a:ext>
            </a:extLst>
          </p:cNvPr>
          <p:cNvSpPr>
            <a:spLocks noGrp="1"/>
          </p:cNvSpPr>
          <p:nvPr>
            <p:ph type="sldNum" sz="quarter" idx="12"/>
          </p:nvPr>
        </p:nvSpPr>
        <p:spPr/>
        <p:txBody>
          <a:bodyPr/>
          <a:lstStyle/>
          <a:p>
            <a:fld id="{B67BD7DF-6DEC-4A5D-BBB8-1C6A0C320AC6}" type="slidenum">
              <a:rPr lang="en-US" smtClean="0"/>
              <a:t>31</a:t>
            </a:fld>
            <a:endParaRPr lang="en-US"/>
          </a:p>
        </p:txBody>
      </p:sp>
      <p:sp>
        <p:nvSpPr>
          <p:cNvPr id="6" name="TextBox 5">
            <a:extLst>
              <a:ext uri="{FF2B5EF4-FFF2-40B4-BE49-F238E27FC236}">
                <a16:creationId xmlns:a16="http://schemas.microsoft.com/office/drawing/2014/main" id="{0F85BD23-F12A-ABE2-D28B-340E34AE588E}"/>
              </a:ext>
            </a:extLst>
          </p:cNvPr>
          <p:cNvSpPr txBox="1"/>
          <p:nvPr/>
        </p:nvSpPr>
        <p:spPr>
          <a:xfrm>
            <a:off x="100584" y="109729"/>
            <a:ext cx="11932920" cy="5539978"/>
          </a:xfrm>
          <a:prstGeom prst="rect">
            <a:avLst/>
          </a:prstGeom>
          <a:noFill/>
        </p:spPr>
        <p:txBody>
          <a:bodyPr wrap="square">
            <a:spAutoFit/>
          </a:bodyPr>
          <a:lstStyle/>
          <a:p>
            <a:r>
              <a:rPr lang="en-US" sz="5400" b="1" dirty="0">
                <a:latin typeface="Candara" panose="020E0502030303020204" pitchFamily="34" charset="0"/>
              </a:rPr>
              <a:t>TRYING.TO.DO.GOD.A.SERVICE. </a:t>
            </a:r>
          </a:p>
          <a:p>
            <a:r>
              <a:rPr lang="en-US" sz="4400" dirty="0">
                <a:latin typeface="Candara" panose="020E0502030303020204" pitchFamily="34" charset="0"/>
              </a:rPr>
              <a:t>	</a:t>
            </a:r>
            <a:r>
              <a:rPr lang="en-US" sz="4400" i="1" dirty="0">
                <a:latin typeface="Candara" panose="020E0502030303020204" pitchFamily="34" charset="0"/>
              </a:rPr>
              <a:t>Because thou has chosen this straight and narrow way, the harder way, you've done it at your own choosing. But what a glorious decision you've made, because it's MY WAY… This in itself is that which will bring to pass, and make and bring to pass, the tremendous victory in the Love Divine.”</a:t>
            </a:r>
          </a:p>
          <a:p>
            <a:pPr algn="r"/>
            <a:r>
              <a:rPr lang="en-US" sz="3600" dirty="0">
                <a:latin typeface="Candara" panose="020E0502030303020204" pitchFamily="34" charset="0"/>
              </a:rPr>
              <a:t>	 65-1127</a:t>
            </a:r>
          </a:p>
        </p:txBody>
      </p:sp>
    </p:spTree>
    <p:extLst>
      <p:ext uri="{BB962C8B-B14F-4D97-AF65-F5344CB8AC3E}">
        <p14:creationId xmlns:p14="http://schemas.microsoft.com/office/powerpoint/2010/main" val="3289933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61965-1C64-D2FC-375B-6E4A6BEEEC80}"/>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6A5C44BB-331D-AFAB-23F8-227B71701F0B}"/>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15C95848-2716-9AEC-CE2E-9740616A127B}"/>
              </a:ext>
            </a:extLst>
          </p:cNvPr>
          <p:cNvSpPr>
            <a:spLocks noGrp="1"/>
          </p:cNvSpPr>
          <p:nvPr>
            <p:ph type="sldNum" sz="quarter" idx="12"/>
          </p:nvPr>
        </p:nvSpPr>
        <p:spPr/>
        <p:txBody>
          <a:bodyPr/>
          <a:lstStyle/>
          <a:p>
            <a:fld id="{3F024269-775C-4041-A484-B713B00E2E0C}" type="slidenum">
              <a:rPr lang="en-US" smtClean="0"/>
              <a:pPr/>
              <a:t>32</a:t>
            </a:fld>
            <a:endParaRPr lang="en-US"/>
          </a:p>
        </p:txBody>
      </p:sp>
      <p:sp>
        <p:nvSpPr>
          <p:cNvPr id="6" name="TextBox 5">
            <a:extLst>
              <a:ext uri="{FF2B5EF4-FFF2-40B4-BE49-F238E27FC236}">
                <a16:creationId xmlns:a16="http://schemas.microsoft.com/office/drawing/2014/main" id="{26E95C8A-91C7-8300-D3AB-156962BEA005}"/>
              </a:ext>
            </a:extLst>
          </p:cNvPr>
          <p:cNvSpPr txBox="1"/>
          <p:nvPr/>
        </p:nvSpPr>
        <p:spPr>
          <a:xfrm>
            <a:off x="137160" y="27432"/>
            <a:ext cx="11905488" cy="6863417"/>
          </a:xfrm>
          <a:prstGeom prst="rect">
            <a:avLst/>
          </a:prstGeom>
          <a:noFill/>
        </p:spPr>
        <p:txBody>
          <a:bodyPr wrap="square">
            <a:spAutoFit/>
          </a:bodyPr>
          <a:lstStyle/>
          <a:p>
            <a:r>
              <a:rPr lang="en-US" sz="4400" b="1" dirty="0">
                <a:latin typeface="Candara" panose="020E0502030303020204" pitchFamily="34" charset="0"/>
              </a:rPr>
              <a:t>ON.THE.WINGS.OF.A.SNOW.WHITE.DOVE</a:t>
            </a:r>
          </a:p>
          <a:p>
            <a:r>
              <a:rPr lang="en-US" sz="3600" dirty="0">
                <a:latin typeface="Candara" panose="020E0502030303020204" pitchFamily="34" charset="0"/>
              </a:rPr>
              <a:t>	22  Something said to him [</a:t>
            </a:r>
            <a:r>
              <a:rPr lang="en-US" sz="2800" dirty="0">
                <a:latin typeface="Candara" panose="020E0502030303020204" pitchFamily="34" charset="0"/>
              </a:rPr>
              <a:t>Danny Henry</a:t>
            </a:r>
            <a:r>
              <a:rPr lang="en-US" sz="3600" dirty="0">
                <a:latin typeface="Candara" panose="020E0502030303020204" pitchFamily="34" charset="0"/>
              </a:rPr>
              <a:t>], "Make Bro. Branham a pair of cuff links out of that." So he made the cuff links. And when he give them to me, he hadn't noticed it, but right through the middle of both cuff links runs that straight, narrow strip. I have them on tonight, to pray for the sick. </a:t>
            </a:r>
          </a:p>
          <a:p>
            <a:r>
              <a:rPr lang="en-US" sz="3600" dirty="0">
                <a:latin typeface="Candara" panose="020E0502030303020204" pitchFamily="34" charset="0"/>
              </a:rPr>
              <a:t>	A bloodstone color, like dripping blood; with the straight, narrow line right through. Just exactly what his prophecy said, "</a:t>
            </a:r>
            <a:r>
              <a:rPr lang="en-US" sz="3600" i="1" dirty="0">
                <a:latin typeface="Candara" panose="020E0502030303020204" pitchFamily="34" charset="0"/>
              </a:rPr>
              <a:t>the straight and narrow way.”</a:t>
            </a:r>
            <a:r>
              <a:rPr lang="en-US" sz="3600" dirty="0">
                <a:latin typeface="Candara" panose="020E0502030303020204" pitchFamily="34" charset="0"/>
              </a:rPr>
              <a:t> I'm glad to walk this straight, narrow way, the way of the Gospel, the way of the Word, with our Lord Jesus Christ.</a:t>
            </a:r>
          </a:p>
          <a:p>
            <a:pPr algn="r"/>
            <a:r>
              <a:rPr lang="en-US" sz="3600" dirty="0">
                <a:latin typeface="Candara" panose="020E0502030303020204" pitchFamily="34" charset="0"/>
              </a:rPr>
              <a:t>65-1128</a:t>
            </a:r>
          </a:p>
        </p:txBody>
      </p:sp>
    </p:spTree>
    <p:extLst>
      <p:ext uri="{BB962C8B-B14F-4D97-AF65-F5344CB8AC3E}">
        <p14:creationId xmlns:p14="http://schemas.microsoft.com/office/powerpoint/2010/main" val="858794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6FCB7-BCD8-8867-25C1-D9E87075CD32}"/>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E653AD9A-BB7D-F6D3-A2FC-7B2DC0CFBBB7}"/>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BCBA1372-4D44-FECF-4B2F-C2F18B0A9075}"/>
              </a:ext>
            </a:extLst>
          </p:cNvPr>
          <p:cNvSpPr>
            <a:spLocks noGrp="1"/>
          </p:cNvSpPr>
          <p:nvPr>
            <p:ph type="sldNum" sz="quarter" idx="12"/>
          </p:nvPr>
        </p:nvSpPr>
        <p:spPr/>
        <p:txBody>
          <a:bodyPr/>
          <a:lstStyle/>
          <a:p>
            <a:fld id="{3F024269-775C-4041-A484-B713B00E2E0C}" type="slidenum">
              <a:rPr lang="en-US" smtClean="0"/>
              <a:pPr/>
              <a:t>33</a:t>
            </a:fld>
            <a:endParaRPr lang="en-US"/>
          </a:p>
        </p:txBody>
      </p:sp>
      <p:sp>
        <p:nvSpPr>
          <p:cNvPr id="6" name="TextBox 5">
            <a:extLst>
              <a:ext uri="{FF2B5EF4-FFF2-40B4-BE49-F238E27FC236}">
                <a16:creationId xmlns:a16="http://schemas.microsoft.com/office/drawing/2014/main" id="{E71FFF18-75C0-6D4B-6838-1947FB4E6CED}"/>
              </a:ext>
            </a:extLst>
          </p:cNvPr>
          <p:cNvSpPr txBox="1"/>
          <p:nvPr/>
        </p:nvSpPr>
        <p:spPr>
          <a:xfrm>
            <a:off x="137160" y="92744"/>
            <a:ext cx="11868912" cy="6370975"/>
          </a:xfrm>
          <a:prstGeom prst="rect">
            <a:avLst/>
          </a:prstGeom>
          <a:noFill/>
        </p:spPr>
        <p:txBody>
          <a:bodyPr wrap="square">
            <a:spAutoFit/>
          </a:bodyPr>
          <a:lstStyle/>
          <a:p>
            <a:r>
              <a:rPr lang="en-US" sz="4800" b="1" dirty="0">
                <a:latin typeface="Candara" panose="020E0502030303020204" pitchFamily="34" charset="0"/>
              </a:rPr>
              <a:t>STANDING.IN.THE.GAP</a:t>
            </a:r>
          </a:p>
          <a:p>
            <a:r>
              <a:rPr lang="en-US" sz="4000" dirty="0">
                <a:latin typeface="Candara" panose="020E0502030303020204" pitchFamily="34" charset="0"/>
              </a:rPr>
              <a:t>	It's God pushing you to something. And it's built the ministry to a place to where there is nobody can say one word against it. But from henceforth, let me first speak to you in the Name of the Lord, because I must go out by faith. I do the best of my choosing, then go do it. Because it hasn't been wrong, is because I've waited till He told me to go do it. So it wasn't me; it was Him.</a:t>
            </a:r>
          </a:p>
          <a:p>
            <a:r>
              <a:rPr lang="en-US" sz="4000" dirty="0">
                <a:latin typeface="Candara" panose="020E0502030303020204" pitchFamily="34" charset="0"/>
              </a:rPr>
              <a:t>	</a:t>
            </a:r>
          </a:p>
        </p:txBody>
      </p:sp>
    </p:spTree>
    <p:extLst>
      <p:ext uri="{BB962C8B-B14F-4D97-AF65-F5344CB8AC3E}">
        <p14:creationId xmlns:p14="http://schemas.microsoft.com/office/powerpoint/2010/main" val="106016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1FCF0-560C-1A29-7EF3-F9E66386BB95}"/>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7CFD60B5-D95F-3176-3064-39583E025459}"/>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A4BFA39F-4F92-A53F-1374-34E676B9EC4F}"/>
              </a:ext>
            </a:extLst>
          </p:cNvPr>
          <p:cNvSpPr>
            <a:spLocks noGrp="1"/>
          </p:cNvSpPr>
          <p:nvPr>
            <p:ph type="sldNum" sz="quarter" idx="12"/>
          </p:nvPr>
        </p:nvSpPr>
        <p:spPr/>
        <p:txBody>
          <a:bodyPr/>
          <a:lstStyle/>
          <a:p>
            <a:fld id="{3F024269-775C-4041-A484-B713B00E2E0C}" type="slidenum">
              <a:rPr lang="en-US" smtClean="0"/>
              <a:pPr/>
              <a:t>34</a:t>
            </a:fld>
            <a:endParaRPr lang="en-US"/>
          </a:p>
        </p:txBody>
      </p:sp>
      <p:sp>
        <p:nvSpPr>
          <p:cNvPr id="6" name="TextBox 5">
            <a:extLst>
              <a:ext uri="{FF2B5EF4-FFF2-40B4-BE49-F238E27FC236}">
                <a16:creationId xmlns:a16="http://schemas.microsoft.com/office/drawing/2014/main" id="{452948B8-FE04-FAEA-2F97-3A20C936555E}"/>
              </a:ext>
            </a:extLst>
          </p:cNvPr>
          <p:cNvSpPr txBox="1"/>
          <p:nvPr/>
        </p:nvSpPr>
        <p:spPr>
          <a:xfrm>
            <a:off x="118872" y="73152"/>
            <a:ext cx="11932920" cy="6740307"/>
          </a:xfrm>
          <a:prstGeom prst="rect">
            <a:avLst/>
          </a:prstGeom>
          <a:noFill/>
        </p:spPr>
        <p:txBody>
          <a:bodyPr wrap="square">
            <a:spAutoFit/>
          </a:bodyPr>
          <a:lstStyle/>
          <a:p>
            <a:r>
              <a:rPr lang="en-US" sz="3600" dirty="0">
                <a:latin typeface="Candara" panose="020E0502030303020204" pitchFamily="34" charset="0"/>
              </a:rPr>
              <a:t>	158 But, you see, even Paul got between the straits one time. And many times that God has did things or let His servants do it, that was mistakes... Now, we know that human beings can make mistakes, but God can make no mistake. But now if I get into the field preaching, the way I do, I have to set up meetings ahead and get things lined up. And surely if "</a:t>
            </a:r>
            <a:r>
              <a:rPr lang="en-US" sz="3600" i="1" dirty="0">
                <a:latin typeface="Candara" panose="020E0502030303020204" pitchFamily="34" charset="0"/>
              </a:rPr>
              <a:t>This in itself is a tremendous thing that will bring to pass, and make come to pass, the tremendous victory in the love Divine</a:t>
            </a:r>
            <a:r>
              <a:rPr lang="en-US" sz="3600" dirty="0">
                <a:latin typeface="Candara" panose="020E0502030303020204" pitchFamily="34" charset="0"/>
              </a:rPr>
              <a:t>… then it's Divine love, which is God. And it takes the love of God to dash out there on the front line and stand in the gap for the people.</a:t>
            </a:r>
          </a:p>
          <a:p>
            <a:pPr algn="r"/>
            <a:r>
              <a:rPr lang="en-US" sz="3600" dirty="0">
                <a:latin typeface="Candara" panose="020E0502030303020204" pitchFamily="34" charset="0"/>
              </a:rPr>
              <a:t>63-0623</a:t>
            </a:r>
          </a:p>
        </p:txBody>
      </p:sp>
    </p:spTree>
    <p:extLst>
      <p:ext uri="{BB962C8B-B14F-4D97-AF65-F5344CB8AC3E}">
        <p14:creationId xmlns:p14="http://schemas.microsoft.com/office/powerpoint/2010/main" val="170666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1DAD-4121-2120-CB79-79BFF278DF6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9E8454B-C9DF-24EE-2F14-F72B1AE6AA5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 y="1658173"/>
            <a:ext cx="12192000" cy="5199827"/>
          </a:xfrm>
          <a:prstGeom prst="rect">
            <a:avLst/>
          </a:prstGeom>
        </p:spPr>
      </p:pic>
      <p:sp>
        <p:nvSpPr>
          <p:cNvPr id="7" name="Rectangle 6">
            <a:extLst>
              <a:ext uri="{FF2B5EF4-FFF2-40B4-BE49-F238E27FC236}">
                <a16:creationId xmlns:a16="http://schemas.microsoft.com/office/drawing/2014/main" id="{4C7DA180-DD59-63B9-79FF-784334E4372A}"/>
              </a:ext>
            </a:extLst>
          </p:cNvPr>
          <p:cNvSpPr/>
          <p:nvPr/>
        </p:nvSpPr>
        <p:spPr>
          <a:xfrm>
            <a:off x="209550" y="0"/>
            <a:ext cx="11791950" cy="1732987"/>
          </a:xfrm>
          <a:prstGeom prst="rect">
            <a:avLst/>
          </a:prstGeom>
          <a:effectLst/>
        </p:spPr>
        <p:txBody>
          <a:bodyPr vert="horz" lIns="91440" tIns="45720" rIns="91440" bIns="45720" rtlCol="0" anchor="b" anchorCtr="0">
            <a:normAutofit fontScale="92500"/>
          </a:bodyPr>
          <a:lstStyle/>
          <a:p>
            <a:pPr algn="ctr">
              <a:spcBef>
                <a:spcPct val="0"/>
              </a:spcBef>
              <a:spcAft>
                <a:spcPts val="600"/>
              </a:spcAft>
            </a:pPr>
            <a:r>
              <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ea typeface="+mj-ea"/>
                <a:cs typeface="+mj-cs"/>
              </a:rPr>
              <a:t>Marks, Seals </a:t>
            </a:r>
            <a:r>
              <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rPr>
              <a:t>&amp; Cults II</a:t>
            </a:r>
            <a:endParaRPr lang="en-US" sz="8000" dirty="0">
              <a:solidFill>
                <a:schemeClr val="tx2"/>
              </a:solidFill>
              <a:effectLst>
                <a:outerShdw blurRad="38100" dist="12700" algn="l" rotWithShape="0">
                  <a:prstClr val="black">
                    <a:alpha val="40000"/>
                  </a:prstClr>
                </a:outerShdw>
              </a:effectLst>
              <a:latin typeface="Lucida Calligraphy" panose="03010101010101010101" pitchFamily="66" charset="0"/>
              <a:ea typeface="+mj-ea"/>
              <a:cs typeface="+mj-cs"/>
            </a:endParaRPr>
          </a:p>
        </p:txBody>
      </p:sp>
      <p:sp>
        <p:nvSpPr>
          <p:cNvPr id="6" name="TextBox 5">
            <a:extLst>
              <a:ext uri="{FF2B5EF4-FFF2-40B4-BE49-F238E27FC236}">
                <a16:creationId xmlns:a16="http://schemas.microsoft.com/office/drawing/2014/main" id="{97F696F8-95E5-CC20-0D7C-06F2F6169D8C}"/>
              </a:ext>
            </a:extLst>
          </p:cNvPr>
          <p:cNvSpPr txBox="1"/>
          <p:nvPr/>
        </p:nvSpPr>
        <p:spPr>
          <a:xfrm>
            <a:off x="914401" y="5181600"/>
            <a:ext cx="10361084" cy="1107516"/>
          </a:xfrm>
          <a:prstGeom prst="rect">
            <a:avLst/>
          </a:prstGeom>
        </p:spPr>
        <p:txBody>
          <a:bodyPr vert="horz" lIns="91440" tIns="45720" rIns="91440" bIns="45720" rtlCol="0">
            <a:normAutofit/>
          </a:bodyPr>
          <a:lstStyle/>
          <a:p>
            <a:pPr algn="ctr">
              <a:spcBef>
                <a:spcPts val="2000"/>
              </a:spcBef>
              <a:buClr>
                <a:schemeClr val="accent3"/>
              </a:buClr>
            </a:pPr>
            <a:endParaRPr lang="en-US" sz="1100" i="1" kern="1200" dirty="0">
              <a:solidFill>
                <a:schemeClr val="tx2"/>
              </a:solidFill>
              <a:latin typeface="Candara" panose="020E0502030303020204" pitchFamily="34" charset="0"/>
              <a:ea typeface="+mn-ea"/>
              <a:cs typeface="+mn-cs"/>
            </a:endParaRPr>
          </a:p>
        </p:txBody>
      </p:sp>
      <p:sp>
        <p:nvSpPr>
          <p:cNvPr id="2" name="Date Placeholder 1">
            <a:extLst>
              <a:ext uri="{FF2B5EF4-FFF2-40B4-BE49-F238E27FC236}">
                <a16:creationId xmlns:a16="http://schemas.microsoft.com/office/drawing/2014/main" id="{349EE57E-7693-E773-C683-D2F7E14F0D77}"/>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54A47FCA-79AA-3DCD-8579-F05620BD56A6}"/>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0727114A-06ED-42D2-8799-9DD20A50BEDD}"/>
              </a:ext>
            </a:extLst>
          </p:cNvPr>
          <p:cNvSpPr>
            <a:spLocks noGrp="1"/>
          </p:cNvSpPr>
          <p:nvPr>
            <p:ph type="sldNum" sz="quarter" idx="12"/>
          </p:nvPr>
        </p:nvSpPr>
        <p:spPr/>
        <p:txBody>
          <a:bodyPr/>
          <a:lstStyle/>
          <a:p>
            <a:fld id="{3F024269-775C-4041-A484-B713B00E2E0C}" type="slidenum">
              <a:rPr lang="en-US" smtClean="0"/>
              <a:pPr/>
              <a:t>5</a:t>
            </a:fld>
            <a:endParaRPr lang="en-US"/>
          </a:p>
        </p:txBody>
      </p:sp>
      <p:sp>
        <p:nvSpPr>
          <p:cNvPr id="5" name="TextBox 4">
            <a:extLst>
              <a:ext uri="{FF2B5EF4-FFF2-40B4-BE49-F238E27FC236}">
                <a16:creationId xmlns:a16="http://schemas.microsoft.com/office/drawing/2014/main" id="{EBF373DA-5A96-B6A4-DB58-117B7D046588}"/>
              </a:ext>
            </a:extLst>
          </p:cNvPr>
          <p:cNvSpPr txBox="1"/>
          <p:nvPr/>
        </p:nvSpPr>
        <p:spPr>
          <a:xfrm>
            <a:off x="454533" y="1658173"/>
            <a:ext cx="11301983" cy="1384995"/>
          </a:xfrm>
          <a:prstGeom prst="rect">
            <a:avLst/>
          </a:prstGeom>
          <a:noFill/>
        </p:spPr>
        <p:txBody>
          <a:bodyPr wrap="square" rtlCol="0">
            <a:spAutoFit/>
          </a:bodyPr>
          <a:lstStyle/>
          <a:p>
            <a:pPr algn="ctr"/>
            <a:r>
              <a:rPr lang="en-US" sz="2400" b="1" dirty="0">
                <a:latin typeface="Candara" panose="020E0502030303020204" pitchFamily="34" charset="0"/>
              </a:rPr>
              <a:t>Matthew 7:13-15</a:t>
            </a:r>
          </a:p>
          <a:p>
            <a:pPr algn="ctr"/>
            <a:r>
              <a:rPr lang="en-US" sz="2400" b="1" dirty="0">
                <a:latin typeface="Candara" panose="020E0502030303020204" pitchFamily="34" charset="0"/>
              </a:rPr>
              <a:t>	</a:t>
            </a:r>
            <a:r>
              <a:rPr lang="en-US" i="1" dirty="0">
                <a:latin typeface="Candara" panose="020E0502030303020204" pitchFamily="34" charset="0"/>
              </a:rPr>
              <a:t>Enter ye in at the strait gate: for wide is the gate, and broad is the way, that leadeth to destruction, and many there be which go in thereat: 14 Because strait is the gate, and </a:t>
            </a:r>
            <a:r>
              <a:rPr lang="en-US" i="1" u="sng" dirty="0">
                <a:latin typeface="Candara" panose="020E0502030303020204" pitchFamily="34" charset="0"/>
              </a:rPr>
              <a:t>narrow is the way</a:t>
            </a:r>
            <a:r>
              <a:rPr lang="en-US" i="1" dirty="0">
                <a:latin typeface="Candara" panose="020E0502030303020204" pitchFamily="34" charset="0"/>
              </a:rPr>
              <a:t>, which leadeth unto life, and few there be that find it.</a:t>
            </a:r>
            <a:endParaRPr lang="en-US" dirty="0"/>
          </a:p>
        </p:txBody>
      </p:sp>
    </p:spTree>
    <p:extLst>
      <p:ext uri="{BB962C8B-B14F-4D97-AF65-F5344CB8AC3E}">
        <p14:creationId xmlns:p14="http://schemas.microsoft.com/office/powerpoint/2010/main" val="202755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18C1D-F49B-5033-EDEF-7881C05DE438}"/>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85F56B44-2DC1-74D7-A4AC-B7E587192A64}"/>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4FF2DAB0-27DE-7ADB-49FC-7D242F72382D}"/>
              </a:ext>
            </a:extLst>
          </p:cNvPr>
          <p:cNvSpPr>
            <a:spLocks noGrp="1"/>
          </p:cNvSpPr>
          <p:nvPr>
            <p:ph type="sldNum" sz="quarter" idx="12"/>
          </p:nvPr>
        </p:nvSpPr>
        <p:spPr/>
        <p:txBody>
          <a:bodyPr/>
          <a:lstStyle/>
          <a:p>
            <a:fld id="{3F024269-775C-4041-A484-B713B00E2E0C}" type="slidenum">
              <a:rPr lang="en-US" smtClean="0"/>
              <a:pPr/>
              <a:t>6</a:t>
            </a:fld>
            <a:endParaRPr lang="en-US"/>
          </a:p>
        </p:txBody>
      </p:sp>
      <p:sp>
        <p:nvSpPr>
          <p:cNvPr id="6" name="TextBox 5">
            <a:extLst>
              <a:ext uri="{FF2B5EF4-FFF2-40B4-BE49-F238E27FC236}">
                <a16:creationId xmlns:a16="http://schemas.microsoft.com/office/drawing/2014/main" id="{4E852B12-DDE2-CE21-0882-7832C427043B}"/>
              </a:ext>
            </a:extLst>
          </p:cNvPr>
          <p:cNvSpPr txBox="1"/>
          <p:nvPr/>
        </p:nvSpPr>
        <p:spPr>
          <a:xfrm>
            <a:off x="192024" y="128016"/>
            <a:ext cx="11823192" cy="6863417"/>
          </a:xfrm>
          <a:prstGeom prst="rect">
            <a:avLst/>
          </a:prstGeom>
          <a:noFill/>
        </p:spPr>
        <p:txBody>
          <a:bodyPr wrap="square">
            <a:spAutoFit/>
          </a:bodyPr>
          <a:lstStyle/>
          <a:p>
            <a:r>
              <a:rPr lang="en-US" sz="4400" b="1" dirty="0">
                <a:latin typeface="Candara" panose="020E0502030303020204" pitchFamily="34" charset="0"/>
              </a:rPr>
              <a:t>QUESTIONS.AND.ANSWERS.1   </a:t>
            </a:r>
            <a:r>
              <a:rPr lang="en-US" sz="3200" dirty="0">
                <a:latin typeface="Candara" panose="020E0502030303020204" pitchFamily="34" charset="0"/>
              </a:rPr>
              <a:t>(54-0103)</a:t>
            </a:r>
            <a:endParaRPr lang="en-US" sz="3200" b="1" dirty="0">
              <a:latin typeface="Candara" panose="020E0502030303020204" pitchFamily="34" charset="0"/>
            </a:endParaRPr>
          </a:p>
          <a:p>
            <a:r>
              <a:rPr lang="en-US" sz="3600" dirty="0">
                <a:latin typeface="Candara" panose="020E0502030303020204" pitchFamily="34" charset="0"/>
              </a:rPr>
              <a:t>	14. </a:t>
            </a:r>
            <a:r>
              <a:rPr lang="en-US" sz="3600" i="1" dirty="0">
                <a:latin typeface="Candara" panose="020E0502030303020204" pitchFamily="34" charset="0"/>
              </a:rPr>
              <a:t>Is not Isaiah's meaning of the beating of the swords into plowshares to come to pass during the 1,000 yr. reign of Christ, rather than something that man can bring as so many modern religionists tell us?</a:t>
            </a:r>
          </a:p>
          <a:p>
            <a:r>
              <a:rPr lang="en-US" sz="3600" dirty="0">
                <a:latin typeface="Candara" panose="020E0502030303020204" pitchFamily="34" charset="0"/>
              </a:rPr>
              <a:t>	You are exactly right. That'll bring forth the Millennium reign. Those modernistic religious cults that's going around trying to educate people into the Kingdom of God... That'll be when God Himself will come in the supernatural Being, in supernatural power, to a supernatural-believing people, and will receive a supernatural power that'll mold God's sons. 			</a:t>
            </a:r>
          </a:p>
        </p:txBody>
      </p:sp>
    </p:spTree>
    <p:extLst>
      <p:ext uri="{BB962C8B-B14F-4D97-AF65-F5344CB8AC3E}">
        <p14:creationId xmlns:p14="http://schemas.microsoft.com/office/powerpoint/2010/main" val="187543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F1DCD-B683-2C01-7370-04FC6CFC7866}"/>
              </a:ext>
            </a:extLst>
          </p:cNvPr>
          <p:cNvSpPr>
            <a:spLocks noGrp="1"/>
          </p:cNvSpPr>
          <p:nvPr>
            <p:ph type="dt" sz="half" idx="10"/>
          </p:nvPr>
        </p:nvSpPr>
        <p:spPr/>
        <p:txBody>
          <a:bodyPr/>
          <a:lstStyle/>
          <a:p>
            <a:r>
              <a:rPr lang="en-US"/>
              <a:t>713-2025</a:t>
            </a:r>
          </a:p>
        </p:txBody>
      </p:sp>
      <p:sp>
        <p:nvSpPr>
          <p:cNvPr id="5" name="Footer Placeholder 4">
            <a:extLst>
              <a:ext uri="{FF2B5EF4-FFF2-40B4-BE49-F238E27FC236}">
                <a16:creationId xmlns:a16="http://schemas.microsoft.com/office/drawing/2014/main" id="{200918A6-B99D-F3D7-F3E4-7EB6BCF184C2}"/>
              </a:ext>
            </a:extLst>
          </p:cNvPr>
          <p:cNvSpPr>
            <a:spLocks noGrp="1"/>
          </p:cNvSpPr>
          <p:nvPr>
            <p:ph type="ftr" sz="quarter" idx="11"/>
          </p:nvPr>
        </p:nvSpPr>
        <p:spPr/>
        <p:txBody>
          <a:bodyPr/>
          <a:lstStyle/>
          <a:p>
            <a:r>
              <a:rPr lang="en-US"/>
              <a:t>Marks, Seals, Cults 2</a:t>
            </a:r>
          </a:p>
        </p:txBody>
      </p:sp>
      <p:sp>
        <p:nvSpPr>
          <p:cNvPr id="6" name="Slide Number Placeholder 5">
            <a:extLst>
              <a:ext uri="{FF2B5EF4-FFF2-40B4-BE49-F238E27FC236}">
                <a16:creationId xmlns:a16="http://schemas.microsoft.com/office/drawing/2014/main" id="{3AA64565-B2EA-612A-7009-C4D73555CA9A}"/>
              </a:ext>
            </a:extLst>
          </p:cNvPr>
          <p:cNvSpPr>
            <a:spLocks noGrp="1"/>
          </p:cNvSpPr>
          <p:nvPr>
            <p:ph type="sldNum" sz="quarter" idx="12"/>
          </p:nvPr>
        </p:nvSpPr>
        <p:spPr/>
        <p:txBody>
          <a:bodyPr/>
          <a:lstStyle/>
          <a:p>
            <a:fld id="{3F024269-775C-4041-A484-B713B00E2E0C}" type="slidenum">
              <a:rPr lang="en-US" smtClean="0"/>
              <a:pPr/>
              <a:t>7</a:t>
            </a:fld>
            <a:endParaRPr lang="en-US"/>
          </a:p>
        </p:txBody>
      </p:sp>
      <p:sp>
        <p:nvSpPr>
          <p:cNvPr id="8" name="TextBox 7">
            <a:extLst>
              <a:ext uri="{FF2B5EF4-FFF2-40B4-BE49-F238E27FC236}">
                <a16:creationId xmlns:a16="http://schemas.microsoft.com/office/drawing/2014/main" id="{9CE929BC-D361-0C90-35AC-52F184C0BB25}"/>
              </a:ext>
            </a:extLst>
          </p:cNvPr>
          <p:cNvSpPr txBox="1"/>
          <p:nvPr/>
        </p:nvSpPr>
        <p:spPr>
          <a:xfrm>
            <a:off x="164593" y="128017"/>
            <a:ext cx="11860830" cy="5923498"/>
          </a:xfrm>
          <a:prstGeom prst="rect">
            <a:avLst/>
          </a:prstGeom>
          <a:noFill/>
        </p:spPr>
        <p:txBody>
          <a:bodyPr wrap="square">
            <a:spAutoFit/>
          </a:bodyPr>
          <a:lstStyle/>
          <a:p>
            <a:r>
              <a:rPr lang="en-US" sz="5400" b="1" dirty="0">
                <a:latin typeface="Candara" panose="020E0502030303020204" pitchFamily="34" charset="0"/>
              </a:rPr>
              <a:t>HEBREWS 12:27-29</a:t>
            </a:r>
          </a:p>
          <a:p>
            <a:r>
              <a:rPr lang="en-US" sz="4000" i="1" dirty="0">
                <a:latin typeface="Candara" panose="020E0502030303020204" pitchFamily="34" charset="0"/>
              </a:rPr>
              <a:t>	And this word, Yet once more, </a:t>
            </a:r>
            <a:r>
              <a:rPr lang="en-US" sz="4000" i="1" dirty="0" err="1">
                <a:latin typeface="Candara" panose="020E0502030303020204" pitchFamily="34" charset="0"/>
              </a:rPr>
              <a:t>signifieth</a:t>
            </a:r>
            <a:r>
              <a:rPr lang="en-US" sz="4000" i="1" dirty="0">
                <a:latin typeface="Candara" panose="020E0502030303020204" pitchFamily="34" charset="0"/>
              </a:rPr>
              <a:t> the removing of those things that are shaken, as of things that are made, that those things which cannot be shaken may remain. 28 Wherefore we receiving a kingdom which cannot be moved (</a:t>
            </a:r>
            <a:r>
              <a:rPr lang="en-US" sz="3200" u="sng" dirty="0">
                <a:latin typeface="Candara" panose="020E0502030303020204" pitchFamily="34" charset="0"/>
              </a:rPr>
              <a:t>overthrown, disordered</a:t>
            </a:r>
            <a:r>
              <a:rPr lang="en-US" sz="4000" i="1" dirty="0">
                <a:latin typeface="Candara" panose="020E0502030303020204" pitchFamily="34" charset="0"/>
              </a:rPr>
              <a:t>) let us have grace, whereby we may serve God acceptably with reverence and godly fear: 29 For our God is a consuming fire. </a:t>
            </a:r>
          </a:p>
        </p:txBody>
      </p:sp>
    </p:spTree>
    <p:extLst>
      <p:ext uri="{BB962C8B-B14F-4D97-AF65-F5344CB8AC3E}">
        <p14:creationId xmlns:p14="http://schemas.microsoft.com/office/powerpoint/2010/main" val="48071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A0B78-89C2-3B63-F1A1-558C01F517A7}"/>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0222E9FB-90B3-EE3A-5647-1EFA97B9A064}"/>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6C2D0E49-90AE-C2C6-0483-BB8DA903A5AD}"/>
              </a:ext>
            </a:extLst>
          </p:cNvPr>
          <p:cNvSpPr>
            <a:spLocks noGrp="1"/>
          </p:cNvSpPr>
          <p:nvPr>
            <p:ph type="sldNum" sz="quarter" idx="12"/>
          </p:nvPr>
        </p:nvSpPr>
        <p:spPr/>
        <p:txBody>
          <a:bodyPr/>
          <a:lstStyle/>
          <a:p>
            <a:fld id="{3F024269-775C-4041-A484-B713B00E2E0C}" type="slidenum">
              <a:rPr lang="en-US" smtClean="0"/>
              <a:pPr/>
              <a:t>8</a:t>
            </a:fld>
            <a:endParaRPr lang="en-US"/>
          </a:p>
        </p:txBody>
      </p:sp>
      <p:sp>
        <p:nvSpPr>
          <p:cNvPr id="6" name="TextBox 5">
            <a:extLst>
              <a:ext uri="{FF2B5EF4-FFF2-40B4-BE49-F238E27FC236}">
                <a16:creationId xmlns:a16="http://schemas.microsoft.com/office/drawing/2014/main" id="{C2004DA4-90BE-3DDA-BE47-8147198EC9ED}"/>
              </a:ext>
            </a:extLst>
          </p:cNvPr>
          <p:cNvSpPr txBox="1"/>
          <p:nvPr/>
        </p:nvSpPr>
        <p:spPr>
          <a:xfrm>
            <a:off x="210312" y="91440"/>
            <a:ext cx="11804904" cy="5755422"/>
          </a:xfrm>
          <a:prstGeom prst="rect">
            <a:avLst/>
          </a:prstGeom>
          <a:noFill/>
        </p:spPr>
        <p:txBody>
          <a:bodyPr wrap="square">
            <a:spAutoFit/>
          </a:bodyPr>
          <a:lstStyle/>
          <a:p>
            <a:pPr algn="l">
              <a:buNone/>
            </a:pPr>
            <a:r>
              <a:rPr lang="en-US" sz="4800" b="1" i="0" dirty="0">
                <a:effectLst/>
                <a:latin typeface="Candara" panose="020E0502030303020204" pitchFamily="34" charset="0"/>
              </a:rPr>
              <a:t>Hebrews 12:27-29 </a:t>
            </a:r>
            <a:r>
              <a:rPr lang="en-US" sz="3600" i="0" dirty="0">
                <a:effectLst/>
                <a:latin typeface="Candara" panose="020E0502030303020204" pitchFamily="34" charset="0"/>
              </a:rPr>
              <a:t>(CJB)</a:t>
            </a:r>
          </a:p>
          <a:p>
            <a:pPr algn="l">
              <a:buNone/>
            </a:pPr>
            <a:r>
              <a:rPr lang="en-US" sz="4000" dirty="0">
                <a:latin typeface="Candara" panose="020E0502030303020204" pitchFamily="34" charset="0"/>
              </a:rPr>
              <a:t>	</a:t>
            </a:r>
            <a:r>
              <a:rPr lang="en-US" sz="4000" b="0" i="1" dirty="0">
                <a:effectLst/>
                <a:latin typeface="Candara" panose="020E0502030303020204" pitchFamily="34" charset="0"/>
              </a:rPr>
              <a:t>And this phrase, “</a:t>
            </a:r>
            <a:r>
              <a:rPr lang="en-US" sz="4000" b="1" i="1" dirty="0">
                <a:effectLst/>
                <a:latin typeface="Candara" panose="020E0502030303020204" pitchFamily="34" charset="0"/>
              </a:rPr>
              <a:t>one more time</a:t>
            </a:r>
            <a:r>
              <a:rPr lang="en-US" sz="4000" b="0" i="1" dirty="0">
                <a:effectLst/>
                <a:latin typeface="Candara" panose="020E0502030303020204" pitchFamily="34" charset="0"/>
              </a:rPr>
              <a:t>,” makes clear that the things shaken are removed, since they are created things, so that the things not shaken may remain. </a:t>
            </a:r>
            <a:r>
              <a:rPr lang="en-US" sz="4000" b="1" i="1" baseline="30000" dirty="0">
                <a:effectLst/>
                <a:latin typeface="Candara" panose="020E0502030303020204" pitchFamily="34" charset="0"/>
              </a:rPr>
              <a:t>28 </a:t>
            </a:r>
            <a:r>
              <a:rPr lang="en-US" sz="4000" b="0" i="1" dirty="0">
                <a:effectLst/>
                <a:latin typeface="Candara" panose="020E0502030303020204" pitchFamily="34" charset="0"/>
              </a:rPr>
              <a:t>Therefore, since we have received an un</a:t>
            </a:r>
            <a:r>
              <a:rPr lang="en-US" sz="4000" b="1" i="1" dirty="0">
                <a:effectLst/>
                <a:latin typeface="Candara" panose="020E0502030303020204" pitchFamily="34" charset="0"/>
              </a:rPr>
              <a:t>shake</a:t>
            </a:r>
            <a:r>
              <a:rPr lang="en-US" sz="4000" b="0" i="1" dirty="0">
                <a:effectLst/>
                <a:latin typeface="Candara" panose="020E0502030303020204" pitchFamily="34" charset="0"/>
              </a:rPr>
              <a:t>able Kingdom, let us have grace, through which we may offer service that will please God, with reverence and fear. </a:t>
            </a:r>
            <a:r>
              <a:rPr lang="en-US" sz="4000" b="1" i="1" baseline="30000" dirty="0">
                <a:effectLst/>
                <a:latin typeface="Candara" panose="020E0502030303020204" pitchFamily="34" charset="0"/>
              </a:rPr>
              <a:t>29 </a:t>
            </a:r>
            <a:r>
              <a:rPr lang="en-US" sz="4000" b="0" i="1" dirty="0">
                <a:effectLst/>
                <a:latin typeface="Candara" panose="020E0502030303020204" pitchFamily="34" charset="0"/>
              </a:rPr>
              <a:t>For indeed, “Our </a:t>
            </a:r>
            <a:r>
              <a:rPr lang="en-US" sz="4000" b="1" i="1" dirty="0">
                <a:effectLst/>
                <a:latin typeface="Candara" panose="020E0502030303020204" pitchFamily="34" charset="0"/>
              </a:rPr>
              <a:t>God is a consuming fire!</a:t>
            </a:r>
            <a:r>
              <a:rPr lang="en-US" sz="4000" b="0" i="1" dirty="0">
                <a:effectLst/>
                <a:latin typeface="Candara" panose="020E0502030303020204" pitchFamily="34" charset="0"/>
              </a:rPr>
              <a:t>”</a:t>
            </a:r>
            <a:r>
              <a:rPr lang="en-US" sz="4000" i="1" baseline="30000" dirty="0">
                <a:latin typeface="Candara" panose="020E0502030303020204" pitchFamily="34" charset="0"/>
              </a:rPr>
              <a:t>  </a:t>
            </a:r>
            <a:r>
              <a:rPr lang="en-US" sz="4000" baseline="30000" dirty="0">
                <a:latin typeface="Candara" panose="020E0502030303020204" pitchFamily="34" charset="0"/>
              </a:rPr>
              <a:t>[Jealous]</a:t>
            </a:r>
            <a:endParaRPr lang="en-US" sz="4000" b="0" dirty="0">
              <a:effectLst/>
              <a:latin typeface="Candara" panose="020E0502030303020204" pitchFamily="34" charset="0"/>
            </a:endParaRPr>
          </a:p>
        </p:txBody>
      </p:sp>
    </p:spTree>
    <p:extLst>
      <p:ext uri="{BB962C8B-B14F-4D97-AF65-F5344CB8AC3E}">
        <p14:creationId xmlns:p14="http://schemas.microsoft.com/office/powerpoint/2010/main" val="44885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5A8A9-A36E-4E6A-9C82-BEF70C736E0A}"/>
              </a:ext>
            </a:extLst>
          </p:cNvPr>
          <p:cNvSpPr>
            <a:spLocks noGrp="1"/>
          </p:cNvSpPr>
          <p:nvPr>
            <p:ph type="dt" sz="half" idx="10"/>
          </p:nvPr>
        </p:nvSpPr>
        <p:spPr/>
        <p:txBody>
          <a:bodyPr/>
          <a:lstStyle/>
          <a:p>
            <a:pPr defTabSz="457200"/>
            <a:r>
              <a:rPr lang="en-US">
                <a:solidFill>
                  <a:prstClr val="white">
                    <a:lumMod val="95000"/>
                  </a:prstClr>
                </a:solidFill>
                <a:effectLst>
                  <a:outerShdw blurRad="50800" dist="38100" dir="2700000" algn="tl" rotWithShape="0">
                    <a:prstClr val="black">
                      <a:alpha val="43000"/>
                    </a:prstClr>
                  </a:outerShdw>
                </a:effectLst>
                <a:latin typeface="Cambria" panose="02040503050406030204"/>
              </a:rPr>
              <a:t>713-2025</a:t>
            </a:r>
          </a:p>
        </p:txBody>
      </p:sp>
      <p:sp>
        <p:nvSpPr>
          <p:cNvPr id="3" name="Footer Placeholder 2">
            <a:extLst>
              <a:ext uri="{FF2B5EF4-FFF2-40B4-BE49-F238E27FC236}">
                <a16:creationId xmlns:a16="http://schemas.microsoft.com/office/drawing/2014/main" id="{E747C5A2-812D-472C-8205-978ACBDE8EB2}"/>
              </a:ext>
            </a:extLst>
          </p:cNvPr>
          <p:cNvSpPr>
            <a:spLocks noGrp="1"/>
          </p:cNvSpPr>
          <p:nvPr>
            <p:ph type="ftr" sz="quarter" idx="11"/>
          </p:nvPr>
        </p:nvSpPr>
        <p:spPr/>
        <p:txBody>
          <a:bodyPr/>
          <a:lstStyle/>
          <a:p>
            <a:pPr defTabSz="457200"/>
            <a:r>
              <a:rPr lang="en-US">
                <a:solidFill>
                  <a:prstClr val="white">
                    <a:lumMod val="95000"/>
                  </a:prstClr>
                </a:solidFill>
                <a:effectLst>
                  <a:outerShdw blurRad="50800" dist="38100" dir="2700000" algn="tl" rotWithShape="0">
                    <a:prstClr val="black">
                      <a:alpha val="43000"/>
                    </a:prstClr>
                  </a:outerShdw>
                </a:effectLst>
                <a:latin typeface="Cambria" panose="02040503050406030204"/>
              </a:rPr>
              <a:t>Marks, Seals, Cults 2</a:t>
            </a:r>
          </a:p>
        </p:txBody>
      </p:sp>
      <p:sp>
        <p:nvSpPr>
          <p:cNvPr id="4" name="Slide Number Placeholder 3">
            <a:extLst>
              <a:ext uri="{FF2B5EF4-FFF2-40B4-BE49-F238E27FC236}">
                <a16:creationId xmlns:a16="http://schemas.microsoft.com/office/drawing/2014/main" id="{048B779D-9395-49B8-82EE-38CED91374AB}"/>
              </a:ext>
            </a:extLst>
          </p:cNvPr>
          <p:cNvSpPr>
            <a:spLocks noGrp="1"/>
          </p:cNvSpPr>
          <p:nvPr>
            <p:ph type="sldNum" sz="quarter" idx="12"/>
          </p:nvPr>
        </p:nvSpPr>
        <p:spPr/>
        <p:txBody>
          <a:bodyPr/>
          <a:lstStyle/>
          <a:p>
            <a:pPr defTabSz="457200"/>
            <a:fld id="{299542E4-2CCF-42F6-9D92-ED568035133D}" type="slidenum">
              <a:rPr lang="en-US" smtClean="0">
                <a:solidFill>
                  <a:prstClr val="white">
                    <a:lumMod val="95000"/>
                  </a:prstClr>
                </a:solidFill>
                <a:effectLst>
                  <a:outerShdw blurRad="50800" dist="38100" dir="2700000" algn="tl" rotWithShape="0">
                    <a:prstClr val="black">
                      <a:alpha val="43000"/>
                    </a:prstClr>
                  </a:outerShdw>
                </a:effectLst>
                <a:latin typeface="Cambria" panose="02040503050406030204"/>
              </a:rPr>
              <a:pPr defTabSz="457200"/>
              <a:t>9</a:t>
            </a:fld>
            <a:endParaRPr lang="en-US">
              <a:solidFill>
                <a:prstClr val="white">
                  <a:lumMod val="95000"/>
                </a:prstClr>
              </a:solidFill>
              <a:effectLst>
                <a:outerShdw blurRad="50800" dist="38100" dir="2700000" algn="tl" rotWithShape="0">
                  <a:prstClr val="black">
                    <a:alpha val="43000"/>
                  </a:prstClr>
                </a:outerShdw>
              </a:effectLst>
              <a:latin typeface="Cambria" panose="02040503050406030204"/>
            </a:endParaRPr>
          </a:p>
        </p:txBody>
      </p:sp>
      <p:sp>
        <p:nvSpPr>
          <p:cNvPr id="5" name="Rectangle 4">
            <a:extLst>
              <a:ext uri="{FF2B5EF4-FFF2-40B4-BE49-F238E27FC236}">
                <a16:creationId xmlns:a16="http://schemas.microsoft.com/office/drawing/2014/main" id="{82923FBB-53AC-47EB-89EA-F8210CFC760B}"/>
              </a:ext>
            </a:extLst>
          </p:cNvPr>
          <p:cNvSpPr/>
          <p:nvPr/>
        </p:nvSpPr>
        <p:spPr>
          <a:xfrm>
            <a:off x="115171" y="25526"/>
            <a:ext cx="12076829" cy="6771084"/>
          </a:xfrm>
          <a:prstGeom prst="rect">
            <a:avLst/>
          </a:prstGeom>
        </p:spPr>
        <p:txBody>
          <a:bodyPr wrap="square">
            <a:spAutoFit/>
          </a:bodyPr>
          <a:lstStyle/>
          <a:p>
            <a:pPr defTabSz="457200"/>
            <a:r>
              <a:rPr lang="en-US" sz="4400" b="1" i="1" dirty="0">
                <a:solidFill>
                  <a:prstClr val="white"/>
                </a:solidFill>
                <a:latin typeface="Candara" panose="020E0502030303020204" pitchFamily="34" charset="0"/>
              </a:rPr>
              <a:t> </a:t>
            </a:r>
            <a:r>
              <a:rPr lang="en-US" sz="4800" b="1" dirty="0">
                <a:solidFill>
                  <a:prstClr val="white"/>
                </a:solidFill>
                <a:latin typeface="Candara" panose="020E0502030303020204" pitchFamily="34" charset="0"/>
              </a:rPr>
              <a:t>HEBREWS 12:1-3</a:t>
            </a:r>
            <a:r>
              <a:rPr lang="en-US" sz="3600" i="1" dirty="0">
                <a:solidFill>
                  <a:prstClr val="white"/>
                </a:solidFill>
                <a:latin typeface="Candara" panose="020E0502030303020204" pitchFamily="34" charset="0"/>
              </a:rPr>
              <a:t>	Wherefore seeing we also are compassed about with so great a cloud of witnesses, let us lay aside every weight, and the sin which doth so easily beset us, and let us run with patience the race that is set before us, 2 Looking unto Jesus the </a:t>
            </a:r>
            <a:r>
              <a:rPr lang="en-US" sz="3600" b="1" i="1" u="sng" dirty="0">
                <a:solidFill>
                  <a:prstClr val="white"/>
                </a:solidFill>
                <a:latin typeface="Candara" panose="020E0502030303020204" pitchFamily="34" charset="0"/>
              </a:rPr>
              <a:t>author and finisher</a:t>
            </a:r>
            <a:r>
              <a:rPr lang="en-US" sz="3600" i="1" dirty="0">
                <a:solidFill>
                  <a:prstClr val="white"/>
                </a:solidFill>
                <a:latin typeface="Candara" panose="020E0502030303020204" pitchFamily="34" charset="0"/>
              </a:rPr>
              <a:t> of our faith; who for the joy that was set before him endured the cross, despising the shame, and is set down at the right hand of the throne of </a:t>
            </a:r>
            <a:r>
              <a:rPr lang="en-US" sz="3600" i="1" spc="-150" dirty="0">
                <a:solidFill>
                  <a:prstClr val="white"/>
                </a:solidFill>
                <a:latin typeface="Candara" panose="020E0502030303020204" pitchFamily="34" charset="0"/>
              </a:rPr>
              <a:t>God. 3 For consider him that endured such contradiction of sinners against himself, lest ye be wearied and faint in your minds. </a:t>
            </a:r>
            <a:endParaRPr lang="en-US" i="1" spc="-150" dirty="0">
              <a:solidFill>
                <a:prstClr val="white"/>
              </a:solidFill>
              <a:latin typeface="Candara" panose="020E0502030303020204" pitchFamily="34" charset="0"/>
            </a:endParaRPr>
          </a:p>
          <a:p>
            <a:pPr defTabSz="457200"/>
            <a:endParaRPr lang="en-US" i="1" dirty="0">
              <a:solidFill>
                <a:prstClr val="white"/>
              </a:solidFill>
              <a:latin typeface="Candara" panose="020E0502030303020204" pitchFamily="34" charset="0"/>
            </a:endParaRPr>
          </a:p>
          <a:p>
            <a:pPr defTabSz="457200"/>
            <a:r>
              <a:rPr lang="en-US" sz="4400" b="1" dirty="0">
                <a:solidFill>
                  <a:srgbClr val="FFFF00"/>
                </a:solidFill>
                <a:latin typeface="Candara" panose="020E0502030303020204" pitchFamily="34" charset="0"/>
              </a:rPr>
              <a:t>Finisher: </a:t>
            </a:r>
            <a:r>
              <a:rPr lang="en-US" sz="3600" dirty="0">
                <a:solidFill>
                  <a:prstClr val="white"/>
                </a:solidFill>
                <a:latin typeface="Candara" panose="020E0502030303020204" pitchFamily="34" charset="0"/>
              </a:rPr>
              <a:t>(Gr.) The state of the more intelligent. Able to 									produce moral and spiritual perfection.</a:t>
            </a:r>
          </a:p>
        </p:txBody>
      </p:sp>
    </p:spTree>
    <p:extLst>
      <p:ext uri="{BB962C8B-B14F-4D97-AF65-F5344CB8AC3E}">
        <p14:creationId xmlns:p14="http://schemas.microsoft.com/office/powerpoint/2010/main" val="225327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93157-A56A-BB7B-3C43-5B4597F96D24}"/>
              </a:ext>
            </a:extLst>
          </p:cNvPr>
          <p:cNvSpPr>
            <a:spLocks noGrp="1"/>
          </p:cNvSpPr>
          <p:nvPr>
            <p:ph type="dt" sz="half" idx="10"/>
          </p:nvPr>
        </p:nvSpPr>
        <p:spPr/>
        <p:txBody>
          <a:bodyPr/>
          <a:lstStyle/>
          <a:p>
            <a:r>
              <a:rPr lang="en-US"/>
              <a:t>713-2025</a:t>
            </a:r>
          </a:p>
        </p:txBody>
      </p:sp>
      <p:sp>
        <p:nvSpPr>
          <p:cNvPr id="3" name="Footer Placeholder 2">
            <a:extLst>
              <a:ext uri="{FF2B5EF4-FFF2-40B4-BE49-F238E27FC236}">
                <a16:creationId xmlns:a16="http://schemas.microsoft.com/office/drawing/2014/main" id="{A6EFBEB4-BF33-BC9D-1366-4E2CFE728027}"/>
              </a:ext>
            </a:extLst>
          </p:cNvPr>
          <p:cNvSpPr>
            <a:spLocks noGrp="1"/>
          </p:cNvSpPr>
          <p:nvPr>
            <p:ph type="ftr" sz="quarter" idx="11"/>
          </p:nvPr>
        </p:nvSpPr>
        <p:spPr/>
        <p:txBody>
          <a:bodyPr/>
          <a:lstStyle/>
          <a:p>
            <a:r>
              <a:rPr lang="en-US"/>
              <a:t>Marks, Seals, Cults 2</a:t>
            </a:r>
          </a:p>
        </p:txBody>
      </p:sp>
      <p:sp>
        <p:nvSpPr>
          <p:cNvPr id="4" name="Slide Number Placeholder 3">
            <a:extLst>
              <a:ext uri="{FF2B5EF4-FFF2-40B4-BE49-F238E27FC236}">
                <a16:creationId xmlns:a16="http://schemas.microsoft.com/office/drawing/2014/main" id="{A1967D7C-CF81-9A60-4D7E-02386AC877A4}"/>
              </a:ext>
            </a:extLst>
          </p:cNvPr>
          <p:cNvSpPr>
            <a:spLocks noGrp="1"/>
          </p:cNvSpPr>
          <p:nvPr>
            <p:ph type="sldNum" sz="quarter" idx="12"/>
          </p:nvPr>
        </p:nvSpPr>
        <p:spPr/>
        <p:txBody>
          <a:bodyPr/>
          <a:lstStyle/>
          <a:p>
            <a:fld id="{B67BD7DF-6DEC-4A5D-BBB8-1C6A0C320AC6}" type="slidenum">
              <a:rPr lang="en-US" smtClean="0"/>
              <a:t>10</a:t>
            </a:fld>
            <a:endParaRPr lang="en-US"/>
          </a:p>
        </p:txBody>
      </p:sp>
      <p:sp>
        <p:nvSpPr>
          <p:cNvPr id="6" name="TextBox 5">
            <a:extLst>
              <a:ext uri="{FF2B5EF4-FFF2-40B4-BE49-F238E27FC236}">
                <a16:creationId xmlns:a16="http://schemas.microsoft.com/office/drawing/2014/main" id="{98FCDD83-867F-FE86-0A22-5C4FDB09C8EA}"/>
              </a:ext>
            </a:extLst>
          </p:cNvPr>
          <p:cNvSpPr txBox="1"/>
          <p:nvPr/>
        </p:nvSpPr>
        <p:spPr>
          <a:xfrm>
            <a:off x="190500" y="120650"/>
            <a:ext cx="11861800" cy="5755422"/>
          </a:xfrm>
          <a:prstGeom prst="rect">
            <a:avLst/>
          </a:prstGeom>
          <a:noFill/>
        </p:spPr>
        <p:txBody>
          <a:bodyPr wrap="square">
            <a:spAutoFit/>
          </a:bodyPr>
          <a:lstStyle/>
          <a:p>
            <a:r>
              <a:rPr lang="en-US" sz="4800" b="1" dirty="0">
                <a:latin typeface="Candara" panose="020E0502030303020204" pitchFamily="34" charset="0"/>
              </a:rPr>
              <a:t>THE.FIRST.SEAL</a:t>
            </a:r>
          </a:p>
          <a:p>
            <a:r>
              <a:rPr lang="en-US" sz="4000" dirty="0">
                <a:latin typeface="Candara" panose="020E0502030303020204" pitchFamily="34" charset="0"/>
              </a:rPr>
              <a:t>	22 And in studying Scripture… If we start some-thing here, and it doesn't come out right, you got to come back. </a:t>
            </a:r>
            <a:r>
              <a:rPr lang="en-US" sz="4000" u="sng" dirty="0">
                <a:latin typeface="Candara" panose="020E0502030303020204" pitchFamily="34" charset="0"/>
              </a:rPr>
              <a:t>You'll never figure it with your mind</a:t>
            </a:r>
            <a:r>
              <a:rPr lang="en-US" sz="4000" dirty="0">
                <a:latin typeface="Candara" panose="020E0502030303020204" pitchFamily="34" charset="0"/>
              </a:rPr>
              <a:t>.  </a:t>
            </a:r>
          </a:p>
          <a:p>
            <a:r>
              <a:rPr lang="en-US" sz="4000" dirty="0">
                <a:latin typeface="Candara" panose="020E0502030303020204" pitchFamily="34" charset="0"/>
              </a:rPr>
              <a:t>	We just found out by the Scriptures there's no man in heaven or earth, beneath the earth, ever was, or ever will be that can do it. The Lamb alone can do it. 	</a:t>
            </a:r>
            <a:r>
              <a:rPr lang="en-US" sz="4000" b="1" u="sng" dirty="0">
                <a:latin typeface="Candara" panose="020E0502030303020204" pitchFamily="34" charset="0"/>
              </a:rPr>
              <a:t>So seminary explanation, whatever it might be, is just nothing. It takes the Lamb to reveal it. </a:t>
            </a:r>
            <a:r>
              <a:rPr lang="en-US" sz="4000" dirty="0">
                <a:latin typeface="Candara" panose="020E0502030303020204" pitchFamily="34" charset="0"/>
              </a:rPr>
              <a:t>	</a:t>
            </a:r>
            <a:r>
              <a:rPr lang="en-US" sz="3200" dirty="0">
                <a:latin typeface="Candara" panose="020E0502030303020204" pitchFamily="34" charset="0"/>
              </a:rPr>
              <a:t>63-0318</a:t>
            </a:r>
            <a:r>
              <a:rPr lang="en-US" sz="4000" dirty="0">
                <a:latin typeface="Candara" panose="020E0502030303020204" pitchFamily="34" charset="0"/>
              </a:rPr>
              <a:t> </a:t>
            </a:r>
          </a:p>
        </p:txBody>
      </p:sp>
    </p:spTree>
    <p:extLst>
      <p:ext uri="{BB962C8B-B14F-4D97-AF65-F5344CB8AC3E}">
        <p14:creationId xmlns:p14="http://schemas.microsoft.com/office/powerpoint/2010/main" val="214539486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7104</TotalTime>
  <Words>3420</Words>
  <Application>Microsoft Office PowerPoint</Application>
  <PresentationFormat>Widescreen</PresentationFormat>
  <Paragraphs>194</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Calibri</vt:lpstr>
      <vt:lpstr>Cambria</vt:lpstr>
      <vt:lpstr>Candara</vt:lpstr>
      <vt:lpstr>Lucida Calligraphy</vt:lpstr>
      <vt:lpstr>Wingdings</vt:lpstr>
      <vt:lpstr>Wingdings 2</vt:lpstr>
      <vt:lpstr>Folio</vt:lpstr>
      <vt:lpstr>Slate</vt:lpstr>
      <vt:lpstr>PowerPoint Presentation</vt:lpstr>
      <vt:lpstr>July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 of the Beast</dc:title>
  <dc:creator>Barry Coffey</dc:creator>
  <cp:lastModifiedBy>Barry Coffey</cp:lastModifiedBy>
  <cp:revision>204</cp:revision>
  <dcterms:created xsi:type="dcterms:W3CDTF">2013-03-01T16:43:30Z</dcterms:created>
  <dcterms:modified xsi:type="dcterms:W3CDTF">2025-07-13T15:35:16Z</dcterms:modified>
</cp:coreProperties>
</file>