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1"/>
  </p:sldMasterIdLst>
  <p:notesMasterIdLst>
    <p:notesMasterId r:id="rId39"/>
  </p:notesMasterIdLst>
  <p:sldIdLst>
    <p:sldId id="256" r:id="rId2"/>
    <p:sldId id="314" r:id="rId3"/>
    <p:sldId id="280" r:id="rId4"/>
    <p:sldId id="309" r:id="rId5"/>
    <p:sldId id="310" r:id="rId6"/>
    <p:sldId id="282" r:id="rId7"/>
    <p:sldId id="283" r:id="rId8"/>
    <p:sldId id="284" r:id="rId9"/>
    <p:sldId id="285" r:id="rId10"/>
    <p:sldId id="311" r:id="rId11"/>
    <p:sldId id="281" r:id="rId12"/>
    <p:sldId id="316" r:id="rId13"/>
    <p:sldId id="301" r:id="rId14"/>
    <p:sldId id="302" r:id="rId15"/>
    <p:sldId id="303" r:id="rId16"/>
    <p:sldId id="317" r:id="rId17"/>
    <p:sldId id="297" r:id="rId18"/>
    <p:sldId id="319" r:id="rId19"/>
    <p:sldId id="315" r:id="rId20"/>
    <p:sldId id="286" r:id="rId21"/>
    <p:sldId id="287" r:id="rId22"/>
    <p:sldId id="318" r:id="rId23"/>
    <p:sldId id="288" r:id="rId24"/>
    <p:sldId id="299" r:id="rId25"/>
    <p:sldId id="289" r:id="rId26"/>
    <p:sldId id="290" r:id="rId27"/>
    <p:sldId id="295" r:id="rId28"/>
    <p:sldId id="292" r:id="rId29"/>
    <p:sldId id="291" r:id="rId30"/>
    <p:sldId id="293" r:id="rId31"/>
    <p:sldId id="306" r:id="rId32"/>
    <p:sldId id="305" r:id="rId33"/>
    <p:sldId id="296" r:id="rId34"/>
    <p:sldId id="320" r:id="rId35"/>
    <p:sldId id="307" r:id="rId36"/>
    <p:sldId id="298" r:id="rId37"/>
    <p:sldId id="300"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5" d="100"/>
          <a:sy n="65" d="100"/>
        </p:scale>
        <p:origin x="49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0.png"/><Relationship Id="rId7" Type="http://schemas.openxmlformats.org/officeDocument/2006/relationships/image" Target="../media/image30.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1.svg"/></Relationships>
</file>

<file path=ppt/diagrams/_rels/data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0.png"/><Relationship Id="rId7" Type="http://schemas.openxmlformats.org/officeDocument/2006/relationships/image" Target="../media/image30.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1.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479CB5-F157-4AB6-AB87-36DE90FF2A16}" type="doc">
      <dgm:prSet loTypeId="urn:microsoft.com/office/officeart/2016/7/layout/VerticalHollowActionList" loCatId="List" qsTypeId="urn:microsoft.com/office/officeart/2005/8/quickstyle/simple4" qsCatId="simple" csTypeId="urn:microsoft.com/office/officeart/2005/8/colors/colorful5" csCatId="colorful" phldr="1"/>
      <dgm:spPr/>
      <dgm:t>
        <a:bodyPr/>
        <a:lstStyle/>
        <a:p>
          <a:endParaRPr lang="en-US"/>
        </a:p>
      </dgm:t>
    </dgm:pt>
    <dgm:pt modelId="{B45B3855-D8E5-4A68-B497-27F49901125A}">
      <dgm:prSet custT="1"/>
      <dgm:spPr/>
      <dgm:t>
        <a:bodyPr/>
        <a:lstStyle/>
        <a:p>
          <a:r>
            <a:rPr lang="en-US" sz="1200" dirty="0"/>
            <a:t>Providing</a:t>
          </a:r>
        </a:p>
      </dgm:t>
    </dgm:pt>
    <dgm:pt modelId="{4D7A22CF-36D5-485A-B426-BA446AEBDEF1}" type="parTrans" cxnId="{8DA4C838-A76A-4A8C-AB8A-7528ECCDD7CC}">
      <dgm:prSet/>
      <dgm:spPr/>
      <dgm:t>
        <a:bodyPr/>
        <a:lstStyle/>
        <a:p>
          <a:endParaRPr lang="en-US"/>
        </a:p>
      </dgm:t>
    </dgm:pt>
    <dgm:pt modelId="{BCFBE4EA-AE12-43CF-BBD1-C671BE7758FE}" type="sibTrans" cxnId="{8DA4C838-A76A-4A8C-AB8A-7528ECCDD7CC}">
      <dgm:prSet/>
      <dgm:spPr/>
      <dgm:t>
        <a:bodyPr/>
        <a:lstStyle/>
        <a:p>
          <a:endParaRPr lang="en-US"/>
        </a:p>
      </dgm:t>
    </dgm:pt>
    <dgm:pt modelId="{ACBEA2AD-CD4B-4E4E-BF75-30AFDCF82D89}">
      <dgm:prSet/>
      <dgm:spPr/>
      <dgm:t>
        <a:bodyPr/>
        <a:lstStyle/>
        <a:p>
          <a:r>
            <a:rPr lang="en-US" dirty="0"/>
            <a:t> Providing legal services without a law license</a:t>
          </a:r>
        </a:p>
      </dgm:t>
    </dgm:pt>
    <dgm:pt modelId="{42ECE281-5F33-4F9C-A01E-CC39DC8986AF}" type="parTrans" cxnId="{32D6A670-09AA-46FF-91A4-E3F162F89C4F}">
      <dgm:prSet/>
      <dgm:spPr/>
      <dgm:t>
        <a:bodyPr/>
        <a:lstStyle/>
        <a:p>
          <a:endParaRPr lang="en-US"/>
        </a:p>
      </dgm:t>
    </dgm:pt>
    <dgm:pt modelId="{A4EA6A1B-6C02-4363-9C96-D87667BB50D5}" type="sibTrans" cxnId="{32D6A670-09AA-46FF-91A4-E3F162F89C4F}">
      <dgm:prSet/>
      <dgm:spPr/>
      <dgm:t>
        <a:bodyPr/>
        <a:lstStyle/>
        <a:p>
          <a:endParaRPr lang="en-US"/>
        </a:p>
      </dgm:t>
    </dgm:pt>
    <dgm:pt modelId="{45AD91E9-1344-4081-A2DF-166E6609D3D9}">
      <dgm:prSet custT="1"/>
      <dgm:spPr/>
      <dgm:t>
        <a:bodyPr/>
        <a:lstStyle/>
        <a:p>
          <a:r>
            <a:rPr lang="en-US" sz="1200" dirty="0"/>
            <a:t>Giving</a:t>
          </a:r>
        </a:p>
      </dgm:t>
    </dgm:pt>
    <dgm:pt modelId="{81F0C5C3-59FD-4D53-947D-EEA4EBB41010}" type="parTrans" cxnId="{E5664689-E4DA-4BB9-BC0A-5887BDC89647}">
      <dgm:prSet/>
      <dgm:spPr/>
      <dgm:t>
        <a:bodyPr/>
        <a:lstStyle/>
        <a:p>
          <a:endParaRPr lang="en-US"/>
        </a:p>
      </dgm:t>
    </dgm:pt>
    <dgm:pt modelId="{0B6A493F-192A-49E2-B3B7-3AFA6C4A16A7}" type="sibTrans" cxnId="{E5664689-E4DA-4BB9-BC0A-5887BDC89647}">
      <dgm:prSet/>
      <dgm:spPr/>
      <dgm:t>
        <a:bodyPr/>
        <a:lstStyle/>
        <a:p>
          <a:endParaRPr lang="en-US"/>
        </a:p>
      </dgm:t>
    </dgm:pt>
    <dgm:pt modelId="{0C3B9EAB-A3C7-49BF-B10F-9C7824CCB93D}">
      <dgm:prSet/>
      <dgm:spPr/>
      <dgm:t>
        <a:bodyPr/>
        <a:lstStyle/>
        <a:p>
          <a:r>
            <a:rPr lang="en-US" dirty="0"/>
            <a:t> Giving legal advice or strategy</a:t>
          </a:r>
        </a:p>
      </dgm:t>
    </dgm:pt>
    <dgm:pt modelId="{BC97950E-5BB6-42E2-9620-50C9DC639164}" type="parTrans" cxnId="{D4471A91-E665-467C-8A22-AF5BFB10889B}">
      <dgm:prSet/>
      <dgm:spPr/>
      <dgm:t>
        <a:bodyPr/>
        <a:lstStyle/>
        <a:p>
          <a:endParaRPr lang="en-US"/>
        </a:p>
      </dgm:t>
    </dgm:pt>
    <dgm:pt modelId="{20486E2A-4A26-446B-BB64-21089F3FF511}" type="sibTrans" cxnId="{D4471A91-E665-467C-8A22-AF5BFB10889B}">
      <dgm:prSet/>
      <dgm:spPr/>
      <dgm:t>
        <a:bodyPr/>
        <a:lstStyle/>
        <a:p>
          <a:endParaRPr lang="en-US"/>
        </a:p>
      </dgm:t>
    </dgm:pt>
    <dgm:pt modelId="{7384837A-0D64-4372-AF55-96CE50404D6A}">
      <dgm:prSet custT="1"/>
      <dgm:spPr/>
      <dgm:t>
        <a:bodyPr/>
        <a:lstStyle/>
        <a:p>
          <a:r>
            <a:rPr lang="en-US" sz="1200" dirty="0"/>
            <a:t>Representing</a:t>
          </a:r>
        </a:p>
      </dgm:t>
    </dgm:pt>
    <dgm:pt modelId="{A77FEDF0-704E-4368-96F9-79BE36F8D45C}" type="parTrans" cxnId="{EF22A445-87D4-4EB8-B762-3CB1FE190E02}">
      <dgm:prSet/>
      <dgm:spPr/>
      <dgm:t>
        <a:bodyPr/>
        <a:lstStyle/>
        <a:p>
          <a:endParaRPr lang="en-US"/>
        </a:p>
      </dgm:t>
    </dgm:pt>
    <dgm:pt modelId="{9DD03E66-1433-43BD-A1B1-E35767133AC4}" type="sibTrans" cxnId="{EF22A445-87D4-4EB8-B762-3CB1FE190E02}">
      <dgm:prSet/>
      <dgm:spPr/>
      <dgm:t>
        <a:bodyPr/>
        <a:lstStyle/>
        <a:p>
          <a:endParaRPr lang="en-US"/>
        </a:p>
      </dgm:t>
    </dgm:pt>
    <dgm:pt modelId="{54D1B5CF-9C85-4BF3-BC8D-4547CE28EE4B}">
      <dgm:prSet/>
      <dgm:spPr/>
      <dgm:t>
        <a:bodyPr/>
        <a:lstStyle/>
        <a:p>
          <a:r>
            <a:rPr lang="en-US" dirty="0"/>
            <a:t>Representing someone in court without authorization</a:t>
          </a:r>
        </a:p>
      </dgm:t>
    </dgm:pt>
    <dgm:pt modelId="{65712F38-0471-4D94-9554-5C56283D3D03}" type="parTrans" cxnId="{823C3619-67DC-4781-9DFF-0C1FDE8392EF}">
      <dgm:prSet/>
      <dgm:spPr/>
      <dgm:t>
        <a:bodyPr/>
        <a:lstStyle/>
        <a:p>
          <a:endParaRPr lang="en-US"/>
        </a:p>
      </dgm:t>
    </dgm:pt>
    <dgm:pt modelId="{3D55C7C3-ADCC-4A13-89CF-243AD4D6A24A}" type="sibTrans" cxnId="{823C3619-67DC-4781-9DFF-0C1FDE8392EF}">
      <dgm:prSet/>
      <dgm:spPr/>
      <dgm:t>
        <a:bodyPr/>
        <a:lstStyle/>
        <a:p>
          <a:endParaRPr lang="en-US"/>
        </a:p>
      </dgm:t>
    </dgm:pt>
    <dgm:pt modelId="{442EAFCE-51B8-4949-9000-C2CA00B84281}">
      <dgm:prSet custT="1"/>
      <dgm:spPr/>
      <dgm:t>
        <a:bodyPr/>
        <a:lstStyle/>
        <a:p>
          <a:r>
            <a:rPr lang="en-US" sz="1200" dirty="0"/>
            <a:t>Preparing</a:t>
          </a:r>
        </a:p>
      </dgm:t>
    </dgm:pt>
    <dgm:pt modelId="{BDB63DD2-C548-4479-81FC-825AEC2E0F68}" type="parTrans" cxnId="{44144132-8203-49CB-9245-672893511973}">
      <dgm:prSet/>
      <dgm:spPr/>
      <dgm:t>
        <a:bodyPr/>
        <a:lstStyle/>
        <a:p>
          <a:endParaRPr lang="en-US"/>
        </a:p>
      </dgm:t>
    </dgm:pt>
    <dgm:pt modelId="{D3F5AE29-0E47-4141-BE43-66AE0D983E4D}" type="sibTrans" cxnId="{44144132-8203-49CB-9245-672893511973}">
      <dgm:prSet/>
      <dgm:spPr/>
      <dgm:t>
        <a:bodyPr/>
        <a:lstStyle/>
        <a:p>
          <a:endParaRPr lang="en-US"/>
        </a:p>
      </dgm:t>
    </dgm:pt>
    <dgm:pt modelId="{0AC7E9E5-7B60-414B-B26B-E8013FF08840}">
      <dgm:prSet/>
      <dgm:spPr/>
      <dgm:t>
        <a:bodyPr/>
        <a:lstStyle/>
        <a:p>
          <a:r>
            <a:rPr lang="en-US" dirty="0"/>
            <a:t>Preparing legal documents without supervision</a:t>
          </a:r>
        </a:p>
      </dgm:t>
    </dgm:pt>
    <dgm:pt modelId="{007CE00F-C242-4753-93C5-67EFFE9F056A}" type="parTrans" cxnId="{B7132130-455B-45AA-879E-EFF76E49BC07}">
      <dgm:prSet/>
      <dgm:spPr/>
      <dgm:t>
        <a:bodyPr/>
        <a:lstStyle/>
        <a:p>
          <a:endParaRPr lang="en-US"/>
        </a:p>
      </dgm:t>
    </dgm:pt>
    <dgm:pt modelId="{496E7797-6AF9-46C0-A018-2959BD91EC5C}" type="sibTrans" cxnId="{B7132130-455B-45AA-879E-EFF76E49BC07}">
      <dgm:prSet/>
      <dgm:spPr/>
      <dgm:t>
        <a:bodyPr/>
        <a:lstStyle/>
        <a:p>
          <a:endParaRPr lang="en-US"/>
        </a:p>
      </dgm:t>
    </dgm:pt>
    <dgm:pt modelId="{BCE239A2-F3D3-456E-938C-61981ACB34CF}" type="pres">
      <dgm:prSet presAssocID="{7F479CB5-F157-4AB6-AB87-36DE90FF2A16}" presName="Name0" presStyleCnt="0">
        <dgm:presLayoutVars>
          <dgm:dir/>
          <dgm:animLvl val="lvl"/>
          <dgm:resizeHandles val="exact"/>
        </dgm:presLayoutVars>
      </dgm:prSet>
      <dgm:spPr/>
    </dgm:pt>
    <dgm:pt modelId="{6BB8D660-84D2-4CDC-9544-06F2A45AA87C}" type="pres">
      <dgm:prSet presAssocID="{B45B3855-D8E5-4A68-B497-27F49901125A}" presName="linNode" presStyleCnt="0"/>
      <dgm:spPr/>
    </dgm:pt>
    <dgm:pt modelId="{99FDD8F4-C21D-4218-9414-CF4E2E64E070}" type="pres">
      <dgm:prSet presAssocID="{B45B3855-D8E5-4A68-B497-27F49901125A}" presName="parentText" presStyleLbl="solidFgAcc1" presStyleIdx="0" presStyleCnt="4" custLinFactNeighborX="-230" custLinFactNeighborY="-71">
        <dgm:presLayoutVars>
          <dgm:chMax val="1"/>
          <dgm:bulletEnabled/>
        </dgm:presLayoutVars>
      </dgm:prSet>
      <dgm:spPr/>
    </dgm:pt>
    <dgm:pt modelId="{0AEA9F89-BE9A-47FA-8CA4-61838DDE2E19}" type="pres">
      <dgm:prSet presAssocID="{B45B3855-D8E5-4A68-B497-27F49901125A}" presName="descendantText" presStyleLbl="alignNode1" presStyleIdx="0" presStyleCnt="4" custLinFactNeighborX="-2988" custLinFactNeighborY="-193">
        <dgm:presLayoutVars>
          <dgm:bulletEnabled/>
        </dgm:presLayoutVars>
      </dgm:prSet>
      <dgm:spPr/>
    </dgm:pt>
    <dgm:pt modelId="{B19DB525-4F41-4401-9B23-8624BEEAD43F}" type="pres">
      <dgm:prSet presAssocID="{BCFBE4EA-AE12-43CF-BBD1-C671BE7758FE}" presName="sp" presStyleCnt="0"/>
      <dgm:spPr/>
    </dgm:pt>
    <dgm:pt modelId="{F9561145-9528-4560-9F99-56063AC4FCE9}" type="pres">
      <dgm:prSet presAssocID="{45AD91E9-1344-4081-A2DF-166E6609D3D9}" presName="linNode" presStyleCnt="0"/>
      <dgm:spPr/>
    </dgm:pt>
    <dgm:pt modelId="{F9C3196C-0AA9-4F65-A70E-6E5FBF773ACB}" type="pres">
      <dgm:prSet presAssocID="{45AD91E9-1344-4081-A2DF-166E6609D3D9}" presName="parentText" presStyleLbl="solidFgAcc1" presStyleIdx="1" presStyleCnt="4">
        <dgm:presLayoutVars>
          <dgm:chMax val="1"/>
          <dgm:bulletEnabled/>
        </dgm:presLayoutVars>
      </dgm:prSet>
      <dgm:spPr/>
    </dgm:pt>
    <dgm:pt modelId="{CA61C708-BBF9-4E3D-9935-6E361DC19BA3}" type="pres">
      <dgm:prSet presAssocID="{45AD91E9-1344-4081-A2DF-166E6609D3D9}" presName="descendantText" presStyleLbl="alignNode1" presStyleIdx="1" presStyleCnt="4">
        <dgm:presLayoutVars>
          <dgm:bulletEnabled/>
        </dgm:presLayoutVars>
      </dgm:prSet>
      <dgm:spPr/>
    </dgm:pt>
    <dgm:pt modelId="{154D4E69-828B-4C10-9E5B-E0111020840F}" type="pres">
      <dgm:prSet presAssocID="{0B6A493F-192A-49E2-B3B7-3AFA6C4A16A7}" presName="sp" presStyleCnt="0"/>
      <dgm:spPr/>
    </dgm:pt>
    <dgm:pt modelId="{4290AAE7-BA5E-42D5-8CFB-FEA1099D7E8D}" type="pres">
      <dgm:prSet presAssocID="{7384837A-0D64-4372-AF55-96CE50404D6A}" presName="linNode" presStyleCnt="0"/>
      <dgm:spPr/>
    </dgm:pt>
    <dgm:pt modelId="{215AC412-C2E8-424C-9168-0ADBE4AC7BEB}" type="pres">
      <dgm:prSet presAssocID="{7384837A-0D64-4372-AF55-96CE50404D6A}" presName="parentText" presStyleLbl="solidFgAcc1" presStyleIdx="2" presStyleCnt="4">
        <dgm:presLayoutVars>
          <dgm:chMax val="1"/>
          <dgm:bulletEnabled/>
        </dgm:presLayoutVars>
      </dgm:prSet>
      <dgm:spPr/>
    </dgm:pt>
    <dgm:pt modelId="{F5AC40AD-1CD2-402C-AD96-894063C35A31}" type="pres">
      <dgm:prSet presAssocID="{7384837A-0D64-4372-AF55-96CE50404D6A}" presName="descendantText" presStyleLbl="alignNode1" presStyleIdx="2" presStyleCnt="4">
        <dgm:presLayoutVars>
          <dgm:bulletEnabled/>
        </dgm:presLayoutVars>
      </dgm:prSet>
      <dgm:spPr/>
    </dgm:pt>
    <dgm:pt modelId="{68DBDBF5-2090-40CC-813C-6EF1ECB22E5E}" type="pres">
      <dgm:prSet presAssocID="{9DD03E66-1433-43BD-A1B1-E35767133AC4}" presName="sp" presStyleCnt="0"/>
      <dgm:spPr/>
    </dgm:pt>
    <dgm:pt modelId="{DCB4125C-F415-4AD8-AD1E-B2DF9420F9C2}" type="pres">
      <dgm:prSet presAssocID="{442EAFCE-51B8-4949-9000-C2CA00B84281}" presName="linNode" presStyleCnt="0"/>
      <dgm:spPr/>
    </dgm:pt>
    <dgm:pt modelId="{81FB9E51-373F-4E2F-AC52-C18820841187}" type="pres">
      <dgm:prSet presAssocID="{442EAFCE-51B8-4949-9000-C2CA00B84281}" presName="parentText" presStyleLbl="solidFgAcc1" presStyleIdx="3" presStyleCnt="4">
        <dgm:presLayoutVars>
          <dgm:chMax val="1"/>
          <dgm:bulletEnabled/>
        </dgm:presLayoutVars>
      </dgm:prSet>
      <dgm:spPr/>
    </dgm:pt>
    <dgm:pt modelId="{1EB2CAB3-DB95-4666-AFFE-B445DEE72222}" type="pres">
      <dgm:prSet presAssocID="{442EAFCE-51B8-4949-9000-C2CA00B84281}" presName="descendantText" presStyleLbl="alignNode1" presStyleIdx="3" presStyleCnt="4">
        <dgm:presLayoutVars>
          <dgm:bulletEnabled/>
        </dgm:presLayoutVars>
      </dgm:prSet>
      <dgm:spPr/>
    </dgm:pt>
  </dgm:ptLst>
  <dgm:cxnLst>
    <dgm:cxn modelId="{C5A0F903-DCFC-4817-B60C-8D40F575DB1D}" type="presOf" srcId="{7F479CB5-F157-4AB6-AB87-36DE90FF2A16}" destId="{BCE239A2-F3D3-456E-938C-61981ACB34CF}" srcOrd="0" destOrd="0" presId="urn:microsoft.com/office/officeart/2016/7/layout/VerticalHollowActionList"/>
    <dgm:cxn modelId="{823C3619-67DC-4781-9DFF-0C1FDE8392EF}" srcId="{7384837A-0D64-4372-AF55-96CE50404D6A}" destId="{54D1B5CF-9C85-4BF3-BC8D-4547CE28EE4B}" srcOrd="0" destOrd="0" parTransId="{65712F38-0471-4D94-9554-5C56283D3D03}" sibTransId="{3D55C7C3-ADCC-4A13-89CF-243AD4D6A24A}"/>
    <dgm:cxn modelId="{D1162D1B-2F6E-4ECD-B628-B9844ACB7FE8}" type="presOf" srcId="{442EAFCE-51B8-4949-9000-C2CA00B84281}" destId="{81FB9E51-373F-4E2F-AC52-C18820841187}" srcOrd="0" destOrd="0" presId="urn:microsoft.com/office/officeart/2016/7/layout/VerticalHollowActionList"/>
    <dgm:cxn modelId="{B7132130-455B-45AA-879E-EFF76E49BC07}" srcId="{442EAFCE-51B8-4949-9000-C2CA00B84281}" destId="{0AC7E9E5-7B60-414B-B26B-E8013FF08840}" srcOrd="0" destOrd="0" parTransId="{007CE00F-C242-4753-93C5-67EFFE9F056A}" sibTransId="{496E7797-6AF9-46C0-A018-2959BD91EC5C}"/>
    <dgm:cxn modelId="{44144132-8203-49CB-9245-672893511973}" srcId="{7F479CB5-F157-4AB6-AB87-36DE90FF2A16}" destId="{442EAFCE-51B8-4949-9000-C2CA00B84281}" srcOrd="3" destOrd="0" parTransId="{BDB63DD2-C548-4479-81FC-825AEC2E0F68}" sibTransId="{D3F5AE29-0E47-4141-BE43-66AE0D983E4D}"/>
    <dgm:cxn modelId="{7FB70837-D750-4C4A-8A77-FB72F2C3FC08}" type="presOf" srcId="{0AC7E9E5-7B60-414B-B26B-E8013FF08840}" destId="{1EB2CAB3-DB95-4666-AFFE-B445DEE72222}" srcOrd="0" destOrd="0" presId="urn:microsoft.com/office/officeart/2016/7/layout/VerticalHollowActionList"/>
    <dgm:cxn modelId="{75D87637-9856-41DF-A96C-87C4C380CA70}" type="presOf" srcId="{45AD91E9-1344-4081-A2DF-166E6609D3D9}" destId="{F9C3196C-0AA9-4F65-A70E-6E5FBF773ACB}" srcOrd="0" destOrd="0" presId="urn:microsoft.com/office/officeart/2016/7/layout/VerticalHollowActionList"/>
    <dgm:cxn modelId="{8DA4C838-A76A-4A8C-AB8A-7528ECCDD7CC}" srcId="{7F479CB5-F157-4AB6-AB87-36DE90FF2A16}" destId="{B45B3855-D8E5-4A68-B497-27F49901125A}" srcOrd="0" destOrd="0" parTransId="{4D7A22CF-36D5-485A-B426-BA446AEBDEF1}" sibTransId="{BCFBE4EA-AE12-43CF-BBD1-C671BE7758FE}"/>
    <dgm:cxn modelId="{EF22A445-87D4-4EB8-B762-3CB1FE190E02}" srcId="{7F479CB5-F157-4AB6-AB87-36DE90FF2A16}" destId="{7384837A-0D64-4372-AF55-96CE50404D6A}" srcOrd="2" destOrd="0" parTransId="{A77FEDF0-704E-4368-96F9-79BE36F8D45C}" sibTransId="{9DD03E66-1433-43BD-A1B1-E35767133AC4}"/>
    <dgm:cxn modelId="{32D6A670-09AA-46FF-91A4-E3F162F89C4F}" srcId="{B45B3855-D8E5-4A68-B497-27F49901125A}" destId="{ACBEA2AD-CD4B-4E4E-BF75-30AFDCF82D89}" srcOrd="0" destOrd="0" parTransId="{42ECE281-5F33-4F9C-A01E-CC39DC8986AF}" sibTransId="{A4EA6A1B-6C02-4363-9C96-D87667BB50D5}"/>
    <dgm:cxn modelId="{B11A3C5A-799A-4E8C-A894-C18A5F96A69A}" type="presOf" srcId="{0C3B9EAB-A3C7-49BF-B10F-9C7824CCB93D}" destId="{CA61C708-BBF9-4E3D-9935-6E361DC19BA3}" srcOrd="0" destOrd="0" presId="urn:microsoft.com/office/officeart/2016/7/layout/VerticalHollowActionList"/>
    <dgm:cxn modelId="{E5664689-E4DA-4BB9-BC0A-5887BDC89647}" srcId="{7F479CB5-F157-4AB6-AB87-36DE90FF2A16}" destId="{45AD91E9-1344-4081-A2DF-166E6609D3D9}" srcOrd="1" destOrd="0" parTransId="{81F0C5C3-59FD-4D53-947D-EEA4EBB41010}" sibTransId="{0B6A493F-192A-49E2-B3B7-3AFA6C4A16A7}"/>
    <dgm:cxn modelId="{D4471A91-E665-467C-8A22-AF5BFB10889B}" srcId="{45AD91E9-1344-4081-A2DF-166E6609D3D9}" destId="{0C3B9EAB-A3C7-49BF-B10F-9C7824CCB93D}" srcOrd="0" destOrd="0" parTransId="{BC97950E-5BB6-42E2-9620-50C9DC639164}" sibTransId="{20486E2A-4A26-446B-BB64-21089F3FF511}"/>
    <dgm:cxn modelId="{D5A06C91-6E1A-415C-87D7-4CAF708697B8}" type="presOf" srcId="{7384837A-0D64-4372-AF55-96CE50404D6A}" destId="{215AC412-C2E8-424C-9168-0ADBE4AC7BEB}" srcOrd="0" destOrd="0" presId="urn:microsoft.com/office/officeart/2016/7/layout/VerticalHollowActionList"/>
    <dgm:cxn modelId="{61587E91-3800-4788-BE1D-C22D4878BF70}" type="presOf" srcId="{B45B3855-D8E5-4A68-B497-27F49901125A}" destId="{99FDD8F4-C21D-4218-9414-CF4E2E64E070}" srcOrd="0" destOrd="0" presId="urn:microsoft.com/office/officeart/2016/7/layout/VerticalHollowActionList"/>
    <dgm:cxn modelId="{F10643C4-D9AD-4715-B547-773256631E02}" type="presOf" srcId="{ACBEA2AD-CD4B-4E4E-BF75-30AFDCF82D89}" destId="{0AEA9F89-BE9A-47FA-8CA4-61838DDE2E19}" srcOrd="0" destOrd="0" presId="urn:microsoft.com/office/officeart/2016/7/layout/VerticalHollowActionList"/>
    <dgm:cxn modelId="{9BBB87D2-48E1-4AEA-B03E-412564D7F602}" type="presOf" srcId="{54D1B5CF-9C85-4BF3-BC8D-4547CE28EE4B}" destId="{F5AC40AD-1CD2-402C-AD96-894063C35A31}" srcOrd="0" destOrd="0" presId="urn:microsoft.com/office/officeart/2016/7/layout/VerticalHollowActionList"/>
    <dgm:cxn modelId="{98ED679D-1746-48AF-A97D-15EC1CA22D06}" type="presParOf" srcId="{BCE239A2-F3D3-456E-938C-61981ACB34CF}" destId="{6BB8D660-84D2-4CDC-9544-06F2A45AA87C}" srcOrd="0" destOrd="0" presId="urn:microsoft.com/office/officeart/2016/7/layout/VerticalHollowActionList"/>
    <dgm:cxn modelId="{370C6B3B-D8CB-459C-A7CE-B39B24719493}" type="presParOf" srcId="{6BB8D660-84D2-4CDC-9544-06F2A45AA87C}" destId="{99FDD8F4-C21D-4218-9414-CF4E2E64E070}" srcOrd="0" destOrd="0" presId="urn:microsoft.com/office/officeart/2016/7/layout/VerticalHollowActionList"/>
    <dgm:cxn modelId="{889F614B-7B28-40E9-99D7-0D4A220D705D}" type="presParOf" srcId="{6BB8D660-84D2-4CDC-9544-06F2A45AA87C}" destId="{0AEA9F89-BE9A-47FA-8CA4-61838DDE2E19}" srcOrd="1" destOrd="0" presId="urn:microsoft.com/office/officeart/2016/7/layout/VerticalHollowActionList"/>
    <dgm:cxn modelId="{98B66911-414B-4ACF-948E-5E64C33BC4E9}" type="presParOf" srcId="{BCE239A2-F3D3-456E-938C-61981ACB34CF}" destId="{B19DB525-4F41-4401-9B23-8624BEEAD43F}" srcOrd="1" destOrd="0" presId="urn:microsoft.com/office/officeart/2016/7/layout/VerticalHollowActionList"/>
    <dgm:cxn modelId="{271E6796-16D3-41A1-9F97-BA6DC99A2BB0}" type="presParOf" srcId="{BCE239A2-F3D3-456E-938C-61981ACB34CF}" destId="{F9561145-9528-4560-9F99-56063AC4FCE9}" srcOrd="2" destOrd="0" presId="urn:microsoft.com/office/officeart/2016/7/layout/VerticalHollowActionList"/>
    <dgm:cxn modelId="{532CA1A1-EF8A-4ECF-B27A-831F5BA2B1C0}" type="presParOf" srcId="{F9561145-9528-4560-9F99-56063AC4FCE9}" destId="{F9C3196C-0AA9-4F65-A70E-6E5FBF773ACB}" srcOrd="0" destOrd="0" presId="urn:microsoft.com/office/officeart/2016/7/layout/VerticalHollowActionList"/>
    <dgm:cxn modelId="{45089440-967E-487A-BB0B-29ECBDE6804E}" type="presParOf" srcId="{F9561145-9528-4560-9F99-56063AC4FCE9}" destId="{CA61C708-BBF9-4E3D-9935-6E361DC19BA3}" srcOrd="1" destOrd="0" presId="urn:microsoft.com/office/officeart/2016/7/layout/VerticalHollowActionList"/>
    <dgm:cxn modelId="{D07A565B-60E1-45DD-BEC7-A3D242DB06CD}" type="presParOf" srcId="{BCE239A2-F3D3-456E-938C-61981ACB34CF}" destId="{154D4E69-828B-4C10-9E5B-E0111020840F}" srcOrd="3" destOrd="0" presId="urn:microsoft.com/office/officeart/2016/7/layout/VerticalHollowActionList"/>
    <dgm:cxn modelId="{DC6ACFEE-68CC-4B4A-BA57-C50068CD3A2C}" type="presParOf" srcId="{BCE239A2-F3D3-456E-938C-61981ACB34CF}" destId="{4290AAE7-BA5E-42D5-8CFB-FEA1099D7E8D}" srcOrd="4" destOrd="0" presId="urn:microsoft.com/office/officeart/2016/7/layout/VerticalHollowActionList"/>
    <dgm:cxn modelId="{4BE1637D-6322-4E78-B8A0-D19215B10F09}" type="presParOf" srcId="{4290AAE7-BA5E-42D5-8CFB-FEA1099D7E8D}" destId="{215AC412-C2E8-424C-9168-0ADBE4AC7BEB}" srcOrd="0" destOrd="0" presId="urn:microsoft.com/office/officeart/2016/7/layout/VerticalHollowActionList"/>
    <dgm:cxn modelId="{0355EAC2-FB78-4654-A7A4-209933B94C78}" type="presParOf" srcId="{4290AAE7-BA5E-42D5-8CFB-FEA1099D7E8D}" destId="{F5AC40AD-1CD2-402C-AD96-894063C35A31}" srcOrd="1" destOrd="0" presId="urn:microsoft.com/office/officeart/2016/7/layout/VerticalHollowActionList"/>
    <dgm:cxn modelId="{C0779DE8-EC07-4CBF-A5E5-BA0A6A3D6EDC}" type="presParOf" srcId="{BCE239A2-F3D3-456E-938C-61981ACB34CF}" destId="{68DBDBF5-2090-40CC-813C-6EF1ECB22E5E}" srcOrd="5" destOrd="0" presId="urn:microsoft.com/office/officeart/2016/7/layout/VerticalHollowActionList"/>
    <dgm:cxn modelId="{7F6D7954-1ED6-483A-9F53-22F8B0784753}" type="presParOf" srcId="{BCE239A2-F3D3-456E-938C-61981ACB34CF}" destId="{DCB4125C-F415-4AD8-AD1E-B2DF9420F9C2}" srcOrd="6" destOrd="0" presId="urn:microsoft.com/office/officeart/2016/7/layout/VerticalHollowActionList"/>
    <dgm:cxn modelId="{66E7794E-D094-4F81-80FD-0A4111384CC6}" type="presParOf" srcId="{DCB4125C-F415-4AD8-AD1E-B2DF9420F9C2}" destId="{81FB9E51-373F-4E2F-AC52-C18820841187}" srcOrd="0" destOrd="0" presId="urn:microsoft.com/office/officeart/2016/7/layout/VerticalHollowActionList"/>
    <dgm:cxn modelId="{BA2EAE99-9289-4183-8DCF-FD7ED2A6D5E4}" type="presParOf" srcId="{DCB4125C-F415-4AD8-AD1E-B2DF9420F9C2}" destId="{1EB2CAB3-DB95-4666-AFFE-B445DEE72222}"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FF94F5-0258-401D-90AC-57DB1587975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FE2009F-D998-4782-954F-CB714DC75D0F}">
      <dgm:prSet/>
      <dgm:spPr/>
      <dgm:t>
        <a:bodyPr/>
        <a:lstStyle/>
        <a:p>
          <a:r>
            <a:rPr lang="en-US" dirty="0">
              <a:solidFill>
                <a:schemeClr val="tx1"/>
              </a:solidFill>
            </a:rPr>
            <a:t>Rule 20‑7.1(a) – Disclosure</a:t>
          </a:r>
        </a:p>
      </dgm:t>
    </dgm:pt>
    <dgm:pt modelId="{542FD5E5-650C-4460-93EA-A2453A6E9407}" type="parTrans" cxnId="{AAFAF4B7-815B-4D16-A89C-F08877F63CB1}">
      <dgm:prSet/>
      <dgm:spPr/>
      <dgm:t>
        <a:bodyPr/>
        <a:lstStyle/>
        <a:p>
          <a:endParaRPr lang="en-US"/>
        </a:p>
      </dgm:t>
    </dgm:pt>
    <dgm:pt modelId="{F1255310-CD6E-4152-A2EE-879BB94AA9E6}" type="sibTrans" cxnId="{AAFAF4B7-815B-4D16-A89C-F08877F63CB1}">
      <dgm:prSet/>
      <dgm:spPr/>
      <dgm:t>
        <a:bodyPr/>
        <a:lstStyle/>
        <a:p>
          <a:endParaRPr lang="en-US"/>
        </a:p>
      </dgm:t>
    </dgm:pt>
    <dgm:pt modelId="{39F87610-02A3-4810-A435-C1408F7A33C8}">
      <dgm:prSet/>
      <dgm:spPr/>
      <dgm:t>
        <a:bodyPr/>
        <a:lstStyle/>
        <a:p>
          <a:r>
            <a:rPr lang="en-US" dirty="0">
              <a:solidFill>
                <a:schemeClr val="tx1"/>
              </a:solidFill>
            </a:rPr>
            <a:t>Rule 20‑7.1(c) – Appearance of Impropriety or Unethical Conduct</a:t>
          </a:r>
        </a:p>
      </dgm:t>
    </dgm:pt>
    <dgm:pt modelId="{6C27F170-64D7-4E6B-88B6-382E8D567E00}" type="parTrans" cxnId="{3A1058C2-FBDB-445D-BAD0-00D1C391FB1E}">
      <dgm:prSet/>
      <dgm:spPr/>
      <dgm:t>
        <a:bodyPr/>
        <a:lstStyle/>
        <a:p>
          <a:endParaRPr lang="en-US"/>
        </a:p>
      </dgm:t>
    </dgm:pt>
    <dgm:pt modelId="{0633674E-3886-417F-9A1D-216D13CA1BAB}" type="sibTrans" cxnId="{3A1058C2-FBDB-445D-BAD0-00D1C391FB1E}">
      <dgm:prSet/>
      <dgm:spPr/>
      <dgm:t>
        <a:bodyPr/>
        <a:lstStyle/>
        <a:p>
          <a:endParaRPr lang="en-US"/>
        </a:p>
      </dgm:t>
    </dgm:pt>
    <dgm:pt modelId="{E43B24D1-3C1A-42A5-A2E1-F9215B4ED94A}">
      <dgm:prSet/>
      <dgm:spPr/>
      <dgm:t>
        <a:bodyPr/>
        <a:lstStyle/>
        <a:p>
          <a:r>
            <a:rPr lang="en-US" dirty="0">
              <a:solidFill>
                <a:schemeClr val="tx1"/>
              </a:solidFill>
            </a:rPr>
            <a:t>Rule 20‑7.1(d) – Prohibited Conduct</a:t>
          </a:r>
        </a:p>
      </dgm:t>
    </dgm:pt>
    <dgm:pt modelId="{851089B7-B0C8-4ED3-ACA2-8A8D1610FA88}" type="parTrans" cxnId="{219B37FC-BB7F-4726-9DEA-4ADE27588490}">
      <dgm:prSet/>
      <dgm:spPr/>
      <dgm:t>
        <a:bodyPr/>
        <a:lstStyle/>
        <a:p>
          <a:endParaRPr lang="en-US"/>
        </a:p>
      </dgm:t>
    </dgm:pt>
    <dgm:pt modelId="{A6290E5E-5FEC-449B-9F7F-1E1E40B9168D}" type="sibTrans" cxnId="{219B37FC-BB7F-4726-9DEA-4ADE27588490}">
      <dgm:prSet/>
      <dgm:spPr/>
      <dgm:t>
        <a:bodyPr/>
        <a:lstStyle/>
        <a:p>
          <a:endParaRPr lang="en-US"/>
        </a:p>
      </dgm:t>
    </dgm:pt>
    <dgm:pt modelId="{1E26DC9B-19B4-4CE5-9765-B3753AFECD71}">
      <dgm:prSet/>
      <dgm:spPr/>
      <dgm:t>
        <a:bodyPr/>
        <a:lstStyle/>
        <a:p>
          <a:r>
            <a:rPr lang="en-US" dirty="0">
              <a:solidFill>
                <a:schemeClr val="tx1"/>
              </a:solidFill>
            </a:rPr>
            <a:t>Rule 20‑7.1(e) – Performance of Services</a:t>
          </a:r>
        </a:p>
      </dgm:t>
    </dgm:pt>
    <dgm:pt modelId="{C0460CA9-52BB-438A-8753-6D3BAB0839EE}" type="parTrans" cxnId="{BC901417-12E0-4BCA-8740-4B2D083D05E7}">
      <dgm:prSet/>
      <dgm:spPr/>
      <dgm:t>
        <a:bodyPr/>
        <a:lstStyle/>
        <a:p>
          <a:endParaRPr lang="en-US"/>
        </a:p>
      </dgm:t>
    </dgm:pt>
    <dgm:pt modelId="{E3A9D752-D224-435F-9201-352AF4E85717}" type="sibTrans" cxnId="{BC901417-12E0-4BCA-8740-4B2D083D05E7}">
      <dgm:prSet/>
      <dgm:spPr/>
      <dgm:t>
        <a:bodyPr/>
        <a:lstStyle/>
        <a:p>
          <a:endParaRPr lang="en-US"/>
        </a:p>
      </dgm:t>
    </dgm:pt>
    <dgm:pt modelId="{835A98F2-2CC3-4AD8-A123-7C5F8C851A35}" type="pres">
      <dgm:prSet presAssocID="{42FF94F5-0258-401D-90AC-57DB1587975A}" presName="linear" presStyleCnt="0">
        <dgm:presLayoutVars>
          <dgm:animLvl val="lvl"/>
          <dgm:resizeHandles val="exact"/>
        </dgm:presLayoutVars>
      </dgm:prSet>
      <dgm:spPr/>
    </dgm:pt>
    <dgm:pt modelId="{68B3DDAF-CDB2-47DD-A00F-829A70903548}" type="pres">
      <dgm:prSet presAssocID="{EFE2009F-D998-4782-954F-CB714DC75D0F}" presName="parentText" presStyleLbl="node1" presStyleIdx="0" presStyleCnt="4">
        <dgm:presLayoutVars>
          <dgm:chMax val="0"/>
          <dgm:bulletEnabled val="1"/>
        </dgm:presLayoutVars>
      </dgm:prSet>
      <dgm:spPr/>
    </dgm:pt>
    <dgm:pt modelId="{B5659E91-EF84-42EA-954A-17C0980989A5}" type="pres">
      <dgm:prSet presAssocID="{F1255310-CD6E-4152-A2EE-879BB94AA9E6}" presName="spacer" presStyleCnt="0"/>
      <dgm:spPr/>
    </dgm:pt>
    <dgm:pt modelId="{429D23D5-03E3-4DC2-9C00-CEA245DD9057}" type="pres">
      <dgm:prSet presAssocID="{39F87610-02A3-4810-A435-C1408F7A33C8}" presName="parentText" presStyleLbl="node1" presStyleIdx="1" presStyleCnt="4">
        <dgm:presLayoutVars>
          <dgm:chMax val="0"/>
          <dgm:bulletEnabled val="1"/>
        </dgm:presLayoutVars>
      </dgm:prSet>
      <dgm:spPr/>
    </dgm:pt>
    <dgm:pt modelId="{6C824A6F-682D-4AC7-B8B8-253B92C0F066}" type="pres">
      <dgm:prSet presAssocID="{0633674E-3886-417F-9A1D-216D13CA1BAB}" presName="spacer" presStyleCnt="0"/>
      <dgm:spPr/>
    </dgm:pt>
    <dgm:pt modelId="{7BA677A4-9D89-4217-B953-612BD0EEA5CD}" type="pres">
      <dgm:prSet presAssocID="{E43B24D1-3C1A-42A5-A2E1-F9215B4ED94A}" presName="parentText" presStyleLbl="node1" presStyleIdx="2" presStyleCnt="4" custLinFactNeighborX="-11">
        <dgm:presLayoutVars>
          <dgm:chMax val="0"/>
          <dgm:bulletEnabled val="1"/>
        </dgm:presLayoutVars>
      </dgm:prSet>
      <dgm:spPr/>
    </dgm:pt>
    <dgm:pt modelId="{5A1DFFA5-1508-462A-8543-B4D3BF95687D}" type="pres">
      <dgm:prSet presAssocID="{A6290E5E-5FEC-449B-9F7F-1E1E40B9168D}" presName="spacer" presStyleCnt="0"/>
      <dgm:spPr/>
    </dgm:pt>
    <dgm:pt modelId="{BEF7E6FD-5B13-4258-82C5-870AE5CD2E1F}" type="pres">
      <dgm:prSet presAssocID="{1E26DC9B-19B4-4CE5-9765-B3753AFECD71}" presName="parentText" presStyleLbl="node1" presStyleIdx="3" presStyleCnt="4" custLinFactNeighborX="-42514" custLinFactNeighborY="17128">
        <dgm:presLayoutVars>
          <dgm:chMax val="0"/>
          <dgm:bulletEnabled val="1"/>
        </dgm:presLayoutVars>
      </dgm:prSet>
      <dgm:spPr/>
    </dgm:pt>
  </dgm:ptLst>
  <dgm:cxnLst>
    <dgm:cxn modelId="{01FD0C04-F7FA-4662-AC22-4BE8746ABEEA}" type="presOf" srcId="{E43B24D1-3C1A-42A5-A2E1-F9215B4ED94A}" destId="{7BA677A4-9D89-4217-B953-612BD0EEA5CD}" srcOrd="0" destOrd="0" presId="urn:microsoft.com/office/officeart/2005/8/layout/vList2"/>
    <dgm:cxn modelId="{BC901417-12E0-4BCA-8740-4B2D083D05E7}" srcId="{42FF94F5-0258-401D-90AC-57DB1587975A}" destId="{1E26DC9B-19B4-4CE5-9765-B3753AFECD71}" srcOrd="3" destOrd="0" parTransId="{C0460CA9-52BB-438A-8753-6D3BAB0839EE}" sibTransId="{E3A9D752-D224-435F-9201-352AF4E85717}"/>
    <dgm:cxn modelId="{75D9461C-5774-417B-B235-936F2A91588A}" type="presOf" srcId="{42FF94F5-0258-401D-90AC-57DB1587975A}" destId="{835A98F2-2CC3-4AD8-A123-7C5F8C851A35}" srcOrd="0" destOrd="0" presId="urn:microsoft.com/office/officeart/2005/8/layout/vList2"/>
    <dgm:cxn modelId="{F6709550-DBA4-427E-A7A4-7993E2E49A5A}" type="presOf" srcId="{39F87610-02A3-4810-A435-C1408F7A33C8}" destId="{429D23D5-03E3-4DC2-9C00-CEA245DD9057}" srcOrd="0" destOrd="0" presId="urn:microsoft.com/office/officeart/2005/8/layout/vList2"/>
    <dgm:cxn modelId="{D359CC8B-7E95-4B14-8FAD-70A9E9B971BF}" type="presOf" srcId="{EFE2009F-D998-4782-954F-CB714DC75D0F}" destId="{68B3DDAF-CDB2-47DD-A00F-829A70903548}" srcOrd="0" destOrd="0" presId="urn:microsoft.com/office/officeart/2005/8/layout/vList2"/>
    <dgm:cxn modelId="{9B02C99C-88BD-45B2-ABFC-4EED32357F85}" type="presOf" srcId="{1E26DC9B-19B4-4CE5-9765-B3753AFECD71}" destId="{BEF7E6FD-5B13-4258-82C5-870AE5CD2E1F}" srcOrd="0" destOrd="0" presId="urn:microsoft.com/office/officeart/2005/8/layout/vList2"/>
    <dgm:cxn modelId="{AAFAF4B7-815B-4D16-A89C-F08877F63CB1}" srcId="{42FF94F5-0258-401D-90AC-57DB1587975A}" destId="{EFE2009F-D998-4782-954F-CB714DC75D0F}" srcOrd="0" destOrd="0" parTransId="{542FD5E5-650C-4460-93EA-A2453A6E9407}" sibTransId="{F1255310-CD6E-4152-A2EE-879BB94AA9E6}"/>
    <dgm:cxn modelId="{3A1058C2-FBDB-445D-BAD0-00D1C391FB1E}" srcId="{42FF94F5-0258-401D-90AC-57DB1587975A}" destId="{39F87610-02A3-4810-A435-C1408F7A33C8}" srcOrd="1" destOrd="0" parTransId="{6C27F170-64D7-4E6B-88B6-382E8D567E00}" sibTransId="{0633674E-3886-417F-9A1D-216D13CA1BAB}"/>
    <dgm:cxn modelId="{219B37FC-BB7F-4726-9DEA-4ADE27588490}" srcId="{42FF94F5-0258-401D-90AC-57DB1587975A}" destId="{E43B24D1-3C1A-42A5-A2E1-F9215B4ED94A}" srcOrd="2" destOrd="0" parTransId="{851089B7-B0C8-4ED3-ACA2-8A8D1610FA88}" sibTransId="{A6290E5E-5FEC-449B-9F7F-1E1E40B9168D}"/>
    <dgm:cxn modelId="{BF97A9F4-0723-4E4D-8780-54EA6E8CA034}" type="presParOf" srcId="{835A98F2-2CC3-4AD8-A123-7C5F8C851A35}" destId="{68B3DDAF-CDB2-47DD-A00F-829A70903548}" srcOrd="0" destOrd="0" presId="urn:microsoft.com/office/officeart/2005/8/layout/vList2"/>
    <dgm:cxn modelId="{4A2EF49F-0258-4DAB-BA56-2D08FEEDC3A6}" type="presParOf" srcId="{835A98F2-2CC3-4AD8-A123-7C5F8C851A35}" destId="{B5659E91-EF84-42EA-954A-17C0980989A5}" srcOrd="1" destOrd="0" presId="urn:microsoft.com/office/officeart/2005/8/layout/vList2"/>
    <dgm:cxn modelId="{FB15DA8D-ECC3-4E37-809F-084BD4955102}" type="presParOf" srcId="{835A98F2-2CC3-4AD8-A123-7C5F8C851A35}" destId="{429D23D5-03E3-4DC2-9C00-CEA245DD9057}" srcOrd="2" destOrd="0" presId="urn:microsoft.com/office/officeart/2005/8/layout/vList2"/>
    <dgm:cxn modelId="{2C92531F-6BEE-4426-9464-B31AB6B06C80}" type="presParOf" srcId="{835A98F2-2CC3-4AD8-A123-7C5F8C851A35}" destId="{6C824A6F-682D-4AC7-B8B8-253B92C0F066}" srcOrd="3" destOrd="0" presId="urn:microsoft.com/office/officeart/2005/8/layout/vList2"/>
    <dgm:cxn modelId="{631F0B1E-7171-40AA-AB7B-323B660F8E29}" type="presParOf" srcId="{835A98F2-2CC3-4AD8-A123-7C5F8C851A35}" destId="{7BA677A4-9D89-4217-B953-612BD0EEA5CD}" srcOrd="4" destOrd="0" presId="urn:microsoft.com/office/officeart/2005/8/layout/vList2"/>
    <dgm:cxn modelId="{4E7261BC-923B-444F-B0E9-A54AA68C46E9}" type="presParOf" srcId="{835A98F2-2CC3-4AD8-A123-7C5F8C851A35}" destId="{5A1DFFA5-1508-462A-8543-B4D3BF95687D}" srcOrd="5" destOrd="0" presId="urn:microsoft.com/office/officeart/2005/8/layout/vList2"/>
    <dgm:cxn modelId="{E25600D7-5C39-4DF9-87AB-1EED44608109}" type="presParOf" srcId="{835A98F2-2CC3-4AD8-A123-7C5F8C851A35}" destId="{BEF7E6FD-5B13-4258-82C5-870AE5CD2E1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C91E8D-840F-4833-A218-9C0C3691827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2EF5D1D-4F76-40CD-BB0C-A18D241C8AE5}">
      <dgm:prSet/>
      <dgm:spPr/>
      <dgm:t>
        <a:bodyPr/>
        <a:lstStyle/>
        <a:p>
          <a:r>
            <a:rPr lang="en-US"/>
            <a:t>Paralegals must clearly disclose they are not attorneys</a:t>
          </a:r>
        </a:p>
      </dgm:t>
    </dgm:pt>
    <dgm:pt modelId="{4F17C29B-D323-4E1E-BCEE-069D36E5FC02}" type="parTrans" cxnId="{92AA6EB3-DA3E-4069-9081-BB162DBC008A}">
      <dgm:prSet/>
      <dgm:spPr/>
      <dgm:t>
        <a:bodyPr/>
        <a:lstStyle/>
        <a:p>
          <a:endParaRPr lang="en-US"/>
        </a:p>
      </dgm:t>
    </dgm:pt>
    <dgm:pt modelId="{9F4CFED2-55C4-4F24-8C51-D308AB8427E4}" type="sibTrans" cxnId="{92AA6EB3-DA3E-4069-9081-BB162DBC008A}">
      <dgm:prSet/>
      <dgm:spPr/>
      <dgm:t>
        <a:bodyPr/>
        <a:lstStyle/>
        <a:p>
          <a:endParaRPr lang="en-US"/>
        </a:p>
      </dgm:t>
    </dgm:pt>
    <dgm:pt modelId="{F53063AC-F6DE-473F-99A2-6F4BA55B752C}">
      <dgm:prSet/>
      <dgm:spPr/>
      <dgm:t>
        <a:bodyPr/>
        <a:lstStyle/>
        <a:p>
          <a:r>
            <a:rPr lang="en-US"/>
            <a:t>Paralegals cannot provide legal advice</a:t>
          </a:r>
        </a:p>
      </dgm:t>
    </dgm:pt>
    <dgm:pt modelId="{ADEB0718-A06D-4EA6-813C-7E0E5207E568}" type="parTrans" cxnId="{CFF9B2F7-EFA8-49A1-A7A9-5975956D4EE8}">
      <dgm:prSet/>
      <dgm:spPr/>
      <dgm:t>
        <a:bodyPr/>
        <a:lstStyle/>
        <a:p>
          <a:endParaRPr lang="en-US"/>
        </a:p>
      </dgm:t>
    </dgm:pt>
    <dgm:pt modelId="{CA6F7535-7C96-4162-BB2E-33D3B6F02ACA}" type="sibTrans" cxnId="{CFF9B2F7-EFA8-49A1-A7A9-5975956D4EE8}">
      <dgm:prSet/>
      <dgm:spPr/>
      <dgm:t>
        <a:bodyPr/>
        <a:lstStyle/>
        <a:p>
          <a:endParaRPr lang="en-US"/>
        </a:p>
      </dgm:t>
    </dgm:pt>
    <dgm:pt modelId="{01AB47B7-3C24-4ABA-805A-2981858EBE9F}">
      <dgm:prSet/>
      <dgm:spPr/>
      <dgm:t>
        <a:bodyPr/>
        <a:lstStyle/>
        <a:p>
          <a:r>
            <a:rPr lang="en-US"/>
            <a:t>All legal work must be supervised by an attorney</a:t>
          </a:r>
        </a:p>
      </dgm:t>
    </dgm:pt>
    <dgm:pt modelId="{FD1F0B36-7160-479C-9916-0C3A1A746AAE}" type="parTrans" cxnId="{75562AEA-7F06-4D9E-B267-73604DBCBDDC}">
      <dgm:prSet/>
      <dgm:spPr/>
      <dgm:t>
        <a:bodyPr/>
        <a:lstStyle/>
        <a:p>
          <a:endParaRPr lang="en-US"/>
        </a:p>
      </dgm:t>
    </dgm:pt>
    <dgm:pt modelId="{B628F105-E934-4C57-976A-FD17EADB1250}" type="sibTrans" cxnId="{75562AEA-7F06-4D9E-B267-73604DBCBDDC}">
      <dgm:prSet/>
      <dgm:spPr/>
      <dgm:t>
        <a:bodyPr/>
        <a:lstStyle/>
        <a:p>
          <a:endParaRPr lang="en-US"/>
        </a:p>
      </dgm:t>
    </dgm:pt>
    <dgm:pt modelId="{FAE9FFDD-5039-496D-8D62-9BA8C65802F4}">
      <dgm:prSet/>
      <dgm:spPr/>
      <dgm:t>
        <a:bodyPr/>
        <a:lstStyle/>
        <a:p>
          <a:r>
            <a:rPr lang="en-US"/>
            <a:t>Conduct must avoid appearance of unethical behavior</a:t>
          </a:r>
        </a:p>
      </dgm:t>
    </dgm:pt>
    <dgm:pt modelId="{F66ACCAA-B2DA-4E8C-BC9C-9E7951BEA8F6}" type="parTrans" cxnId="{12EE7334-68D2-4A53-AF19-AABB4318EFED}">
      <dgm:prSet/>
      <dgm:spPr/>
      <dgm:t>
        <a:bodyPr/>
        <a:lstStyle/>
        <a:p>
          <a:endParaRPr lang="en-US"/>
        </a:p>
      </dgm:t>
    </dgm:pt>
    <dgm:pt modelId="{7F11B59E-3AE3-4793-B8CB-0995587BD4C5}" type="sibTrans" cxnId="{12EE7334-68D2-4A53-AF19-AABB4318EFED}">
      <dgm:prSet/>
      <dgm:spPr/>
      <dgm:t>
        <a:bodyPr/>
        <a:lstStyle/>
        <a:p>
          <a:endParaRPr lang="en-US"/>
        </a:p>
      </dgm:t>
    </dgm:pt>
    <dgm:pt modelId="{E3CEA722-F375-4221-83AA-8FAC0E9E8D45}" type="pres">
      <dgm:prSet presAssocID="{D4C91E8D-840F-4833-A218-9C0C36918275}" presName="root" presStyleCnt="0">
        <dgm:presLayoutVars>
          <dgm:dir/>
          <dgm:resizeHandles val="exact"/>
        </dgm:presLayoutVars>
      </dgm:prSet>
      <dgm:spPr/>
    </dgm:pt>
    <dgm:pt modelId="{A9CCD31A-A9A9-4B9E-BBF0-D814B11A8A25}" type="pres">
      <dgm:prSet presAssocID="{72EF5D1D-4F76-40CD-BB0C-A18D241C8AE5}" presName="compNode" presStyleCnt="0"/>
      <dgm:spPr/>
    </dgm:pt>
    <dgm:pt modelId="{99EA32CF-38AC-464C-8C28-4FA8A3145C44}" type="pres">
      <dgm:prSet presAssocID="{72EF5D1D-4F76-40CD-BB0C-A18D241C8AE5}" presName="bgRect" presStyleLbl="bgShp" presStyleIdx="0" presStyleCnt="4"/>
      <dgm:spPr/>
    </dgm:pt>
    <dgm:pt modelId="{3A32E115-FDBD-4AD5-B237-8ABF3A16A25F}" type="pres">
      <dgm:prSet presAssocID="{72EF5D1D-4F76-40CD-BB0C-A18D241C8AE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d Badge"/>
        </a:ext>
      </dgm:extLst>
    </dgm:pt>
    <dgm:pt modelId="{463E4624-4B87-41D5-A31A-34F7DC2D5E72}" type="pres">
      <dgm:prSet presAssocID="{72EF5D1D-4F76-40CD-BB0C-A18D241C8AE5}" presName="spaceRect" presStyleCnt="0"/>
      <dgm:spPr/>
    </dgm:pt>
    <dgm:pt modelId="{723D67E8-0449-4130-8A96-424F1D6AA241}" type="pres">
      <dgm:prSet presAssocID="{72EF5D1D-4F76-40CD-BB0C-A18D241C8AE5}" presName="parTx" presStyleLbl="revTx" presStyleIdx="0" presStyleCnt="4">
        <dgm:presLayoutVars>
          <dgm:chMax val="0"/>
          <dgm:chPref val="0"/>
        </dgm:presLayoutVars>
      </dgm:prSet>
      <dgm:spPr/>
    </dgm:pt>
    <dgm:pt modelId="{DC41E518-CD57-445E-8323-DB76F1325086}" type="pres">
      <dgm:prSet presAssocID="{9F4CFED2-55C4-4F24-8C51-D308AB8427E4}" presName="sibTrans" presStyleCnt="0"/>
      <dgm:spPr/>
    </dgm:pt>
    <dgm:pt modelId="{915A66AD-D6E4-43D2-A236-397CFEE309F8}" type="pres">
      <dgm:prSet presAssocID="{F53063AC-F6DE-473F-99A2-6F4BA55B752C}" presName="compNode" presStyleCnt="0"/>
      <dgm:spPr/>
    </dgm:pt>
    <dgm:pt modelId="{B4A7BE02-A35E-4797-AB74-CD1D2639D7F0}" type="pres">
      <dgm:prSet presAssocID="{F53063AC-F6DE-473F-99A2-6F4BA55B752C}" presName="bgRect" presStyleLbl="bgShp" presStyleIdx="1" presStyleCnt="4"/>
      <dgm:spPr/>
    </dgm:pt>
    <dgm:pt modelId="{DCD9AE41-6104-464C-90F3-45A3E455F2FB}" type="pres">
      <dgm:prSet presAssocID="{F53063AC-F6DE-473F-99A2-6F4BA55B752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ecision"/>
        </a:ext>
      </dgm:extLst>
    </dgm:pt>
    <dgm:pt modelId="{83BA6CDF-70FD-4A45-8BBB-183077892F58}" type="pres">
      <dgm:prSet presAssocID="{F53063AC-F6DE-473F-99A2-6F4BA55B752C}" presName="spaceRect" presStyleCnt="0"/>
      <dgm:spPr/>
    </dgm:pt>
    <dgm:pt modelId="{FA1A2011-BEF7-4FF6-84D2-3B69DC7ADBEC}" type="pres">
      <dgm:prSet presAssocID="{F53063AC-F6DE-473F-99A2-6F4BA55B752C}" presName="parTx" presStyleLbl="revTx" presStyleIdx="1" presStyleCnt="4">
        <dgm:presLayoutVars>
          <dgm:chMax val="0"/>
          <dgm:chPref val="0"/>
        </dgm:presLayoutVars>
      </dgm:prSet>
      <dgm:spPr/>
    </dgm:pt>
    <dgm:pt modelId="{AF691188-2948-4932-ADF1-56D1B81B5982}" type="pres">
      <dgm:prSet presAssocID="{CA6F7535-7C96-4162-BB2E-33D3B6F02ACA}" presName="sibTrans" presStyleCnt="0"/>
      <dgm:spPr/>
    </dgm:pt>
    <dgm:pt modelId="{578DA89A-8EBE-49DF-80F1-D82F6C60A53A}" type="pres">
      <dgm:prSet presAssocID="{01AB47B7-3C24-4ABA-805A-2981858EBE9F}" presName="compNode" presStyleCnt="0"/>
      <dgm:spPr/>
    </dgm:pt>
    <dgm:pt modelId="{DCF58C2E-6C7F-4B1B-BEAA-A7E6BA4BBAB3}" type="pres">
      <dgm:prSet presAssocID="{01AB47B7-3C24-4ABA-805A-2981858EBE9F}" presName="bgRect" presStyleLbl="bgShp" presStyleIdx="2" presStyleCnt="4"/>
      <dgm:spPr/>
    </dgm:pt>
    <dgm:pt modelId="{F1E58306-4658-4E5D-8541-BA394766B539}" type="pres">
      <dgm:prSet presAssocID="{01AB47B7-3C24-4ABA-805A-2981858EBE9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mitments"/>
        </a:ext>
      </dgm:extLst>
    </dgm:pt>
    <dgm:pt modelId="{E9ED9329-83C3-4B8B-97E6-4E27309917A8}" type="pres">
      <dgm:prSet presAssocID="{01AB47B7-3C24-4ABA-805A-2981858EBE9F}" presName="spaceRect" presStyleCnt="0"/>
      <dgm:spPr/>
    </dgm:pt>
    <dgm:pt modelId="{3C6FB27D-69B1-4AB0-AE84-31B447E19EC6}" type="pres">
      <dgm:prSet presAssocID="{01AB47B7-3C24-4ABA-805A-2981858EBE9F}" presName="parTx" presStyleLbl="revTx" presStyleIdx="2" presStyleCnt="4">
        <dgm:presLayoutVars>
          <dgm:chMax val="0"/>
          <dgm:chPref val="0"/>
        </dgm:presLayoutVars>
      </dgm:prSet>
      <dgm:spPr/>
    </dgm:pt>
    <dgm:pt modelId="{4C5806D4-0F06-46F9-BC2A-4DD977E99BD9}" type="pres">
      <dgm:prSet presAssocID="{B628F105-E934-4C57-976A-FD17EADB1250}" presName="sibTrans" presStyleCnt="0"/>
      <dgm:spPr/>
    </dgm:pt>
    <dgm:pt modelId="{E7E654E0-41AB-449E-96ED-D57477032376}" type="pres">
      <dgm:prSet presAssocID="{FAE9FFDD-5039-496D-8D62-9BA8C65802F4}" presName="compNode" presStyleCnt="0"/>
      <dgm:spPr/>
    </dgm:pt>
    <dgm:pt modelId="{1062FC7C-542A-42D0-BA3B-019DB95AB29F}" type="pres">
      <dgm:prSet presAssocID="{FAE9FFDD-5039-496D-8D62-9BA8C65802F4}" presName="bgRect" presStyleLbl="bgShp" presStyleIdx="3" presStyleCnt="4"/>
      <dgm:spPr/>
    </dgm:pt>
    <dgm:pt modelId="{9576F83B-F4C0-441A-B865-2FBC965D9100}" type="pres">
      <dgm:prSet presAssocID="{FAE9FFDD-5039-496D-8D62-9BA8C65802F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ear"/>
        </a:ext>
      </dgm:extLst>
    </dgm:pt>
    <dgm:pt modelId="{7C9322E5-CE8C-4EA4-BF46-7162A3D94AC5}" type="pres">
      <dgm:prSet presAssocID="{FAE9FFDD-5039-496D-8D62-9BA8C65802F4}" presName="spaceRect" presStyleCnt="0"/>
      <dgm:spPr/>
    </dgm:pt>
    <dgm:pt modelId="{8629CD8E-71EF-4960-A00F-07C4011C7C38}" type="pres">
      <dgm:prSet presAssocID="{FAE9FFDD-5039-496D-8D62-9BA8C65802F4}" presName="parTx" presStyleLbl="revTx" presStyleIdx="3" presStyleCnt="4">
        <dgm:presLayoutVars>
          <dgm:chMax val="0"/>
          <dgm:chPref val="0"/>
        </dgm:presLayoutVars>
      </dgm:prSet>
      <dgm:spPr/>
    </dgm:pt>
  </dgm:ptLst>
  <dgm:cxnLst>
    <dgm:cxn modelId="{12EE7334-68D2-4A53-AF19-AABB4318EFED}" srcId="{D4C91E8D-840F-4833-A218-9C0C36918275}" destId="{FAE9FFDD-5039-496D-8D62-9BA8C65802F4}" srcOrd="3" destOrd="0" parTransId="{F66ACCAA-B2DA-4E8C-BC9C-9E7951BEA8F6}" sibTransId="{7F11B59E-3AE3-4793-B8CB-0995587BD4C5}"/>
    <dgm:cxn modelId="{BC1E5244-F921-4E62-9EDE-F2A1033A7F9B}" type="presOf" srcId="{72EF5D1D-4F76-40CD-BB0C-A18D241C8AE5}" destId="{723D67E8-0449-4130-8A96-424F1D6AA241}" srcOrd="0" destOrd="0" presId="urn:microsoft.com/office/officeart/2018/2/layout/IconVerticalSolidList"/>
    <dgm:cxn modelId="{4257C848-711D-4CEC-8B5F-EB28417104EA}" type="presOf" srcId="{01AB47B7-3C24-4ABA-805A-2981858EBE9F}" destId="{3C6FB27D-69B1-4AB0-AE84-31B447E19EC6}" srcOrd="0" destOrd="0" presId="urn:microsoft.com/office/officeart/2018/2/layout/IconVerticalSolidList"/>
    <dgm:cxn modelId="{98FBCF79-0E69-4282-A258-D58AB21F6C8B}" type="presOf" srcId="{F53063AC-F6DE-473F-99A2-6F4BA55B752C}" destId="{FA1A2011-BEF7-4FF6-84D2-3B69DC7ADBEC}" srcOrd="0" destOrd="0" presId="urn:microsoft.com/office/officeart/2018/2/layout/IconVerticalSolidList"/>
    <dgm:cxn modelId="{CAA96CA8-01EC-45BE-9A80-5A06554B3B79}" type="presOf" srcId="{D4C91E8D-840F-4833-A218-9C0C36918275}" destId="{E3CEA722-F375-4221-83AA-8FAC0E9E8D45}" srcOrd="0" destOrd="0" presId="urn:microsoft.com/office/officeart/2018/2/layout/IconVerticalSolidList"/>
    <dgm:cxn modelId="{92AA6EB3-DA3E-4069-9081-BB162DBC008A}" srcId="{D4C91E8D-840F-4833-A218-9C0C36918275}" destId="{72EF5D1D-4F76-40CD-BB0C-A18D241C8AE5}" srcOrd="0" destOrd="0" parTransId="{4F17C29B-D323-4E1E-BCEE-069D36E5FC02}" sibTransId="{9F4CFED2-55C4-4F24-8C51-D308AB8427E4}"/>
    <dgm:cxn modelId="{C7DAEAD7-0BF1-477A-9CFF-6AD1E7D2F1A2}" type="presOf" srcId="{FAE9FFDD-5039-496D-8D62-9BA8C65802F4}" destId="{8629CD8E-71EF-4960-A00F-07C4011C7C38}" srcOrd="0" destOrd="0" presId="urn:microsoft.com/office/officeart/2018/2/layout/IconVerticalSolidList"/>
    <dgm:cxn modelId="{75562AEA-7F06-4D9E-B267-73604DBCBDDC}" srcId="{D4C91E8D-840F-4833-A218-9C0C36918275}" destId="{01AB47B7-3C24-4ABA-805A-2981858EBE9F}" srcOrd="2" destOrd="0" parTransId="{FD1F0B36-7160-479C-9916-0C3A1A746AAE}" sibTransId="{B628F105-E934-4C57-976A-FD17EADB1250}"/>
    <dgm:cxn modelId="{CFF9B2F7-EFA8-49A1-A7A9-5975956D4EE8}" srcId="{D4C91E8D-840F-4833-A218-9C0C36918275}" destId="{F53063AC-F6DE-473F-99A2-6F4BA55B752C}" srcOrd="1" destOrd="0" parTransId="{ADEB0718-A06D-4EA6-813C-7E0E5207E568}" sibTransId="{CA6F7535-7C96-4162-BB2E-33D3B6F02ACA}"/>
    <dgm:cxn modelId="{DF3523F3-5F21-4FB7-AF96-19818E3BE52F}" type="presParOf" srcId="{E3CEA722-F375-4221-83AA-8FAC0E9E8D45}" destId="{A9CCD31A-A9A9-4B9E-BBF0-D814B11A8A25}" srcOrd="0" destOrd="0" presId="urn:microsoft.com/office/officeart/2018/2/layout/IconVerticalSolidList"/>
    <dgm:cxn modelId="{02C54FFF-1D82-4871-8B19-E5EE048F3B7A}" type="presParOf" srcId="{A9CCD31A-A9A9-4B9E-BBF0-D814B11A8A25}" destId="{99EA32CF-38AC-464C-8C28-4FA8A3145C44}" srcOrd="0" destOrd="0" presId="urn:microsoft.com/office/officeart/2018/2/layout/IconVerticalSolidList"/>
    <dgm:cxn modelId="{6AC4E1AA-2D52-4F66-9CC0-11ECD42D1617}" type="presParOf" srcId="{A9CCD31A-A9A9-4B9E-BBF0-D814B11A8A25}" destId="{3A32E115-FDBD-4AD5-B237-8ABF3A16A25F}" srcOrd="1" destOrd="0" presId="urn:microsoft.com/office/officeart/2018/2/layout/IconVerticalSolidList"/>
    <dgm:cxn modelId="{5657910F-6A50-465E-8027-1FED453CDC8A}" type="presParOf" srcId="{A9CCD31A-A9A9-4B9E-BBF0-D814B11A8A25}" destId="{463E4624-4B87-41D5-A31A-34F7DC2D5E72}" srcOrd="2" destOrd="0" presId="urn:microsoft.com/office/officeart/2018/2/layout/IconVerticalSolidList"/>
    <dgm:cxn modelId="{7B71A7F5-FA74-4144-89A3-AFAF5C207D30}" type="presParOf" srcId="{A9CCD31A-A9A9-4B9E-BBF0-D814B11A8A25}" destId="{723D67E8-0449-4130-8A96-424F1D6AA241}" srcOrd="3" destOrd="0" presId="urn:microsoft.com/office/officeart/2018/2/layout/IconVerticalSolidList"/>
    <dgm:cxn modelId="{F5892DE8-D57D-4156-8CEA-D80756C0C82A}" type="presParOf" srcId="{E3CEA722-F375-4221-83AA-8FAC0E9E8D45}" destId="{DC41E518-CD57-445E-8323-DB76F1325086}" srcOrd="1" destOrd="0" presId="urn:microsoft.com/office/officeart/2018/2/layout/IconVerticalSolidList"/>
    <dgm:cxn modelId="{3A25C3B5-8FE4-4177-9C7A-CBCBEADEF5B3}" type="presParOf" srcId="{E3CEA722-F375-4221-83AA-8FAC0E9E8D45}" destId="{915A66AD-D6E4-43D2-A236-397CFEE309F8}" srcOrd="2" destOrd="0" presId="urn:microsoft.com/office/officeart/2018/2/layout/IconVerticalSolidList"/>
    <dgm:cxn modelId="{E7BC4797-0D69-4284-8AAA-DC815920F494}" type="presParOf" srcId="{915A66AD-D6E4-43D2-A236-397CFEE309F8}" destId="{B4A7BE02-A35E-4797-AB74-CD1D2639D7F0}" srcOrd="0" destOrd="0" presId="urn:microsoft.com/office/officeart/2018/2/layout/IconVerticalSolidList"/>
    <dgm:cxn modelId="{E2423511-5BFA-4DBB-80B2-3B1FA7521CFE}" type="presParOf" srcId="{915A66AD-D6E4-43D2-A236-397CFEE309F8}" destId="{DCD9AE41-6104-464C-90F3-45A3E455F2FB}" srcOrd="1" destOrd="0" presId="urn:microsoft.com/office/officeart/2018/2/layout/IconVerticalSolidList"/>
    <dgm:cxn modelId="{BB7AA8F2-A594-4237-A86E-882BEA44761B}" type="presParOf" srcId="{915A66AD-D6E4-43D2-A236-397CFEE309F8}" destId="{83BA6CDF-70FD-4A45-8BBB-183077892F58}" srcOrd="2" destOrd="0" presId="urn:microsoft.com/office/officeart/2018/2/layout/IconVerticalSolidList"/>
    <dgm:cxn modelId="{BFA2B131-BF10-41E7-9EB0-CA8A298092EF}" type="presParOf" srcId="{915A66AD-D6E4-43D2-A236-397CFEE309F8}" destId="{FA1A2011-BEF7-4FF6-84D2-3B69DC7ADBEC}" srcOrd="3" destOrd="0" presId="urn:microsoft.com/office/officeart/2018/2/layout/IconVerticalSolidList"/>
    <dgm:cxn modelId="{2C0C3EE9-3F98-48BB-A4AB-FFD270228433}" type="presParOf" srcId="{E3CEA722-F375-4221-83AA-8FAC0E9E8D45}" destId="{AF691188-2948-4932-ADF1-56D1B81B5982}" srcOrd="3" destOrd="0" presId="urn:microsoft.com/office/officeart/2018/2/layout/IconVerticalSolidList"/>
    <dgm:cxn modelId="{FDD6869F-6308-4683-B7A9-2E4261A75941}" type="presParOf" srcId="{E3CEA722-F375-4221-83AA-8FAC0E9E8D45}" destId="{578DA89A-8EBE-49DF-80F1-D82F6C60A53A}" srcOrd="4" destOrd="0" presId="urn:microsoft.com/office/officeart/2018/2/layout/IconVerticalSolidList"/>
    <dgm:cxn modelId="{47AD6A66-3965-4508-A758-55FA28E11F68}" type="presParOf" srcId="{578DA89A-8EBE-49DF-80F1-D82F6C60A53A}" destId="{DCF58C2E-6C7F-4B1B-BEAA-A7E6BA4BBAB3}" srcOrd="0" destOrd="0" presId="urn:microsoft.com/office/officeart/2018/2/layout/IconVerticalSolidList"/>
    <dgm:cxn modelId="{AB6324CE-9C3E-46C3-87ED-814F0CD4787C}" type="presParOf" srcId="{578DA89A-8EBE-49DF-80F1-D82F6C60A53A}" destId="{F1E58306-4658-4E5D-8541-BA394766B539}" srcOrd="1" destOrd="0" presId="urn:microsoft.com/office/officeart/2018/2/layout/IconVerticalSolidList"/>
    <dgm:cxn modelId="{B9473652-AF9A-40D1-B8D0-5993CE903F4F}" type="presParOf" srcId="{578DA89A-8EBE-49DF-80F1-D82F6C60A53A}" destId="{E9ED9329-83C3-4B8B-97E6-4E27309917A8}" srcOrd="2" destOrd="0" presId="urn:microsoft.com/office/officeart/2018/2/layout/IconVerticalSolidList"/>
    <dgm:cxn modelId="{58A3D0BC-1763-42C3-8544-100291E83EEF}" type="presParOf" srcId="{578DA89A-8EBE-49DF-80F1-D82F6C60A53A}" destId="{3C6FB27D-69B1-4AB0-AE84-31B447E19EC6}" srcOrd="3" destOrd="0" presId="urn:microsoft.com/office/officeart/2018/2/layout/IconVerticalSolidList"/>
    <dgm:cxn modelId="{E6213049-CB6B-4210-94E8-8AE0CACE82DA}" type="presParOf" srcId="{E3CEA722-F375-4221-83AA-8FAC0E9E8D45}" destId="{4C5806D4-0F06-46F9-BC2A-4DD977E99BD9}" srcOrd="5" destOrd="0" presId="urn:microsoft.com/office/officeart/2018/2/layout/IconVerticalSolidList"/>
    <dgm:cxn modelId="{BFB27DDE-DEF0-493C-96FA-FD2C801DC101}" type="presParOf" srcId="{E3CEA722-F375-4221-83AA-8FAC0E9E8D45}" destId="{E7E654E0-41AB-449E-96ED-D57477032376}" srcOrd="6" destOrd="0" presId="urn:microsoft.com/office/officeart/2018/2/layout/IconVerticalSolidList"/>
    <dgm:cxn modelId="{33192B3A-3E74-4C17-A332-A07D72324226}" type="presParOf" srcId="{E7E654E0-41AB-449E-96ED-D57477032376}" destId="{1062FC7C-542A-42D0-BA3B-019DB95AB29F}" srcOrd="0" destOrd="0" presId="urn:microsoft.com/office/officeart/2018/2/layout/IconVerticalSolidList"/>
    <dgm:cxn modelId="{072B1DDF-3873-42FC-A148-2F16A8BF01CD}" type="presParOf" srcId="{E7E654E0-41AB-449E-96ED-D57477032376}" destId="{9576F83B-F4C0-441A-B865-2FBC965D9100}" srcOrd="1" destOrd="0" presId="urn:microsoft.com/office/officeart/2018/2/layout/IconVerticalSolidList"/>
    <dgm:cxn modelId="{DFFFA001-1DDE-4510-A13F-8BC4E314E531}" type="presParOf" srcId="{E7E654E0-41AB-449E-96ED-D57477032376}" destId="{7C9322E5-CE8C-4EA4-BF46-7162A3D94AC5}" srcOrd="2" destOrd="0" presId="urn:microsoft.com/office/officeart/2018/2/layout/IconVerticalSolidList"/>
    <dgm:cxn modelId="{BE91A211-D400-424B-A66B-C9C0A8150BBC}" type="presParOf" srcId="{E7E654E0-41AB-449E-96ED-D57477032376}" destId="{8629CD8E-71EF-4960-A00F-07C4011C7C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173BBB-2E61-40AC-9736-654FEA326D2D}"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EB9051B0-3D08-4BF5-AA7D-76772C8C4109}">
      <dgm:prSet/>
      <dgm:spPr/>
      <dgm:t>
        <a:bodyPr/>
        <a:lstStyle/>
        <a:p>
          <a:r>
            <a:rPr lang="en-US" dirty="0"/>
            <a:t>It doesn’t matter whether you are a registered paralegal, or if you just call yourself a paralegal or a legal assistant.</a:t>
          </a:r>
        </a:p>
      </dgm:t>
    </dgm:pt>
    <dgm:pt modelId="{1E2DD573-DD64-4E3C-8517-C4B6F2A0FB48}" type="parTrans" cxnId="{E3AB5316-53D2-476A-9657-8868C12FB05E}">
      <dgm:prSet/>
      <dgm:spPr/>
      <dgm:t>
        <a:bodyPr/>
        <a:lstStyle/>
        <a:p>
          <a:endParaRPr lang="en-US"/>
        </a:p>
      </dgm:t>
    </dgm:pt>
    <dgm:pt modelId="{BFD19363-E0AF-4BCB-B6B3-7DE2EAC3E570}" type="sibTrans" cxnId="{E3AB5316-53D2-476A-9657-8868C12FB05E}">
      <dgm:prSet/>
      <dgm:spPr/>
      <dgm:t>
        <a:bodyPr/>
        <a:lstStyle/>
        <a:p>
          <a:endParaRPr lang="en-US"/>
        </a:p>
      </dgm:t>
    </dgm:pt>
    <dgm:pt modelId="{7FF12D50-AA27-4E27-9F0B-E8F039C1A932}">
      <dgm:prSet/>
      <dgm:spPr/>
      <dgm:t>
        <a:bodyPr/>
        <a:lstStyle/>
        <a:p>
          <a:r>
            <a:rPr lang="en-US"/>
            <a:t>Any non-lawyer assistant providing legal services to the public must work under the direction and supervision of an attorney.</a:t>
          </a:r>
        </a:p>
      </dgm:t>
    </dgm:pt>
    <dgm:pt modelId="{69BDF69F-2DB6-4403-BC44-04EC5CB1D683}" type="parTrans" cxnId="{E47A7A01-A3C4-4587-9DF3-E03C254F9171}">
      <dgm:prSet/>
      <dgm:spPr/>
      <dgm:t>
        <a:bodyPr/>
        <a:lstStyle/>
        <a:p>
          <a:endParaRPr lang="en-US"/>
        </a:p>
      </dgm:t>
    </dgm:pt>
    <dgm:pt modelId="{B7EADE09-9CA3-4B10-8D3B-1D967B754E5D}" type="sibTrans" cxnId="{E47A7A01-A3C4-4587-9DF3-E03C254F9171}">
      <dgm:prSet/>
      <dgm:spPr/>
      <dgm:t>
        <a:bodyPr/>
        <a:lstStyle/>
        <a:p>
          <a:endParaRPr lang="en-US"/>
        </a:p>
      </dgm:t>
    </dgm:pt>
    <dgm:pt modelId="{1C92083A-C6C9-4FC2-91DB-EA894192E668}" type="pres">
      <dgm:prSet presAssocID="{54173BBB-2E61-40AC-9736-654FEA326D2D}" presName="Name0" presStyleCnt="0">
        <dgm:presLayoutVars>
          <dgm:dir/>
          <dgm:animLvl val="lvl"/>
          <dgm:resizeHandles val="exact"/>
        </dgm:presLayoutVars>
      </dgm:prSet>
      <dgm:spPr/>
    </dgm:pt>
    <dgm:pt modelId="{808CD3C8-DD62-489F-868C-84A1E5AF228C}" type="pres">
      <dgm:prSet presAssocID="{7FF12D50-AA27-4E27-9F0B-E8F039C1A932}" presName="boxAndChildren" presStyleCnt="0"/>
      <dgm:spPr/>
    </dgm:pt>
    <dgm:pt modelId="{47D60ADA-E7E7-4929-8712-6A311A71B1D9}" type="pres">
      <dgm:prSet presAssocID="{7FF12D50-AA27-4E27-9F0B-E8F039C1A932}" presName="parentTextBox" presStyleLbl="node1" presStyleIdx="0" presStyleCnt="2"/>
      <dgm:spPr/>
    </dgm:pt>
    <dgm:pt modelId="{7B2F558F-8034-48E8-A6A3-38133000262D}" type="pres">
      <dgm:prSet presAssocID="{BFD19363-E0AF-4BCB-B6B3-7DE2EAC3E570}" presName="sp" presStyleCnt="0"/>
      <dgm:spPr/>
    </dgm:pt>
    <dgm:pt modelId="{F6C6F906-6EC8-4226-BE78-C25A042528DF}" type="pres">
      <dgm:prSet presAssocID="{EB9051B0-3D08-4BF5-AA7D-76772C8C4109}" presName="arrowAndChildren" presStyleCnt="0"/>
      <dgm:spPr/>
    </dgm:pt>
    <dgm:pt modelId="{4D87EA71-FFC6-4D32-9C46-B0D8C35B2316}" type="pres">
      <dgm:prSet presAssocID="{EB9051B0-3D08-4BF5-AA7D-76772C8C4109}" presName="parentTextArrow" presStyleLbl="node1" presStyleIdx="1" presStyleCnt="2"/>
      <dgm:spPr/>
    </dgm:pt>
  </dgm:ptLst>
  <dgm:cxnLst>
    <dgm:cxn modelId="{E47A7A01-A3C4-4587-9DF3-E03C254F9171}" srcId="{54173BBB-2E61-40AC-9736-654FEA326D2D}" destId="{7FF12D50-AA27-4E27-9F0B-E8F039C1A932}" srcOrd="1" destOrd="0" parTransId="{69BDF69F-2DB6-4403-BC44-04EC5CB1D683}" sibTransId="{B7EADE09-9CA3-4B10-8D3B-1D967B754E5D}"/>
    <dgm:cxn modelId="{E3AB5316-53D2-476A-9657-8868C12FB05E}" srcId="{54173BBB-2E61-40AC-9736-654FEA326D2D}" destId="{EB9051B0-3D08-4BF5-AA7D-76772C8C4109}" srcOrd="0" destOrd="0" parTransId="{1E2DD573-DD64-4E3C-8517-C4B6F2A0FB48}" sibTransId="{BFD19363-E0AF-4BCB-B6B3-7DE2EAC3E570}"/>
    <dgm:cxn modelId="{D0E5E343-40C6-45D3-A1A1-C45C4E08BFA3}" type="presOf" srcId="{EB9051B0-3D08-4BF5-AA7D-76772C8C4109}" destId="{4D87EA71-FFC6-4D32-9C46-B0D8C35B2316}" srcOrd="0" destOrd="0" presId="urn:microsoft.com/office/officeart/2005/8/layout/process4"/>
    <dgm:cxn modelId="{A108F372-DD7B-4B25-A58F-802537B1F7D2}" type="presOf" srcId="{54173BBB-2E61-40AC-9736-654FEA326D2D}" destId="{1C92083A-C6C9-4FC2-91DB-EA894192E668}" srcOrd="0" destOrd="0" presId="urn:microsoft.com/office/officeart/2005/8/layout/process4"/>
    <dgm:cxn modelId="{70E2A57A-5173-4C24-A688-9F7652572201}" type="presOf" srcId="{7FF12D50-AA27-4E27-9F0B-E8F039C1A932}" destId="{47D60ADA-E7E7-4929-8712-6A311A71B1D9}" srcOrd="0" destOrd="0" presId="urn:microsoft.com/office/officeart/2005/8/layout/process4"/>
    <dgm:cxn modelId="{4DFACCCC-2BD0-40EA-BC29-A21677338249}" type="presParOf" srcId="{1C92083A-C6C9-4FC2-91DB-EA894192E668}" destId="{808CD3C8-DD62-489F-868C-84A1E5AF228C}" srcOrd="0" destOrd="0" presId="urn:microsoft.com/office/officeart/2005/8/layout/process4"/>
    <dgm:cxn modelId="{97B7D3A9-9BDB-4F4F-BBB8-E7385F04DF6C}" type="presParOf" srcId="{808CD3C8-DD62-489F-868C-84A1E5AF228C}" destId="{47D60ADA-E7E7-4929-8712-6A311A71B1D9}" srcOrd="0" destOrd="0" presId="urn:microsoft.com/office/officeart/2005/8/layout/process4"/>
    <dgm:cxn modelId="{6A7ABAD9-44F6-4E6E-8733-AD50906DEA6C}" type="presParOf" srcId="{1C92083A-C6C9-4FC2-91DB-EA894192E668}" destId="{7B2F558F-8034-48E8-A6A3-38133000262D}" srcOrd="1" destOrd="0" presId="urn:microsoft.com/office/officeart/2005/8/layout/process4"/>
    <dgm:cxn modelId="{713E3DC4-440E-406E-944F-9A9C72276BF0}" type="presParOf" srcId="{1C92083A-C6C9-4FC2-91DB-EA894192E668}" destId="{F6C6F906-6EC8-4226-BE78-C25A042528DF}" srcOrd="2" destOrd="0" presId="urn:microsoft.com/office/officeart/2005/8/layout/process4"/>
    <dgm:cxn modelId="{D9C2A84F-AF10-4F92-A23F-55CC3794FAAE}" type="presParOf" srcId="{F6C6F906-6EC8-4226-BE78-C25A042528DF}" destId="{4D87EA71-FFC6-4D32-9C46-B0D8C35B231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28368E-6823-4CF3-8E9E-80F8854B958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FE0118F-62B5-4E76-B865-223D3F662A58}">
      <dgm:prSet/>
      <dgm:spPr/>
      <dgm:t>
        <a:bodyPr/>
        <a:lstStyle/>
        <a:p>
          <a:r>
            <a:rPr lang="en-US" dirty="0"/>
            <a:t>Attorneys must supervise paralegals.</a:t>
          </a:r>
        </a:p>
      </dgm:t>
    </dgm:pt>
    <dgm:pt modelId="{BA33F2D6-59B7-4F65-A57E-F053FD1824CF}" type="parTrans" cxnId="{B144E436-BEB3-47AE-9523-0827040C5DCD}">
      <dgm:prSet/>
      <dgm:spPr/>
      <dgm:t>
        <a:bodyPr/>
        <a:lstStyle/>
        <a:p>
          <a:endParaRPr lang="en-US"/>
        </a:p>
      </dgm:t>
    </dgm:pt>
    <dgm:pt modelId="{1EED1122-3438-4627-8E50-C12C710CE0FD}" type="sibTrans" cxnId="{B144E436-BEB3-47AE-9523-0827040C5DCD}">
      <dgm:prSet/>
      <dgm:spPr/>
      <dgm:t>
        <a:bodyPr/>
        <a:lstStyle/>
        <a:p>
          <a:endParaRPr lang="en-US"/>
        </a:p>
      </dgm:t>
    </dgm:pt>
    <dgm:pt modelId="{66C53E19-673B-4076-A23D-3B308D97CDC9}">
      <dgm:prSet/>
      <dgm:spPr/>
      <dgm:t>
        <a:bodyPr/>
        <a:lstStyle/>
        <a:p>
          <a:r>
            <a:rPr lang="en-US" dirty="0"/>
            <a:t>Attorneys must ensure ethical compliance.</a:t>
          </a:r>
        </a:p>
      </dgm:t>
    </dgm:pt>
    <dgm:pt modelId="{3ED09803-2438-4AB1-91AE-59288477EC6B}" type="parTrans" cxnId="{32D0A497-437C-417D-8012-1013F706C0DA}">
      <dgm:prSet/>
      <dgm:spPr/>
      <dgm:t>
        <a:bodyPr/>
        <a:lstStyle/>
        <a:p>
          <a:endParaRPr lang="en-US"/>
        </a:p>
      </dgm:t>
    </dgm:pt>
    <dgm:pt modelId="{30777BC9-99FC-433B-A0A1-8C2A730CA29A}" type="sibTrans" cxnId="{32D0A497-437C-417D-8012-1013F706C0DA}">
      <dgm:prSet/>
      <dgm:spPr/>
      <dgm:t>
        <a:bodyPr/>
        <a:lstStyle/>
        <a:p>
          <a:endParaRPr lang="en-US"/>
        </a:p>
      </dgm:t>
    </dgm:pt>
    <dgm:pt modelId="{55A9D797-A4B3-4FFE-8446-DD7823486418}">
      <dgm:prSet/>
      <dgm:spPr/>
      <dgm:t>
        <a:bodyPr/>
        <a:lstStyle/>
        <a:p>
          <a:r>
            <a:rPr lang="en-US" dirty="0"/>
            <a:t>Attorneys are responsible for staff conduct.</a:t>
          </a:r>
        </a:p>
      </dgm:t>
    </dgm:pt>
    <dgm:pt modelId="{125BF9B0-B848-4A80-A977-66DE997A0DA6}" type="parTrans" cxnId="{B22B851A-0917-48A5-A6A6-01E3E0027E7F}">
      <dgm:prSet/>
      <dgm:spPr/>
      <dgm:t>
        <a:bodyPr/>
        <a:lstStyle/>
        <a:p>
          <a:endParaRPr lang="en-US"/>
        </a:p>
      </dgm:t>
    </dgm:pt>
    <dgm:pt modelId="{5B553DF1-E439-437D-9F2E-1ABDF50B4BC3}" type="sibTrans" cxnId="{B22B851A-0917-48A5-A6A6-01E3E0027E7F}">
      <dgm:prSet/>
      <dgm:spPr/>
      <dgm:t>
        <a:bodyPr/>
        <a:lstStyle/>
        <a:p>
          <a:endParaRPr lang="en-US"/>
        </a:p>
      </dgm:t>
    </dgm:pt>
    <dgm:pt modelId="{504F6FE5-58A4-42BA-B420-15FA0A2A1701}">
      <dgm:prSet/>
      <dgm:spPr/>
      <dgm:t>
        <a:bodyPr/>
        <a:lstStyle/>
        <a:p>
          <a:r>
            <a:rPr lang="en-US" dirty="0"/>
            <a:t>Attorneys may be disciplined for staff misconduct.</a:t>
          </a:r>
        </a:p>
      </dgm:t>
    </dgm:pt>
    <dgm:pt modelId="{E17C52D9-4A2F-4CF2-8F05-7B1D62181590}" type="parTrans" cxnId="{BB0047D6-0BB2-4DA0-85FD-60955A67A546}">
      <dgm:prSet/>
      <dgm:spPr/>
      <dgm:t>
        <a:bodyPr/>
        <a:lstStyle/>
        <a:p>
          <a:endParaRPr lang="en-US"/>
        </a:p>
      </dgm:t>
    </dgm:pt>
    <dgm:pt modelId="{79BB60A0-DD8B-45C5-A83E-4A410C7FC387}" type="sibTrans" cxnId="{BB0047D6-0BB2-4DA0-85FD-60955A67A546}">
      <dgm:prSet/>
      <dgm:spPr/>
      <dgm:t>
        <a:bodyPr/>
        <a:lstStyle/>
        <a:p>
          <a:endParaRPr lang="en-US"/>
        </a:p>
      </dgm:t>
    </dgm:pt>
    <dgm:pt modelId="{B681FCB2-12ED-4FF3-AB21-E060E2331C4F}" type="pres">
      <dgm:prSet presAssocID="{BE28368E-6823-4CF3-8E9E-80F8854B958C}" presName="linear" presStyleCnt="0">
        <dgm:presLayoutVars>
          <dgm:animLvl val="lvl"/>
          <dgm:resizeHandles val="exact"/>
        </dgm:presLayoutVars>
      </dgm:prSet>
      <dgm:spPr/>
    </dgm:pt>
    <dgm:pt modelId="{45299204-0F8B-4D51-825A-89AC2C263718}" type="pres">
      <dgm:prSet presAssocID="{CFE0118F-62B5-4E76-B865-223D3F662A58}" presName="parentText" presStyleLbl="node1" presStyleIdx="0" presStyleCnt="4">
        <dgm:presLayoutVars>
          <dgm:chMax val="0"/>
          <dgm:bulletEnabled val="1"/>
        </dgm:presLayoutVars>
      </dgm:prSet>
      <dgm:spPr/>
    </dgm:pt>
    <dgm:pt modelId="{701349BB-DE0C-49EF-A5A8-570E3C6EBF39}" type="pres">
      <dgm:prSet presAssocID="{1EED1122-3438-4627-8E50-C12C710CE0FD}" presName="spacer" presStyleCnt="0"/>
      <dgm:spPr/>
    </dgm:pt>
    <dgm:pt modelId="{2D369B9F-4CDB-48AD-894B-40CD86BD2E44}" type="pres">
      <dgm:prSet presAssocID="{66C53E19-673B-4076-A23D-3B308D97CDC9}" presName="parentText" presStyleLbl="node1" presStyleIdx="1" presStyleCnt="4">
        <dgm:presLayoutVars>
          <dgm:chMax val="0"/>
          <dgm:bulletEnabled val="1"/>
        </dgm:presLayoutVars>
      </dgm:prSet>
      <dgm:spPr/>
    </dgm:pt>
    <dgm:pt modelId="{66127A14-085A-4CAE-8262-814A3042DC38}" type="pres">
      <dgm:prSet presAssocID="{30777BC9-99FC-433B-A0A1-8C2A730CA29A}" presName="spacer" presStyleCnt="0"/>
      <dgm:spPr/>
    </dgm:pt>
    <dgm:pt modelId="{F94AD9D2-6417-4184-AD26-673DA05E58B7}" type="pres">
      <dgm:prSet presAssocID="{55A9D797-A4B3-4FFE-8446-DD7823486418}" presName="parentText" presStyleLbl="node1" presStyleIdx="2" presStyleCnt="4">
        <dgm:presLayoutVars>
          <dgm:chMax val="0"/>
          <dgm:bulletEnabled val="1"/>
        </dgm:presLayoutVars>
      </dgm:prSet>
      <dgm:spPr/>
    </dgm:pt>
    <dgm:pt modelId="{BE753F2A-9A4E-4961-9C99-6B0FB42427CB}" type="pres">
      <dgm:prSet presAssocID="{5B553DF1-E439-437D-9F2E-1ABDF50B4BC3}" presName="spacer" presStyleCnt="0"/>
      <dgm:spPr/>
    </dgm:pt>
    <dgm:pt modelId="{4EF6B00D-C3F6-467D-AFD0-327B706199B5}" type="pres">
      <dgm:prSet presAssocID="{504F6FE5-58A4-42BA-B420-15FA0A2A1701}" presName="parentText" presStyleLbl="node1" presStyleIdx="3" presStyleCnt="4">
        <dgm:presLayoutVars>
          <dgm:chMax val="0"/>
          <dgm:bulletEnabled val="1"/>
        </dgm:presLayoutVars>
      </dgm:prSet>
      <dgm:spPr/>
    </dgm:pt>
  </dgm:ptLst>
  <dgm:cxnLst>
    <dgm:cxn modelId="{B22B851A-0917-48A5-A6A6-01E3E0027E7F}" srcId="{BE28368E-6823-4CF3-8E9E-80F8854B958C}" destId="{55A9D797-A4B3-4FFE-8446-DD7823486418}" srcOrd="2" destOrd="0" parTransId="{125BF9B0-B848-4A80-A977-66DE997A0DA6}" sibTransId="{5B553DF1-E439-437D-9F2E-1ABDF50B4BC3}"/>
    <dgm:cxn modelId="{B144E436-BEB3-47AE-9523-0827040C5DCD}" srcId="{BE28368E-6823-4CF3-8E9E-80F8854B958C}" destId="{CFE0118F-62B5-4E76-B865-223D3F662A58}" srcOrd="0" destOrd="0" parTransId="{BA33F2D6-59B7-4F65-A57E-F053FD1824CF}" sibTransId="{1EED1122-3438-4627-8E50-C12C710CE0FD}"/>
    <dgm:cxn modelId="{9CD50637-E84A-4E60-9774-61D6667C4BF9}" type="presOf" srcId="{66C53E19-673B-4076-A23D-3B308D97CDC9}" destId="{2D369B9F-4CDB-48AD-894B-40CD86BD2E44}" srcOrd="0" destOrd="0" presId="urn:microsoft.com/office/officeart/2005/8/layout/vList2"/>
    <dgm:cxn modelId="{4F64043B-C73E-413C-9B03-41932CB6E9F9}" type="presOf" srcId="{BE28368E-6823-4CF3-8E9E-80F8854B958C}" destId="{B681FCB2-12ED-4FF3-AB21-E060E2331C4F}" srcOrd="0" destOrd="0" presId="urn:microsoft.com/office/officeart/2005/8/layout/vList2"/>
    <dgm:cxn modelId="{32D0A497-437C-417D-8012-1013F706C0DA}" srcId="{BE28368E-6823-4CF3-8E9E-80F8854B958C}" destId="{66C53E19-673B-4076-A23D-3B308D97CDC9}" srcOrd="1" destOrd="0" parTransId="{3ED09803-2438-4AB1-91AE-59288477EC6B}" sibTransId="{30777BC9-99FC-433B-A0A1-8C2A730CA29A}"/>
    <dgm:cxn modelId="{7DB967D4-9D8E-4EA0-BBC5-E969D20DB1B3}" type="presOf" srcId="{504F6FE5-58A4-42BA-B420-15FA0A2A1701}" destId="{4EF6B00D-C3F6-467D-AFD0-327B706199B5}" srcOrd="0" destOrd="0" presId="urn:microsoft.com/office/officeart/2005/8/layout/vList2"/>
    <dgm:cxn modelId="{BB0047D6-0BB2-4DA0-85FD-60955A67A546}" srcId="{BE28368E-6823-4CF3-8E9E-80F8854B958C}" destId="{504F6FE5-58A4-42BA-B420-15FA0A2A1701}" srcOrd="3" destOrd="0" parTransId="{E17C52D9-4A2F-4CF2-8F05-7B1D62181590}" sibTransId="{79BB60A0-DD8B-45C5-A83E-4A410C7FC387}"/>
    <dgm:cxn modelId="{812235DB-2C18-46A2-94EE-90EBEBCED26C}" type="presOf" srcId="{CFE0118F-62B5-4E76-B865-223D3F662A58}" destId="{45299204-0F8B-4D51-825A-89AC2C263718}" srcOrd="0" destOrd="0" presId="urn:microsoft.com/office/officeart/2005/8/layout/vList2"/>
    <dgm:cxn modelId="{BFD61DFA-F12C-4652-8FB5-43B87FD31FDD}" type="presOf" srcId="{55A9D797-A4B3-4FFE-8446-DD7823486418}" destId="{F94AD9D2-6417-4184-AD26-673DA05E58B7}" srcOrd="0" destOrd="0" presId="urn:microsoft.com/office/officeart/2005/8/layout/vList2"/>
    <dgm:cxn modelId="{2D76CC60-7820-47C9-B3E4-BEFDF138537A}" type="presParOf" srcId="{B681FCB2-12ED-4FF3-AB21-E060E2331C4F}" destId="{45299204-0F8B-4D51-825A-89AC2C263718}" srcOrd="0" destOrd="0" presId="urn:microsoft.com/office/officeart/2005/8/layout/vList2"/>
    <dgm:cxn modelId="{B488A555-C0C3-4E3D-95AD-33B8A6551B46}" type="presParOf" srcId="{B681FCB2-12ED-4FF3-AB21-E060E2331C4F}" destId="{701349BB-DE0C-49EF-A5A8-570E3C6EBF39}" srcOrd="1" destOrd="0" presId="urn:microsoft.com/office/officeart/2005/8/layout/vList2"/>
    <dgm:cxn modelId="{F5B704D0-688B-4ADE-BED4-72B956A6303A}" type="presParOf" srcId="{B681FCB2-12ED-4FF3-AB21-E060E2331C4F}" destId="{2D369B9F-4CDB-48AD-894B-40CD86BD2E44}" srcOrd="2" destOrd="0" presId="urn:microsoft.com/office/officeart/2005/8/layout/vList2"/>
    <dgm:cxn modelId="{7E45DF56-8858-43D3-A44D-202C0A3189C6}" type="presParOf" srcId="{B681FCB2-12ED-4FF3-AB21-E060E2331C4F}" destId="{66127A14-085A-4CAE-8262-814A3042DC38}" srcOrd="3" destOrd="0" presId="urn:microsoft.com/office/officeart/2005/8/layout/vList2"/>
    <dgm:cxn modelId="{4EC15250-3E43-4776-B38C-403B4EB7643F}" type="presParOf" srcId="{B681FCB2-12ED-4FF3-AB21-E060E2331C4F}" destId="{F94AD9D2-6417-4184-AD26-673DA05E58B7}" srcOrd="4" destOrd="0" presId="urn:microsoft.com/office/officeart/2005/8/layout/vList2"/>
    <dgm:cxn modelId="{646D11BF-064F-4A12-969F-58B11D06BE08}" type="presParOf" srcId="{B681FCB2-12ED-4FF3-AB21-E060E2331C4F}" destId="{BE753F2A-9A4E-4961-9C99-6B0FB42427CB}" srcOrd="5" destOrd="0" presId="urn:microsoft.com/office/officeart/2005/8/layout/vList2"/>
    <dgm:cxn modelId="{068C7B69-5DC4-4396-A42E-95BA68186BE8}" type="presParOf" srcId="{B681FCB2-12ED-4FF3-AB21-E060E2331C4F}" destId="{4EF6B00D-C3F6-467D-AFD0-327B706199B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E3612A-2222-46C8-8A68-86A5E03F67F1}"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7471CE1C-F4C5-4E0A-947F-E9FF159D0ACC}">
      <dgm:prSet/>
      <dgm:spPr/>
      <dgm:t>
        <a:bodyPr/>
        <a:lstStyle/>
        <a:p>
          <a:r>
            <a:rPr lang="en-US"/>
            <a:t>Civil liability</a:t>
          </a:r>
        </a:p>
      </dgm:t>
    </dgm:pt>
    <dgm:pt modelId="{8CDD9C48-981B-46DB-9139-F2A86D9F4D68}" type="parTrans" cxnId="{4FB785F2-A09F-4A63-98B4-0759A21D299F}">
      <dgm:prSet/>
      <dgm:spPr/>
      <dgm:t>
        <a:bodyPr/>
        <a:lstStyle/>
        <a:p>
          <a:endParaRPr lang="en-US"/>
        </a:p>
      </dgm:t>
    </dgm:pt>
    <dgm:pt modelId="{9B830C74-FCAC-4DC5-858F-986B4186E29A}" type="sibTrans" cxnId="{4FB785F2-A09F-4A63-98B4-0759A21D299F}">
      <dgm:prSet/>
      <dgm:spPr/>
      <dgm:t>
        <a:bodyPr/>
        <a:lstStyle/>
        <a:p>
          <a:endParaRPr lang="en-US"/>
        </a:p>
      </dgm:t>
    </dgm:pt>
    <dgm:pt modelId="{4EFEA1DD-EAC5-45A4-8D24-2279FCBEF7CC}">
      <dgm:prSet/>
      <dgm:spPr/>
      <dgm:t>
        <a:bodyPr/>
        <a:lstStyle/>
        <a:p>
          <a:r>
            <a:rPr lang="en-US"/>
            <a:t>Criminal prosecution</a:t>
          </a:r>
        </a:p>
      </dgm:t>
    </dgm:pt>
    <dgm:pt modelId="{24388837-E8AF-4D42-B4A8-0D9F3E6A06BD}" type="parTrans" cxnId="{B1AFE684-6E58-478C-B352-9891A51A1526}">
      <dgm:prSet/>
      <dgm:spPr/>
      <dgm:t>
        <a:bodyPr/>
        <a:lstStyle/>
        <a:p>
          <a:endParaRPr lang="en-US"/>
        </a:p>
      </dgm:t>
    </dgm:pt>
    <dgm:pt modelId="{8F265196-8C00-4FB3-838A-CD1820D2CB7F}" type="sibTrans" cxnId="{B1AFE684-6E58-478C-B352-9891A51A1526}">
      <dgm:prSet/>
      <dgm:spPr/>
      <dgm:t>
        <a:bodyPr/>
        <a:lstStyle/>
        <a:p>
          <a:endParaRPr lang="en-US"/>
        </a:p>
      </dgm:t>
    </dgm:pt>
    <dgm:pt modelId="{F1E9A5B9-4B7A-486D-BC60-76AD0535DFD9}">
      <dgm:prSet/>
      <dgm:spPr/>
      <dgm:t>
        <a:bodyPr/>
        <a:lstStyle/>
        <a:p>
          <a:r>
            <a:rPr lang="en-US"/>
            <a:t>Loss of employment</a:t>
          </a:r>
        </a:p>
      </dgm:t>
    </dgm:pt>
    <dgm:pt modelId="{73967AAB-F0BF-4525-A0D7-EBD95333F3D4}" type="parTrans" cxnId="{D56FAF97-8BB1-4137-8349-3C1CE1112387}">
      <dgm:prSet/>
      <dgm:spPr/>
      <dgm:t>
        <a:bodyPr/>
        <a:lstStyle/>
        <a:p>
          <a:endParaRPr lang="en-US"/>
        </a:p>
      </dgm:t>
    </dgm:pt>
    <dgm:pt modelId="{BF8203F1-B4CD-40F9-A2D2-F932B6C1B84D}" type="sibTrans" cxnId="{D56FAF97-8BB1-4137-8349-3C1CE1112387}">
      <dgm:prSet/>
      <dgm:spPr/>
      <dgm:t>
        <a:bodyPr/>
        <a:lstStyle/>
        <a:p>
          <a:endParaRPr lang="en-US"/>
        </a:p>
      </dgm:t>
    </dgm:pt>
    <dgm:pt modelId="{B6521A6E-F9E3-445F-A69D-743AF4C50CBD}">
      <dgm:prSet/>
      <dgm:spPr/>
      <dgm:t>
        <a:bodyPr/>
        <a:lstStyle/>
        <a:p>
          <a:r>
            <a:rPr lang="en-US"/>
            <a:t>Attorney disciplinary action</a:t>
          </a:r>
        </a:p>
      </dgm:t>
    </dgm:pt>
    <dgm:pt modelId="{A93DD643-9D34-4C9F-94ED-C8131932D07E}" type="parTrans" cxnId="{849A2BFA-ED70-4F77-B89A-0A43870F4CDF}">
      <dgm:prSet/>
      <dgm:spPr/>
      <dgm:t>
        <a:bodyPr/>
        <a:lstStyle/>
        <a:p>
          <a:endParaRPr lang="en-US"/>
        </a:p>
      </dgm:t>
    </dgm:pt>
    <dgm:pt modelId="{6020E3D8-8C72-483B-A01E-F0816CB4820E}" type="sibTrans" cxnId="{849A2BFA-ED70-4F77-B89A-0A43870F4CDF}">
      <dgm:prSet/>
      <dgm:spPr/>
      <dgm:t>
        <a:bodyPr/>
        <a:lstStyle/>
        <a:p>
          <a:endParaRPr lang="en-US"/>
        </a:p>
      </dgm:t>
    </dgm:pt>
    <dgm:pt modelId="{773B42CF-1D27-4189-A944-EEA15EA71C1D}" type="pres">
      <dgm:prSet presAssocID="{BAE3612A-2222-46C8-8A68-86A5E03F67F1}" presName="diagram" presStyleCnt="0">
        <dgm:presLayoutVars>
          <dgm:dir/>
          <dgm:resizeHandles val="exact"/>
        </dgm:presLayoutVars>
      </dgm:prSet>
      <dgm:spPr/>
    </dgm:pt>
    <dgm:pt modelId="{63464E12-B05A-4CC2-B154-88AC947103A4}" type="pres">
      <dgm:prSet presAssocID="{7471CE1C-F4C5-4E0A-947F-E9FF159D0ACC}" presName="node" presStyleLbl="node1" presStyleIdx="0" presStyleCnt="4">
        <dgm:presLayoutVars>
          <dgm:bulletEnabled val="1"/>
        </dgm:presLayoutVars>
      </dgm:prSet>
      <dgm:spPr/>
    </dgm:pt>
    <dgm:pt modelId="{9C8B570E-CFEB-4A4F-8962-E0F1BB8694F8}" type="pres">
      <dgm:prSet presAssocID="{9B830C74-FCAC-4DC5-858F-986B4186E29A}" presName="sibTrans" presStyleCnt="0"/>
      <dgm:spPr/>
    </dgm:pt>
    <dgm:pt modelId="{0A9CE8BE-390A-4CB9-92EB-65CF83BE3AE7}" type="pres">
      <dgm:prSet presAssocID="{4EFEA1DD-EAC5-45A4-8D24-2279FCBEF7CC}" presName="node" presStyleLbl="node1" presStyleIdx="1" presStyleCnt="4">
        <dgm:presLayoutVars>
          <dgm:bulletEnabled val="1"/>
        </dgm:presLayoutVars>
      </dgm:prSet>
      <dgm:spPr/>
    </dgm:pt>
    <dgm:pt modelId="{9EB8A946-91BE-4D4E-B5DE-A5FAEF2A4A89}" type="pres">
      <dgm:prSet presAssocID="{8F265196-8C00-4FB3-838A-CD1820D2CB7F}" presName="sibTrans" presStyleCnt="0"/>
      <dgm:spPr/>
    </dgm:pt>
    <dgm:pt modelId="{200CFDF8-2E32-45DE-B44C-0DDCD78153A8}" type="pres">
      <dgm:prSet presAssocID="{F1E9A5B9-4B7A-486D-BC60-76AD0535DFD9}" presName="node" presStyleLbl="node1" presStyleIdx="2" presStyleCnt="4">
        <dgm:presLayoutVars>
          <dgm:bulletEnabled val="1"/>
        </dgm:presLayoutVars>
      </dgm:prSet>
      <dgm:spPr/>
    </dgm:pt>
    <dgm:pt modelId="{185DC130-C176-44F1-B5CA-1E7EF7E3F381}" type="pres">
      <dgm:prSet presAssocID="{BF8203F1-B4CD-40F9-A2D2-F932B6C1B84D}" presName="sibTrans" presStyleCnt="0"/>
      <dgm:spPr/>
    </dgm:pt>
    <dgm:pt modelId="{12E352D6-C2A0-484A-862B-561847869E7B}" type="pres">
      <dgm:prSet presAssocID="{B6521A6E-F9E3-445F-A69D-743AF4C50CBD}" presName="node" presStyleLbl="node1" presStyleIdx="3" presStyleCnt="4">
        <dgm:presLayoutVars>
          <dgm:bulletEnabled val="1"/>
        </dgm:presLayoutVars>
      </dgm:prSet>
      <dgm:spPr/>
    </dgm:pt>
  </dgm:ptLst>
  <dgm:cxnLst>
    <dgm:cxn modelId="{41616738-E583-4816-9FA4-70297FCBFFF3}" type="presOf" srcId="{7471CE1C-F4C5-4E0A-947F-E9FF159D0ACC}" destId="{63464E12-B05A-4CC2-B154-88AC947103A4}" srcOrd="0" destOrd="0" presId="urn:microsoft.com/office/officeart/2005/8/layout/default"/>
    <dgm:cxn modelId="{38C6317B-EB9B-4CDA-8E98-9E2A2BF285B6}" type="presOf" srcId="{F1E9A5B9-4B7A-486D-BC60-76AD0535DFD9}" destId="{200CFDF8-2E32-45DE-B44C-0DDCD78153A8}" srcOrd="0" destOrd="0" presId="urn:microsoft.com/office/officeart/2005/8/layout/default"/>
    <dgm:cxn modelId="{B1AFE684-6E58-478C-B352-9891A51A1526}" srcId="{BAE3612A-2222-46C8-8A68-86A5E03F67F1}" destId="{4EFEA1DD-EAC5-45A4-8D24-2279FCBEF7CC}" srcOrd="1" destOrd="0" parTransId="{24388837-E8AF-4D42-B4A8-0D9F3E6A06BD}" sibTransId="{8F265196-8C00-4FB3-838A-CD1820D2CB7F}"/>
    <dgm:cxn modelId="{67DD498C-6C1F-46CF-B283-3ED7A86E58A5}" type="presOf" srcId="{B6521A6E-F9E3-445F-A69D-743AF4C50CBD}" destId="{12E352D6-C2A0-484A-862B-561847869E7B}" srcOrd="0" destOrd="0" presId="urn:microsoft.com/office/officeart/2005/8/layout/default"/>
    <dgm:cxn modelId="{E50F6597-F2FF-4D6D-9AD2-D6C4A462FD42}" type="presOf" srcId="{BAE3612A-2222-46C8-8A68-86A5E03F67F1}" destId="{773B42CF-1D27-4189-A944-EEA15EA71C1D}" srcOrd="0" destOrd="0" presId="urn:microsoft.com/office/officeart/2005/8/layout/default"/>
    <dgm:cxn modelId="{D56FAF97-8BB1-4137-8349-3C1CE1112387}" srcId="{BAE3612A-2222-46C8-8A68-86A5E03F67F1}" destId="{F1E9A5B9-4B7A-486D-BC60-76AD0535DFD9}" srcOrd="2" destOrd="0" parTransId="{73967AAB-F0BF-4525-A0D7-EBD95333F3D4}" sibTransId="{BF8203F1-B4CD-40F9-A2D2-F932B6C1B84D}"/>
    <dgm:cxn modelId="{4B119DD4-2EE1-436F-B8CE-C0A715E37C9D}" type="presOf" srcId="{4EFEA1DD-EAC5-45A4-8D24-2279FCBEF7CC}" destId="{0A9CE8BE-390A-4CB9-92EB-65CF83BE3AE7}" srcOrd="0" destOrd="0" presId="urn:microsoft.com/office/officeart/2005/8/layout/default"/>
    <dgm:cxn modelId="{4FB785F2-A09F-4A63-98B4-0759A21D299F}" srcId="{BAE3612A-2222-46C8-8A68-86A5E03F67F1}" destId="{7471CE1C-F4C5-4E0A-947F-E9FF159D0ACC}" srcOrd="0" destOrd="0" parTransId="{8CDD9C48-981B-46DB-9139-F2A86D9F4D68}" sibTransId="{9B830C74-FCAC-4DC5-858F-986B4186E29A}"/>
    <dgm:cxn modelId="{849A2BFA-ED70-4F77-B89A-0A43870F4CDF}" srcId="{BAE3612A-2222-46C8-8A68-86A5E03F67F1}" destId="{B6521A6E-F9E3-445F-A69D-743AF4C50CBD}" srcOrd="3" destOrd="0" parTransId="{A93DD643-9D34-4C9F-94ED-C8131932D07E}" sibTransId="{6020E3D8-8C72-483B-A01E-F0816CB4820E}"/>
    <dgm:cxn modelId="{31DBEB76-2857-4FAB-A339-3886F0B15AE2}" type="presParOf" srcId="{773B42CF-1D27-4189-A944-EEA15EA71C1D}" destId="{63464E12-B05A-4CC2-B154-88AC947103A4}" srcOrd="0" destOrd="0" presId="urn:microsoft.com/office/officeart/2005/8/layout/default"/>
    <dgm:cxn modelId="{965F9341-9540-43FF-9E54-88379C2CB792}" type="presParOf" srcId="{773B42CF-1D27-4189-A944-EEA15EA71C1D}" destId="{9C8B570E-CFEB-4A4F-8962-E0F1BB8694F8}" srcOrd="1" destOrd="0" presId="urn:microsoft.com/office/officeart/2005/8/layout/default"/>
    <dgm:cxn modelId="{A94E6020-F023-4D1F-9605-515C01CD53D8}" type="presParOf" srcId="{773B42CF-1D27-4189-A944-EEA15EA71C1D}" destId="{0A9CE8BE-390A-4CB9-92EB-65CF83BE3AE7}" srcOrd="2" destOrd="0" presId="urn:microsoft.com/office/officeart/2005/8/layout/default"/>
    <dgm:cxn modelId="{5B82DCDF-3B8F-4205-B6DB-C44EE3A4DF45}" type="presParOf" srcId="{773B42CF-1D27-4189-A944-EEA15EA71C1D}" destId="{9EB8A946-91BE-4D4E-B5DE-A5FAEF2A4A89}" srcOrd="3" destOrd="0" presId="urn:microsoft.com/office/officeart/2005/8/layout/default"/>
    <dgm:cxn modelId="{EAF1994A-8EFF-4A3F-BBFD-592EE20F89AE}" type="presParOf" srcId="{773B42CF-1D27-4189-A944-EEA15EA71C1D}" destId="{200CFDF8-2E32-45DE-B44C-0DDCD78153A8}" srcOrd="4" destOrd="0" presId="urn:microsoft.com/office/officeart/2005/8/layout/default"/>
    <dgm:cxn modelId="{198C33ED-E67D-4DAE-BDDE-5745106D9942}" type="presParOf" srcId="{773B42CF-1D27-4189-A944-EEA15EA71C1D}" destId="{185DC130-C176-44F1-B5CA-1E7EF7E3F381}" srcOrd="5" destOrd="0" presId="urn:microsoft.com/office/officeart/2005/8/layout/default"/>
    <dgm:cxn modelId="{5AFBB781-CCE7-4CB8-A9BA-104BD9F20B6A}" type="presParOf" srcId="{773B42CF-1D27-4189-A944-EEA15EA71C1D}" destId="{12E352D6-C2A0-484A-862B-561847869E7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D9C953-1B64-437F-9583-8A3CE6959FD6}"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FCD55BE3-9CE0-4520-8E6A-C0652D8AA072}">
      <dgm:prSet/>
      <dgm:spPr/>
      <dgm:t>
        <a:bodyPr/>
        <a:lstStyle/>
        <a:p>
          <a:r>
            <a:rPr lang="en-US"/>
            <a:t>Fake Divorce</a:t>
          </a:r>
        </a:p>
      </dgm:t>
    </dgm:pt>
    <dgm:pt modelId="{422811DB-2E51-4508-8564-CFB82EC4D1F7}" type="parTrans" cxnId="{A8588164-3F06-4AB7-96D8-A8E9EFBD247C}">
      <dgm:prSet/>
      <dgm:spPr/>
      <dgm:t>
        <a:bodyPr/>
        <a:lstStyle/>
        <a:p>
          <a:endParaRPr lang="en-US"/>
        </a:p>
      </dgm:t>
    </dgm:pt>
    <dgm:pt modelId="{B32DC6B0-BEC6-454F-B648-C441676868CA}" type="sibTrans" cxnId="{A8588164-3F06-4AB7-96D8-A8E9EFBD247C}">
      <dgm:prSet/>
      <dgm:spPr/>
      <dgm:t>
        <a:bodyPr/>
        <a:lstStyle/>
        <a:p>
          <a:endParaRPr lang="en-US"/>
        </a:p>
      </dgm:t>
    </dgm:pt>
    <dgm:pt modelId="{CBA1F35B-9BDC-4A84-909A-5369286BAF30}">
      <dgm:prSet/>
      <dgm:spPr/>
      <dgm:t>
        <a:bodyPr/>
        <a:lstStyle/>
        <a:p>
          <a:r>
            <a:rPr lang="en-US"/>
            <a:t>Other fake paralegal services</a:t>
          </a:r>
        </a:p>
      </dgm:t>
    </dgm:pt>
    <dgm:pt modelId="{3CE1968B-D08D-47D7-8B6D-E1422FC4E7D2}" type="parTrans" cxnId="{BA0C3606-DB04-4A8E-A3A9-454E925F7532}">
      <dgm:prSet/>
      <dgm:spPr/>
      <dgm:t>
        <a:bodyPr/>
        <a:lstStyle/>
        <a:p>
          <a:endParaRPr lang="en-US"/>
        </a:p>
      </dgm:t>
    </dgm:pt>
    <dgm:pt modelId="{3C46657C-9723-42CB-AF61-6612E728D68E}" type="sibTrans" cxnId="{BA0C3606-DB04-4A8E-A3A9-454E925F7532}">
      <dgm:prSet/>
      <dgm:spPr/>
      <dgm:t>
        <a:bodyPr/>
        <a:lstStyle/>
        <a:p>
          <a:endParaRPr lang="en-US"/>
        </a:p>
      </dgm:t>
    </dgm:pt>
    <dgm:pt modelId="{C8292FC9-8B9E-423A-BB97-9D931E845BBE}">
      <dgm:prSet/>
      <dgm:spPr/>
      <dgm:t>
        <a:bodyPr/>
        <a:lstStyle/>
        <a:p>
          <a:r>
            <a:rPr lang="en-US"/>
            <a:t>Bail and Legal Help scam</a:t>
          </a:r>
        </a:p>
      </dgm:t>
    </dgm:pt>
    <dgm:pt modelId="{12B17D5A-8618-4CD1-A7EA-E433036A5EFF}" type="parTrans" cxnId="{2F3CFE10-195B-41E2-BBC3-9D1853305BCB}">
      <dgm:prSet/>
      <dgm:spPr/>
      <dgm:t>
        <a:bodyPr/>
        <a:lstStyle/>
        <a:p>
          <a:endParaRPr lang="en-US"/>
        </a:p>
      </dgm:t>
    </dgm:pt>
    <dgm:pt modelId="{8D86BBD9-1E19-46E1-B207-25A451D4BB10}" type="sibTrans" cxnId="{2F3CFE10-195B-41E2-BBC3-9D1853305BCB}">
      <dgm:prSet/>
      <dgm:spPr/>
      <dgm:t>
        <a:bodyPr/>
        <a:lstStyle/>
        <a:p>
          <a:endParaRPr lang="en-US"/>
        </a:p>
      </dgm:t>
    </dgm:pt>
    <dgm:pt modelId="{EA2EB2CA-F274-4DE8-A02F-DC6F495D9B4A}">
      <dgm:prSet/>
      <dgm:spPr/>
      <dgm:t>
        <a:bodyPr/>
        <a:lstStyle/>
        <a:p>
          <a:r>
            <a:rPr lang="en-US"/>
            <a:t>Fake car dealership scan</a:t>
          </a:r>
        </a:p>
      </dgm:t>
    </dgm:pt>
    <dgm:pt modelId="{353B0D4B-08C0-4AC2-81CF-90E059C60267}" type="parTrans" cxnId="{6A9E30EA-8C50-4B48-A90B-9858DF4265A2}">
      <dgm:prSet/>
      <dgm:spPr/>
      <dgm:t>
        <a:bodyPr/>
        <a:lstStyle/>
        <a:p>
          <a:endParaRPr lang="en-US"/>
        </a:p>
      </dgm:t>
    </dgm:pt>
    <dgm:pt modelId="{F38C491A-31D0-4CF8-B9A7-3A3206B541DE}" type="sibTrans" cxnId="{6A9E30EA-8C50-4B48-A90B-9858DF4265A2}">
      <dgm:prSet/>
      <dgm:spPr/>
      <dgm:t>
        <a:bodyPr/>
        <a:lstStyle/>
        <a:p>
          <a:endParaRPr lang="en-US"/>
        </a:p>
      </dgm:t>
    </dgm:pt>
    <dgm:pt modelId="{C03A6557-00F7-43AA-BAFB-E18E61F428E9}" type="pres">
      <dgm:prSet presAssocID="{68D9C953-1B64-437F-9583-8A3CE6959FD6}" presName="linear" presStyleCnt="0">
        <dgm:presLayoutVars>
          <dgm:dir/>
          <dgm:animLvl val="lvl"/>
          <dgm:resizeHandles val="exact"/>
        </dgm:presLayoutVars>
      </dgm:prSet>
      <dgm:spPr/>
    </dgm:pt>
    <dgm:pt modelId="{EF624968-1AF2-4113-9E1D-F90D19223CA8}" type="pres">
      <dgm:prSet presAssocID="{FCD55BE3-9CE0-4520-8E6A-C0652D8AA072}" presName="parentLin" presStyleCnt="0"/>
      <dgm:spPr/>
    </dgm:pt>
    <dgm:pt modelId="{41C70219-BF9F-426D-AA0F-6DF1F85A014C}" type="pres">
      <dgm:prSet presAssocID="{FCD55BE3-9CE0-4520-8E6A-C0652D8AA072}" presName="parentLeftMargin" presStyleLbl="node1" presStyleIdx="0" presStyleCnt="4"/>
      <dgm:spPr/>
    </dgm:pt>
    <dgm:pt modelId="{7777BF7C-AB72-4AA0-9663-44342CA4C132}" type="pres">
      <dgm:prSet presAssocID="{FCD55BE3-9CE0-4520-8E6A-C0652D8AA072}" presName="parentText" presStyleLbl="node1" presStyleIdx="0" presStyleCnt="4">
        <dgm:presLayoutVars>
          <dgm:chMax val="0"/>
          <dgm:bulletEnabled val="1"/>
        </dgm:presLayoutVars>
      </dgm:prSet>
      <dgm:spPr/>
    </dgm:pt>
    <dgm:pt modelId="{4C38B9CA-D656-4A68-8DAC-027EEBAB5461}" type="pres">
      <dgm:prSet presAssocID="{FCD55BE3-9CE0-4520-8E6A-C0652D8AA072}" presName="negativeSpace" presStyleCnt="0"/>
      <dgm:spPr/>
    </dgm:pt>
    <dgm:pt modelId="{BDC6F373-BA68-426A-8F45-05F68D5D0DFF}" type="pres">
      <dgm:prSet presAssocID="{FCD55BE3-9CE0-4520-8E6A-C0652D8AA072}" presName="childText" presStyleLbl="conFgAcc1" presStyleIdx="0" presStyleCnt="4">
        <dgm:presLayoutVars>
          <dgm:bulletEnabled val="1"/>
        </dgm:presLayoutVars>
      </dgm:prSet>
      <dgm:spPr/>
    </dgm:pt>
    <dgm:pt modelId="{98078580-A0B1-4FE3-9B01-A6B4D0356D7E}" type="pres">
      <dgm:prSet presAssocID="{B32DC6B0-BEC6-454F-B648-C441676868CA}" presName="spaceBetweenRectangles" presStyleCnt="0"/>
      <dgm:spPr/>
    </dgm:pt>
    <dgm:pt modelId="{A0B7D863-DA34-42C3-9187-683ECC2B2665}" type="pres">
      <dgm:prSet presAssocID="{CBA1F35B-9BDC-4A84-909A-5369286BAF30}" presName="parentLin" presStyleCnt="0"/>
      <dgm:spPr/>
    </dgm:pt>
    <dgm:pt modelId="{4EF124BB-B266-4C38-BE94-F6EFE744EB0B}" type="pres">
      <dgm:prSet presAssocID="{CBA1F35B-9BDC-4A84-909A-5369286BAF30}" presName="parentLeftMargin" presStyleLbl="node1" presStyleIdx="0" presStyleCnt="4"/>
      <dgm:spPr/>
    </dgm:pt>
    <dgm:pt modelId="{D8DAE01B-A757-47BA-9068-2A5F7148E996}" type="pres">
      <dgm:prSet presAssocID="{CBA1F35B-9BDC-4A84-909A-5369286BAF30}" presName="parentText" presStyleLbl="node1" presStyleIdx="1" presStyleCnt="4">
        <dgm:presLayoutVars>
          <dgm:chMax val="0"/>
          <dgm:bulletEnabled val="1"/>
        </dgm:presLayoutVars>
      </dgm:prSet>
      <dgm:spPr/>
    </dgm:pt>
    <dgm:pt modelId="{4835B380-48C3-4DEE-BCBB-A5F700A506A4}" type="pres">
      <dgm:prSet presAssocID="{CBA1F35B-9BDC-4A84-909A-5369286BAF30}" presName="negativeSpace" presStyleCnt="0"/>
      <dgm:spPr/>
    </dgm:pt>
    <dgm:pt modelId="{4EAD143E-4192-4329-8C15-8430EB4C828F}" type="pres">
      <dgm:prSet presAssocID="{CBA1F35B-9BDC-4A84-909A-5369286BAF30}" presName="childText" presStyleLbl="conFgAcc1" presStyleIdx="1" presStyleCnt="4">
        <dgm:presLayoutVars>
          <dgm:bulletEnabled val="1"/>
        </dgm:presLayoutVars>
      </dgm:prSet>
      <dgm:spPr/>
    </dgm:pt>
    <dgm:pt modelId="{B51F7100-69F8-421D-93A7-9AFDB1DA533A}" type="pres">
      <dgm:prSet presAssocID="{3C46657C-9723-42CB-AF61-6612E728D68E}" presName="spaceBetweenRectangles" presStyleCnt="0"/>
      <dgm:spPr/>
    </dgm:pt>
    <dgm:pt modelId="{E1B69B2B-7676-433A-9795-0A456D7BA66A}" type="pres">
      <dgm:prSet presAssocID="{C8292FC9-8B9E-423A-BB97-9D931E845BBE}" presName="parentLin" presStyleCnt="0"/>
      <dgm:spPr/>
    </dgm:pt>
    <dgm:pt modelId="{B75D0A24-10BD-4440-A6E3-33B937330AC1}" type="pres">
      <dgm:prSet presAssocID="{C8292FC9-8B9E-423A-BB97-9D931E845BBE}" presName="parentLeftMargin" presStyleLbl="node1" presStyleIdx="1" presStyleCnt="4"/>
      <dgm:spPr/>
    </dgm:pt>
    <dgm:pt modelId="{BED222B2-2B57-4262-9F3E-091E1DF6C30B}" type="pres">
      <dgm:prSet presAssocID="{C8292FC9-8B9E-423A-BB97-9D931E845BBE}" presName="parentText" presStyleLbl="node1" presStyleIdx="2" presStyleCnt="4">
        <dgm:presLayoutVars>
          <dgm:chMax val="0"/>
          <dgm:bulletEnabled val="1"/>
        </dgm:presLayoutVars>
      </dgm:prSet>
      <dgm:spPr/>
    </dgm:pt>
    <dgm:pt modelId="{9FC1C8BA-4535-4B81-9D82-DB6AAEBD8047}" type="pres">
      <dgm:prSet presAssocID="{C8292FC9-8B9E-423A-BB97-9D931E845BBE}" presName="negativeSpace" presStyleCnt="0"/>
      <dgm:spPr/>
    </dgm:pt>
    <dgm:pt modelId="{BC36A53C-2D6D-4F37-9B31-0862C3CD08F4}" type="pres">
      <dgm:prSet presAssocID="{C8292FC9-8B9E-423A-BB97-9D931E845BBE}" presName="childText" presStyleLbl="conFgAcc1" presStyleIdx="2" presStyleCnt="4">
        <dgm:presLayoutVars>
          <dgm:bulletEnabled val="1"/>
        </dgm:presLayoutVars>
      </dgm:prSet>
      <dgm:spPr/>
    </dgm:pt>
    <dgm:pt modelId="{C83BF249-8923-41A3-A4E9-202FC8AEBA36}" type="pres">
      <dgm:prSet presAssocID="{8D86BBD9-1E19-46E1-B207-25A451D4BB10}" presName="spaceBetweenRectangles" presStyleCnt="0"/>
      <dgm:spPr/>
    </dgm:pt>
    <dgm:pt modelId="{B4944E4F-30EE-4B51-8347-3B0609549DB7}" type="pres">
      <dgm:prSet presAssocID="{EA2EB2CA-F274-4DE8-A02F-DC6F495D9B4A}" presName="parentLin" presStyleCnt="0"/>
      <dgm:spPr/>
    </dgm:pt>
    <dgm:pt modelId="{7EC906F2-CDD2-4C6A-85A4-9431FB3D88CB}" type="pres">
      <dgm:prSet presAssocID="{EA2EB2CA-F274-4DE8-A02F-DC6F495D9B4A}" presName="parentLeftMargin" presStyleLbl="node1" presStyleIdx="2" presStyleCnt="4"/>
      <dgm:spPr/>
    </dgm:pt>
    <dgm:pt modelId="{10701002-1790-4F12-9FAF-A4AEA13B688F}" type="pres">
      <dgm:prSet presAssocID="{EA2EB2CA-F274-4DE8-A02F-DC6F495D9B4A}" presName="parentText" presStyleLbl="node1" presStyleIdx="3" presStyleCnt="4">
        <dgm:presLayoutVars>
          <dgm:chMax val="0"/>
          <dgm:bulletEnabled val="1"/>
        </dgm:presLayoutVars>
      </dgm:prSet>
      <dgm:spPr/>
    </dgm:pt>
    <dgm:pt modelId="{CA352C5B-747D-4A46-B725-1E56F5055DAA}" type="pres">
      <dgm:prSet presAssocID="{EA2EB2CA-F274-4DE8-A02F-DC6F495D9B4A}" presName="negativeSpace" presStyleCnt="0"/>
      <dgm:spPr/>
    </dgm:pt>
    <dgm:pt modelId="{95510F8A-6F87-48C3-B14A-8017017353FB}" type="pres">
      <dgm:prSet presAssocID="{EA2EB2CA-F274-4DE8-A02F-DC6F495D9B4A}" presName="childText" presStyleLbl="conFgAcc1" presStyleIdx="3" presStyleCnt="4">
        <dgm:presLayoutVars>
          <dgm:bulletEnabled val="1"/>
        </dgm:presLayoutVars>
      </dgm:prSet>
      <dgm:spPr/>
    </dgm:pt>
  </dgm:ptLst>
  <dgm:cxnLst>
    <dgm:cxn modelId="{6DDDA604-4236-4B2E-8858-A51276E5E46F}" type="presOf" srcId="{FCD55BE3-9CE0-4520-8E6A-C0652D8AA072}" destId="{7777BF7C-AB72-4AA0-9663-44342CA4C132}" srcOrd="1" destOrd="0" presId="urn:microsoft.com/office/officeart/2005/8/layout/list1"/>
    <dgm:cxn modelId="{BA0C3606-DB04-4A8E-A3A9-454E925F7532}" srcId="{68D9C953-1B64-437F-9583-8A3CE6959FD6}" destId="{CBA1F35B-9BDC-4A84-909A-5369286BAF30}" srcOrd="1" destOrd="0" parTransId="{3CE1968B-D08D-47D7-8B6D-E1422FC4E7D2}" sibTransId="{3C46657C-9723-42CB-AF61-6612E728D68E}"/>
    <dgm:cxn modelId="{36CEAB07-9C7C-454B-A3D2-8CFA773738DB}" type="presOf" srcId="{FCD55BE3-9CE0-4520-8E6A-C0652D8AA072}" destId="{41C70219-BF9F-426D-AA0F-6DF1F85A014C}" srcOrd="0" destOrd="0" presId="urn:microsoft.com/office/officeart/2005/8/layout/list1"/>
    <dgm:cxn modelId="{2F3CFE10-195B-41E2-BBC3-9D1853305BCB}" srcId="{68D9C953-1B64-437F-9583-8A3CE6959FD6}" destId="{C8292FC9-8B9E-423A-BB97-9D931E845BBE}" srcOrd="2" destOrd="0" parTransId="{12B17D5A-8618-4CD1-A7EA-E433036A5EFF}" sibTransId="{8D86BBD9-1E19-46E1-B207-25A451D4BB10}"/>
    <dgm:cxn modelId="{F5B8A713-4D8B-472A-9A8B-4DBC2AD48CB7}" type="presOf" srcId="{CBA1F35B-9BDC-4A84-909A-5369286BAF30}" destId="{D8DAE01B-A757-47BA-9068-2A5F7148E996}" srcOrd="1" destOrd="0" presId="urn:microsoft.com/office/officeart/2005/8/layout/list1"/>
    <dgm:cxn modelId="{F1B6B63F-4EAB-48A0-A335-4833FF71051D}" type="presOf" srcId="{CBA1F35B-9BDC-4A84-909A-5369286BAF30}" destId="{4EF124BB-B266-4C38-BE94-F6EFE744EB0B}" srcOrd="0" destOrd="0" presId="urn:microsoft.com/office/officeart/2005/8/layout/list1"/>
    <dgm:cxn modelId="{57033D5F-87FB-439F-9EBE-5CB38D309D85}" type="presOf" srcId="{EA2EB2CA-F274-4DE8-A02F-DC6F495D9B4A}" destId="{10701002-1790-4F12-9FAF-A4AEA13B688F}" srcOrd="1" destOrd="0" presId="urn:microsoft.com/office/officeart/2005/8/layout/list1"/>
    <dgm:cxn modelId="{A8588164-3F06-4AB7-96D8-A8E9EFBD247C}" srcId="{68D9C953-1B64-437F-9583-8A3CE6959FD6}" destId="{FCD55BE3-9CE0-4520-8E6A-C0652D8AA072}" srcOrd="0" destOrd="0" parTransId="{422811DB-2E51-4508-8564-CFB82EC4D1F7}" sibTransId="{B32DC6B0-BEC6-454F-B648-C441676868CA}"/>
    <dgm:cxn modelId="{24A8446D-0DC8-4FD7-B67A-1ECF8E8D13D1}" type="presOf" srcId="{EA2EB2CA-F274-4DE8-A02F-DC6F495D9B4A}" destId="{7EC906F2-CDD2-4C6A-85A4-9431FB3D88CB}" srcOrd="0" destOrd="0" presId="urn:microsoft.com/office/officeart/2005/8/layout/list1"/>
    <dgm:cxn modelId="{7D7D2D6F-5D40-4599-B116-2A7DA38FEECB}" type="presOf" srcId="{C8292FC9-8B9E-423A-BB97-9D931E845BBE}" destId="{B75D0A24-10BD-4440-A6E3-33B937330AC1}" srcOrd="0" destOrd="0" presId="urn:microsoft.com/office/officeart/2005/8/layout/list1"/>
    <dgm:cxn modelId="{2782399F-CE9A-47E8-B514-E04D57BBDEF6}" type="presOf" srcId="{C8292FC9-8B9E-423A-BB97-9D931E845BBE}" destId="{BED222B2-2B57-4262-9F3E-091E1DF6C30B}" srcOrd="1" destOrd="0" presId="urn:microsoft.com/office/officeart/2005/8/layout/list1"/>
    <dgm:cxn modelId="{6A9E30EA-8C50-4B48-A90B-9858DF4265A2}" srcId="{68D9C953-1B64-437F-9583-8A3CE6959FD6}" destId="{EA2EB2CA-F274-4DE8-A02F-DC6F495D9B4A}" srcOrd="3" destOrd="0" parTransId="{353B0D4B-08C0-4AC2-81CF-90E059C60267}" sibTransId="{F38C491A-31D0-4CF8-B9A7-3A3206B541DE}"/>
    <dgm:cxn modelId="{3B3188F6-0DFD-488F-ACF7-89C32CC036CB}" type="presOf" srcId="{68D9C953-1B64-437F-9583-8A3CE6959FD6}" destId="{C03A6557-00F7-43AA-BAFB-E18E61F428E9}" srcOrd="0" destOrd="0" presId="urn:microsoft.com/office/officeart/2005/8/layout/list1"/>
    <dgm:cxn modelId="{7013F0E6-4C10-4F5B-A1FD-5A438D65DEE8}" type="presParOf" srcId="{C03A6557-00F7-43AA-BAFB-E18E61F428E9}" destId="{EF624968-1AF2-4113-9E1D-F90D19223CA8}" srcOrd="0" destOrd="0" presId="urn:microsoft.com/office/officeart/2005/8/layout/list1"/>
    <dgm:cxn modelId="{D6EF0082-F81B-4B0F-930B-5F6AAFD35C3D}" type="presParOf" srcId="{EF624968-1AF2-4113-9E1D-F90D19223CA8}" destId="{41C70219-BF9F-426D-AA0F-6DF1F85A014C}" srcOrd="0" destOrd="0" presId="urn:microsoft.com/office/officeart/2005/8/layout/list1"/>
    <dgm:cxn modelId="{8BB8E1D2-76CE-46FE-B754-A22B3D911AAF}" type="presParOf" srcId="{EF624968-1AF2-4113-9E1D-F90D19223CA8}" destId="{7777BF7C-AB72-4AA0-9663-44342CA4C132}" srcOrd="1" destOrd="0" presId="urn:microsoft.com/office/officeart/2005/8/layout/list1"/>
    <dgm:cxn modelId="{09119D4C-9BD8-4E85-988D-A2902B5AB64B}" type="presParOf" srcId="{C03A6557-00F7-43AA-BAFB-E18E61F428E9}" destId="{4C38B9CA-D656-4A68-8DAC-027EEBAB5461}" srcOrd="1" destOrd="0" presId="urn:microsoft.com/office/officeart/2005/8/layout/list1"/>
    <dgm:cxn modelId="{6A376823-56DD-4C0D-808D-06F772554D34}" type="presParOf" srcId="{C03A6557-00F7-43AA-BAFB-E18E61F428E9}" destId="{BDC6F373-BA68-426A-8F45-05F68D5D0DFF}" srcOrd="2" destOrd="0" presId="urn:microsoft.com/office/officeart/2005/8/layout/list1"/>
    <dgm:cxn modelId="{3C8259FF-3D42-49CB-8B75-514041790383}" type="presParOf" srcId="{C03A6557-00F7-43AA-BAFB-E18E61F428E9}" destId="{98078580-A0B1-4FE3-9B01-A6B4D0356D7E}" srcOrd="3" destOrd="0" presId="urn:microsoft.com/office/officeart/2005/8/layout/list1"/>
    <dgm:cxn modelId="{9CF3709D-A3F3-407E-B359-585DBF36401F}" type="presParOf" srcId="{C03A6557-00F7-43AA-BAFB-E18E61F428E9}" destId="{A0B7D863-DA34-42C3-9187-683ECC2B2665}" srcOrd="4" destOrd="0" presId="urn:microsoft.com/office/officeart/2005/8/layout/list1"/>
    <dgm:cxn modelId="{49D2DC3A-37D4-49E4-8859-53C6DC566A5F}" type="presParOf" srcId="{A0B7D863-DA34-42C3-9187-683ECC2B2665}" destId="{4EF124BB-B266-4C38-BE94-F6EFE744EB0B}" srcOrd="0" destOrd="0" presId="urn:microsoft.com/office/officeart/2005/8/layout/list1"/>
    <dgm:cxn modelId="{9C790EA6-9358-4CE6-898A-B52582C2BD2E}" type="presParOf" srcId="{A0B7D863-DA34-42C3-9187-683ECC2B2665}" destId="{D8DAE01B-A757-47BA-9068-2A5F7148E996}" srcOrd="1" destOrd="0" presId="urn:microsoft.com/office/officeart/2005/8/layout/list1"/>
    <dgm:cxn modelId="{D3C5BECC-DB8F-46B3-B2CB-F8CC9BDE5766}" type="presParOf" srcId="{C03A6557-00F7-43AA-BAFB-E18E61F428E9}" destId="{4835B380-48C3-4DEE-BCBB-A5F700A506A4}" srcOrd="5" destOrd="0" presId="urn:microsoft.com/office/officeart/2005/8/layout/list1"/>
    <dgm:cxn modelId="{484D695B-E5AF-43DF-89A3-E99E160B418A}" type="presParOf" srcId="{C03A6557-00F7-43AA-BAFB-E18E61F428E9}" destId="{4EAD143E-4192-4329-8C15-8430EB4C828F}" srcOrd="6" destOrd="0" presId="urn:microsoft.com/office/officeart/2005/8/layout/list1"/>
    <dgm:cxn modelId="{5E0B6F58-DDBF-455E-882E-AFBAB4B1486D}" type="presParOf" srcId="{C03A6557-00F7-43AA-BAFB-E18E61F428E9}" destId="{B51F7100-69F8-421D-93A7-9AFDB1DA533A}" srcOrd="7" destOrd="0" presId="urn:microsoft.com/office/officeart/2005/8/layout/list1"/>
    <dgm:cxn modelId="{78E8F243-D679-48C0-99C0-F2C74BBA64F4}" type="presParOf" srcId="{C03A6557-00F7-43AA-BAFB-E18E61F428E9}" destId="{E1B69B2B-7676-433A-9795-0A456D7BA66A}" srcOrd="8" destOrd="0" presId="urn:microsoft.com/office/officeart/2005/8/layout/list1"/>
    <dgm:cxn modelId="{4670453D-FFB7-40C3-8A31-E5CCD6EC7F6E}" type="presParOf" srcId="{E1B69B2B-7676-433A-9795-0A456D7BA66A}" destId="{B75D0A24-10BD-4440-A6E3-33B937330AC1}" srcOrd="0" destOrd="0" presId="urn:microsoft.com/office/officeart/2005/8/layout/list1"/>
    <dgm:cxn modelId="{3B94D5DE-CE18-4F84-841C-A78BBF429D49}" type="presParOf" srcId="{E1B69B2B-7676-433A-9795-0A456D7BA66A}" destId="{BED222B2-2B57-4262-9F3E-091E1DF6C30B}" srcOrd="1" destOrd="0" presId="urn:microsoft.com/office/officeart/2005/8/layout/list1"/>
    <dgm:cxn modelId="{F2FBA28F-9644-4C30-8D4A-59810946D491}" type="presParOf" srcId="{C03A6557-00F7-43AA-BAFB-E18E61F428E9}" destId="{9FC1C8BA-4535-4B81-9D82-DB6AAEBD8047}" srcOrd="9" destOrd="0" presId="urn:microsoft.com/office/officeart/2005/8/layout/list1"/>
    <dgm:cxn modelId="{8B50B432-156D-4A23-9714-773211E40CE5}" type="presParOf" srcId="{C03A6557-00F7-43AA-BAFB-E18E61F428E9}" destId="{BC36A53C-2D6D-4F37-9B31-0862C3CD08F4}" srcOrd="10" destOrd="0" presId="urn:microsoft.com/office/officeart/2005/8/layout/list1"/>
    <dgm:cxn modelId="{CD041F9B-C7A2-4E08-95D9-1C9F292F548D}" type="presParOf" srcId="{C03A6557-00F7-43AA-BAFB-E18E61F428E9}" destId="{C83BF249-8923-41A3-A4E9-202FC8AEBA36}" srcOrd="11" destOrd="0" presId="urn:microsoft.com/office/officeart/2005/8/layout/list1"/>
    <dgm:cxn modelId="{CD2C423A-51B7-4A69-A5B5-7E34A1B49D9D}" type="presParOf" srcId="{C03A6557-00F7-43AA-BAFB-E18E61F428E9}" destId="{B4944E4F-30EE-4B51-8347-3B0609549DB7}" srcOrd="12" destOrd="0" presId="urn:microsoft.com/office/officeart/2005/8/layout/list1"/>
    <dgm:cxn modelId="{A602E2CD-E6BF-463A-A94C-E0C9FA6D8501}" type="presParOf" srcId="{B4944E4F-30EE-4B51-8347-3B0609549DB7}" destId="{7EC906F2-CDD2-4C6A-85A4-9431FB3D88CB}" srcOrd="0" destOrd="0" presId="urn:microsoft.com/office/officeart/2005/8/layout/list1"/>
    <dgm:cxn modelId="{2F56E523-3A0A-4E6E-B6CF-03929CC5917E}" type="presParOf" srcId="{B4944E4F-30EE-4B51-8347-3B0609549DB7}" destId="{10701002-1790-4F12-9FAF-A4AEA13B688F}" srcOrd="1" destOrd="0" presId="urn:microsoft.com/office/officeart/2005/8/layout/list1"/>
    <dgm:cxn modelId="{71F73918-991E-4129-BE1C-8DAADA19597A}" type="presParOf" srcId="{C03A6557-00F7-43AA-BAFB-E18E61F428E9}" destId="{CA352C5B-747D-4A46-B725-1E56F5055DAA}" srcOrd="13" destOrd="0" presId="urn:microsoft.com/office/officeart/2005/8/layout/list1"/>
    <dgm:cxn modelId="{A8201FE0-5628-433D-BC21-69ECBFEFD81C}" type="presParOf" srcId="{C03A6557-00F7-43AA-BAFB-E18E61F428E9}" destId="{95510F8A-6F87-48C3-B14A-8017017353F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693B0C-FA49-4391-BE97-1CF5CEB5E9E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90BA74E-EF00-421B-84CE-856FCBA13D88}">
      <dgm:prSet/>
      <dgm:spPr/>
      <dgm:t>
        <a:bodyPr/>
        <a:lstStyle/>
        <a:p>
          <a:r>
            <a:rPr lang="en-US"/>
            <a:t>Individual operated immigration consulting service</a:t>
          </a:r>
        </a:p>
      </dgm:t>
    </dgm:pt>
    <dgm:pt modelId="{EEACF704-7263-418B-B8AA-44404C8FCE40}" type="parTrans" cxnId="{FB3CF9D0-C349-4764-9A5B-D12A817E3741}">
      <dgm:prSet/>
      <dgm:spPr/>
      <dgm:t>
        <a:bodyPr/>
        <a:lstStyle/>
        <a:p>
          <a:endParaRPr lang="en-US"/>
        </a:p>
      </dgm:t>
    </dgm:pt>
    <dgm:pt modelId="{F8B5FDD5-0EB0-41CE-9A7E-10E26C6C4706}" type="sibTrans" cxnId="{FB3CF9D0-C349-4764-9A5B-D12A817E3741}">
      <dgm:prSet/>
      <dgm:spPr/>
      <dgm:t>
        <a:bodyPr/>
        <a:lstStyle/>
        <a:p>
          <a:endParaRPr lang="en-US"/>
        </a:p>
      </dgm:t>
    </dgm:pt>
    <dgm:pt modelId="{D92D843E-F40B-4C0B-94EA-3D34CE47FDB6}">
      <dgm:prSet/>
      <dgm:spPr/>
      <dgm:t>
        <a:bodyPr/>
        <a:lstStyle/>
        <a:p>
          <a:r>
            <a:rPr lang="en-US"/>
            <a:t>Provided legal advice without a law license</a:t>
          </a:r>
        </a:p>
      </dgm:t>
    </dgm:pt>
    <dgm:pt modelId="{DEEABBAF-B28A-4DA8-B5D4-938FA9FB2062}" type="parTrans" cxnId="{68897127-2181-43D2-87DA-E039849C636B}">
      <dgm:prSet/>
      <dgm:spPr/>
      <dgm:t>
        <a:bodyPr/>
        <a:lstStyle/>
        <a:p>
          <a:endParaRPr lang="en-US"/>
        </a:p>
      </dgm:t>
    </dgm:pt>
    <dgm:pt modelId="{2BA58182-1981-468E-B2F1-C2EFA2B5A39F}" type="sibTrans" cxnId="{68897127-2181-43D2-87DA-E039849C636B}">
      <dgm:prSet/>
      <dgm:spPr/>
      <dgm:t>
        <a:bodyPr/>
        <a:lstStyle/>
        <a:p>
          <a:endParaRPr lang="en-US"/>
        </a:p>
      </dgm:t>
    </dgm:pt>
    <dgm:pt modelId="{6D6E4F93-5663-4C1A-AB68-44004D4024B9}">
      <dgm:prSet/>
      <dgm:spPr/>
      <dgm:t>
        <a:bodyPr/>
        <a:lstStyle/>
        <a:p>
          <a:r>
            <a:rPr lang="en-US"/>
            <a:t>Charged clients for legal services</a:t>
          </a:r>
        </a:p>
      </dgm:t>
    </dgm:pt>
    <dgm:pt modelId="{600F6EE6-2633-4F34-ABFA-29D1B3A39418}" type="parTrans" cxnId="{4BC6A378-A3FA-4B80-9510-8CD2B042657E}">
      <dgm:prSet/>
      <dgm:spPr/>
      <dgm:t>
        <a:bodyPr/>
        <a:lstStyle/>
        <a:p>
          <a:endParaRPr lang="en-US"/>
        </a:p>
      </dgm:t>
    </dgm:pt>
    <dgm:pt modelId="{430E6D24-67E6-4961-9E64-2049A404F3DD}" type="sibTrans" cxnId="{4BC6A378-A3FA-4B80-9510-8CD2B042657E}">
      <dgm:prSet/>
      <dgm:spPr/>
      <dgm:t>
        <a:bodyPr/>
        <a:lstStyle/>
        <a:p>
          <a:endParaRPr lang="en-US"/>
        </a:p>
      </dgm:t>
    </dgm:pt>
    <dgm:pt modelId="{B995A251-FD87-4AF2-A408-B5BB07C1BB55}" type="pres">
      <dgm:prSet presAssocID="{2D693B0C-FA49-4391-BE97-1CF5CEB5E9E1}" presName="root" presStyleCnt="0">
        <dgm:presLayoutVars>
          <dgm:dir/>
          <dgm:resizeHandles val="exact"/>
        </dgm:presLayoutVars>
      </dgm:prSet>
      <dgm:spPr/>
    </dgm:pt>
    <dgm:pt modelId="{907BBF96-D315-47F3-AD75-89568111D9BF}" type="pres">
      <dgm:prSet presAssocID="{290BA74E-EF00-421B-84CE-856FCBA13D88}" presName="compNode" presStyleCnt="0"/>
      <dgm:spPr/>
    </dgm:pt>
    <dgm:pt modelId="{AE451FBB-61CB-41A0-995A-F79EB72B6B45}" type="pres">
      <dgm:prSet presAssocID="{290BA74E-EF00-421B-84CE-856FCBA13D88}" presName="bgRect" presStyleLbl="bgShp" presStyleIdx="0" presStyleCnt="3"/>
      <dgm:spPr/>
    </dgm:pt>
    <dgm:pt modelId="{BB5FEFC1-9881-4621-AC5B-8851B05EEE1F}" type="pres">
      <dgm:prSet presAssocID="{290BA74E-EF00-421B-84CE-856FCBA13D8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02E1081A-5A8C-4D8D-9430-1899D55AB20D}" type="pres">
      <dgm:prSet presAssocID="{290BA74E-EF00-421B-84CE-856FCBA13D88}" presName="spaceRect" presStyleCnt="0"/>
      <dgm:spPr/>
    </dgm:pt>
    <dgm:pt modelId="{D60EC12C-496B-4309-95B0-439547DB799C}" type="pres">
      <dgm:prSet presAssocID="{290BA74E-EF00-421B-84CE-856FCBA13D88}" presName="parTx" presStyleLbl="revTx" presStyleIdx="0" presStyleCnt="3">
        <dgm:presLayoutVars>
          <dgm:chMax val="0"/>
          <dgm:chPref val="0"/>
        </dgm:presLayoutVars>
      </dgm:prSet>
      <dgm:spPr/>
    </dgm:pt>
    <dgm:pt modelId="{4B18491B-9C2D-4932-9BF8-D196141BFB9D}" type="pres">
      <dgm:prSet presAssocID="{F8B5FDD5-0EB0-41CE-9A7E-10E26C6C4706}" presName="sibTrans" presStyleCnt="0"/>
      <dgm:spPr/>
    </dgm:pt>
    <dgm:pt modelId="{D0D9D25E-2F7B-4107-A8A9-B5E32D6719A4}" type="pres">
      <dgm:prSet presAssocID="{D92D843E-F40B-4C0B-94EA-3D34CE47FDB6}" presName="compNode" presStyleCnt="0"/>
      <dgm:spPr/>
    </dgm:pt>
    <dgm:pt modelId="{F9A4995A-3725-46AF-9093-62BE6550F725}" type="pres">
      <dgm:prSet presAssocID="{D92D843E-F40B-4C0B-94EA-3D34CE47FDB6}" presName="bgRect" presStyleLbl="bgShp" presStyleIdx="1" presStyleCnt="3"/>
      <dgm:spPr/>
    </dgm:pt>
    <dgm:pt modelId="{92225837-C79A-46FE-B46A-4D47E545489D}" type="pres">
      <dgm:prSet presAssocID="{D92D843E-F40B-4C0B-94EA-3D34CE47FDB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D902C9E0-1B6C-481E-B330-165D8E0BBCB4}" type="pres">
      <dgm:prSet presAssocID="{D92D843E-F40B-4C0B-94EA-3D34CE47FDB6}" presName="spaceRect" presStyleCnt="0"/>
      <dgm:spPr/>
    </dgm:pt>
    <dgm:pt modelId="{87004DE9-E0DE-433F-AC0E-90BCE7B1D224}" type="pres">
      <dgm:prSet presAssocID="{D92D843E-F40B-4C0B-94EA-3D34CE47FDB6}" presName="parTx" presStyleLbl="revTx" presStyleIdx="1" presStyleCnt="3">
        <dgm:presLayoutVars>
          <dgm:chMax val="0"/>
          <dgm:chPref val="0"/>
        </dgm:presLayoutVars>
      </dgm:prSet>
      <dgm:spPr/>
    </dgm:pt>
    <dgm:pt modelId="{9F1A7B9D-2FB5-46DB-827B-CC45CB305C80}" type="pres">
      <dgm:prSet presAssocID="{2BA58182-1981-468E-B2F1-C2EFA2B5A39F}" presName="sibTrans" presStyleCnt="0"/>
      <dgm:spPr/>
    </dgm:pt>
    <dgm:pt modelId="{070B22ED-95D5-4331-99FD-A4642AB43911}" type="pres">
      <dgm:prSet presAssocID="{6D6E4F93-5663-4C1A-AB68-44004D4024B9}" presName="compNode" presStyleCnt="0"/>
      <dgm:spPr/>
    </dgm:pt>
    <dgm:pt modelId="{F0D7AEF6-49A8-4B3A-8959-B95C310B2E95}" type="pres">
      <dgm:prSet presAssocID="{6D6E4F93-5663-4C1A-AB68-44004D4024B9}" presName="bgRect" presStyleLbl="bgShp" presStyleIdx="2" presStyleCnt="3"/>
      <dgm:spPr/>
    </dgm:pt>
    <dgm:pt modelId="{D20CC295-1929-4F27-B887-92DA4FDFB366}" type="pres">
      <dgm:prSet presAssocID="{6D6E4F93-5663-4C1A-AB68-44004D4024B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2BE3AB5A-5A34-4B90-96B2-C6219729CE39}" type="pres">
      <dgm:prSet presAssocID="{6D6E4F93-5663-4C1A-AB68-44004D4024B9}" presName="spaceRect" presStyleCnt="0"/>
      <dgm:spPr/>
    </dgm:pt>
    <dgm:pt modelId="{4B0A983D-1B43-411A-A958-6477F4519825}" type="pres">
      <dgm:prSet presAssocID="{6D6E4F93-5663-4C1A-AB68-44004D4024B9}" presName="parTx" presStyleLbl="revTx" presStyleIdx="2" presStyleCnt="3">
        <dgm:presLayoutVars>
          <dgm:chMax val="0"/>
          <dgm:chPref val="0"/>
        </dgm:presLayoutVars>
      </dgm:prSet>
      <dgm:spPr/>
    </dgm:pt>
  </dgm:ptLst>
  <dgm:cxnLst>
    <dgm:cxn modelId="{68897127-2181-43D2-87DA-E039849C636B}" srcId="{2D693B0C-FA49-4391-BE97-1CF5CEB5E9E1}" destId="{D92D843E-F40B-4C0B-94EA-3D34CE47FDB6}" srcOrd="1" destOrd="0" parTransId="{DEEABBAF-B28A-4DA8-B5D4-938FA9FB2062}" sibTransId="{2BA58182-1981-468E-B2F1-C2EFA2B5A39F}"/>
    <dgm:cxn modelId="{D31B1D44-2AD2-4569-8712-9843C7CE1770}" type="presOf" srcId="{D92D843E-F40B-4C0B-94EA-3D34CE47FDB6}" destId="{87004DE9-E0DE-433F-AC0E-90BCE7B1D224}" srcOrd="0" destOrd="0" presId="urn:microsoft.com/office/officeart/2018/2/layout/IconVerticalSolidList"/>
    <dgm:cxn modelId="{4BC6A378-A3FA-4B80-9510-8CD2B042657E}" srcId="{2D693B0C-FA49-4391-BE97-1CF5CEB5E9E1}" destId="{6D6E4F93-5663-4C1A-AB68-44004D4024B9}" srcOrd="2" destOrd="0" parTransId="{600F6EE6-2633-4F34-ABFA-29D1B3A39418}" sibTransId="{430E6D24-67E6-4961-9E64-2049A404F3DD}"/>
    <dgm:cxn modelId="{A862B6CD-6888-4D36-A9CC-C0FAA40949DA}" type="presOf" srcId="{290BA74E-EF00-421B-84CE-856FCBA13D88}" destId="{D60EC12C-496B-4309-95B0-439547DB799C}" srcOrd="0" destOrd="0" presId="urn:microsoft.com/office/officeart/2018/2/layout/IconVerticalSolidList"/>
    <dgm:cxn modelId="{FB3CF9D0-C349-4764-9A5B-D12A817E3741}" srcId="{2D693B0C-FA49-4391-BE97-1CF5CEB5E9E1}" destId="{290BA74E-EF00-421B-84CE-856FCBA13D88}" srcOrd="0" destOrd="0" parTransId="{EEACF704-7263-418B-B8AA-44404C8FCE40}" sibTransId="{F8B5FDD5-0EB0-41CE-9A7E-10E26C6C4706}"/>
    <dgm:cxn modelId="{7E35C5D2-E11D-4B64-8C06-3C8CAD0C4425}" type="presOf" srcId="{6D6E4F93-5663-4C1A-AB68-44004D4024B9}" destId="{4B0A983D-1B43-411A-A958-6477F4519825}" srcOrd="0" destOrd="0" presId="urn:microsoft.com/office/officeart/2018/2/layout/IconVerticalSolidList"/>
    <dgm:cxn modelId="{3BE72BD8-0EFE-4093-8547-0099248D11DB}" type="presOf" srcId="{2D693B0C-FA49-4391-BE97-1CF5CEB5E9E1}" destId="{B995A251-FD87-4AF2-A408-B5BB07C1BB55}" srcOrd="0" destOrd="0" presId="urn:microsoft.com/office/officeart/2018/2/layout/IconVerticalSolidList"/>
    <dgm:cxn modelId="{92FB28D1-BC2F-49CC-9D1F-3B50DA412199}" type="presParOf" srcId="{B995A251-FD87-4AF2-A408-B5BB07C1BB55}" destId="{907BBF96-D315-47F3-AD75-89568111D9BF}" srcOrd="0" destOrd="0" presId="urn:microsoft.com/office/officeart/2018/2/layout/IconVerticalSolidList"/>
    <dgm:cxn modelId="{75850FA9-0348-498F-9B3C-44A985D4E98F}" type="presParOf" srcId="{907BBF96-D315-47F3-AD75-89568111D9BF}" destId="{AE451FBB-61CB-41A0-995A-F79EB72B6B45}" srcOrd="0" destOrd="0" presId="urn:microsoft.com/office/officeart/2018/2/layout/IconVerticalSolidList"/>
    <dgm:cxn modelId="{665C9D9C-80D0-421C-A0AC-EEA5698400DE}" type="presParOf" srcId="{907BBF96-D315-47F3-AD75-89568111D9BF}" destId="{BB5FEFC1-9881-4621-AC5B-8851B05EEE1F}" srcOrd="1" destOrd="0" presId="urn:microsoft.com/office/officeart/2018/2/layout/IconVerticalSolidList"/>
    <dgm:cxn modelId="{297FF255-6673-44AE-8AAB-4010FC0F161C}" type="presParOf" srcId="{907BBF96-D315-47F3-AD75-89568111D9BF}" destId="{02E1081A-5A8C-4D8D-9430-1899D55AB20D}" srcOrd="2" destOrd="0" presId="urn:microsoft.com/office/officeart/2018/2/layout/IconVerticalSolidList"/>
    <dgm:cxn modelId="{74919FF6-2369-49FF-A909-7CBB88D766D8}" type="presParOf" srcId="{907BBF96-D315-47F3-AD75-89568111D9BF}" destId="{D60EC12C-496B-4309-95B0-439547DB799C}" srcOrd="3" destOrd="0" presId="urn:microsoft.com/office/officeart/2018/2/layout/IconVerticalSolidList"/>
    <dgm:cxn modelId="{FC53DD3A-C62A-4E7E-BEF1-3B78EE09194A}" type="presParOf" srcId="{B995A251-FD87-4AF2-A408-B5BB07C1BB55}" destId="{4B18491B-9C2D-4932-9BF8-D196141BFB9D}" srcOrd="1" destOrd="0" presId="urn:microsoft.com/office/officeart/2018/2/layout/IconVerticalSolidList"/>
    <dgm:cxn modelId="{C9318DE5-DA7A-4B07-B980-811A280AD01F}" type="presParOf" srcId="{B995A251-FD87-4AF2-A408-B5BB07C1BB55}" destId="{D0D9D25E-2F7B-4107-A8A9-B5E32D6719A4}" srcOrd="2" destOrd="0" presId="urn:microsoft.com/office/officeart/2018/2/layout/IconVerticalSolidList"/>
    <dgm:cxn modelId="{7E32C07A-6EB1-4645-B516-41CAB807331D}" type="presParOf" srcId="{D0D9D25E-2F7B-4107-A8A9-B5E32D6719A4}" destId="{F9A4995A-3725-46AF-9093-62BE6550F725}" srcOrd="0" destOrd="0" presId="urn:microsoft.com/office/officeart/2018/2/layout/IconVerticalSolidList"/>
    <dgm:cxn modelId="{3AAA5FDD-8381-4F8E-BECA-FA1C2BCF29CA}" type="presParOf" srcId="{D0D9D25E-2F7B-4107-A8A9-B5E32D6719A4}" destId="{92225837-C79A-46FE-B46A-4D47E545489D}" srcOrd="1" destOrd="0" presId="urn:microsoft.com/office/officeart/2018/2/layout/IconVerticalSolidList"/>
    <dgm:cxn modelId="{E8427A20-FAA9-4614-B43D-3FF3BB5E508A}" type="presParOf" srcId="{D0D9D25E-2F7B-4107-A8A9-B5E32D6719A4}" destId="{D902C9E0-1B6C-481E-B330-165D8E0BBCB4}" srcOrd="2" destOrd="0" presId="urn:microsoft.com/office/officeart/2018/2/layout/IconVerticalSolidList"/>
    <dgm:cxn modelId="{1192B055-4BD6-4AB7-8262-EDBBDF412DC3}" type="presParOf" srcId="{D0D9D25E-2F7B-4107-A8A9-B5E32D6719A4}" destId="{87004DE9-E0DE-433F-AC0E-90BCE7B1D224}" srcOrd="3" destOrd="0" presId="urn:microsoft.com/office/officeart/2018/2/layout/IconVerticalSolidList"/>
    <dgm:cxn modelId="{30045CC9-82F0-4BF9-A4A1-CD99B9A7A2AA}" type="presParOf" srcId="{B995A251-FD87-4AF2-A408-B5BB07C1BB55}" destId="{9F1A7B9D-2FB5-46DB-827B-CC45CB305C80}" srcOrd="3" destOrd="0" presId="urn:microsoft.com/office/officeart/2018/2/layout/IconVerticalSolidList"/>
    <dgm:cxn modelId="{B906DE94-0D57-4887-8C96-68452F11724A}" type="presParOf" srcId="{B995A251-FD87-4AF2-A408-B5BB07C1BB55}" destId="{070B22ED-95D5-4331-99FD-A4642AB43911}" srcOrd="4" destOrd="0" presId="urn:microsoft.com/office/officeart/2018/2/layout/IconVerticalSolidList"/>
    <dgm:cxn modelId="{C63F6B32-A58B-4638-A353-51E4FF881ADD}" type="presParOf" srcId="{070B22ED-95D5-4331-99FD-A4642AB43911}" destId="{F0D7AEF6-49A8-4B3A-8959-B95C310B2E95}" srcOrd="0" destOrd="0" presId="urn:microsoft.com/office/officeart/2018/2/layout/IconVerticalSolidList"/>
    <dgm:cxn modelId="{1993045F-7C59-465F-8D3F-3626204936DF}" type="presParOf" srcId="{070B22ED-95D5-4331-99FD-A4642AB43911}" destId="{D20CC295-1929-4F27-B887-92DA4FDFB366}" srcOrd="1" destOrd="0" presId="urn:microsoft.com/office/officeart/2018/2/layout/IconVerticalSolidList"/>
    <dgm:cxn modelId="{0FA34C79-E2D5-4313-B773-B642D4583727}" type="presParOf" srcId="{070B22ED-95D5-4331-99FD-A4642AB43911}" destId="{2BE3AB5A-5A34-4B90-96B2-C6219729CE39}" srcOrd="2" destOrd="0" presId="urn:microsoft.com/office/officeart/2018/2/layout/IconVerticalSolidList"/>
    <dgm:cxn modelId="{36D034B8-E25A-4603-A695-69B1F7F0C86F}" type="presParOf" srcId="{070B22ED-95D5-4331-99FD-A4642AB43911}" destId="{4B0A983D-1B43-411A-A958-6477F451982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C34295-CDEF-4B70-BB4D-30E810321EC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729EC10-99DF-40BE-8D4D-4C0E8DD70EA2}">
      <dgm:prSet/>
      <dgm:spPr/>
      <dgm:t>
        <a:bodyPr/>
        <a:lstStyle/>
        <a:p>
          <a:r>
            <a:rPr lang="en-US"/>
            <a:t>Clearly define staff roles</a:t>
          </a:r>
        </a:p>
      </dgm:t>
    </dgm:pt>
    <dgm:pt modelId="{57336D6A-FBD8-4C54-A3E2-E32BEA916446}" type="parTrans" cxnId="{79EA13C7-E2AB-414E-99E7-4A2990711792}">
      <dgm:prSet/>
      <dgm:spPr/>
      <dgm:t>
        <a:bodyPr/>
        <a:lstStyle/>
        <a:p>
          <a:endParaRPr lang="en-US"/>
        </a:p>
      </dgm:t>
    </dgm:pt>
    <dgm:pt modelId="{9D5EB3A1-C76D-4224-AB1C-712256FAB0FE}" type="sibTrans" cxnId="{79EA13C7-E2AB-414E-99E7-4A2990711792}">
      <dgm:prSet/>
      <dgm:spPr/>
      <dgm:t>
        <a:bodyPr/>
        <a:lstStyle/>
        <a:p>
          <a:endParaRPr lang="en-US"/>
        </a:p>
      </dgm:t>
    </dgm:pt>
    <dgm:pt modelId="{0BE9DEE6-23C7-41AF-AB6E-CB7F92EB3CAF}">
      <dgm:prSet/>
      <dgm:spPr/>
      <dgm:t>
        <a:bodyPr/>
        <a:lstStyle/>
        <a:p>
          <a:r>
            <a:rPr lang="en-US"/>
            <a:t>Review all legal advice given to clients</a:t>
          </a:r>
        </a:p>
      </dgm:t>
    </dgm:pt>
    <dgm:pt modelId="{53E65BE7-C825-452B-9C95-B85C30AC547B}" type="parTrans" cxnId="{E8240E6B-AEE5-4D08-A29B-588974BDFABF}">
      <dgm:prSet/>
      <dgm:spPr/>
      <dgm:t>
        <a:bodyPr/>
        <a:lstStyle/>
        <a:p>
          <a:endParaRPr lang="en-US"/>
        </a:p>
      </dgm:t>
    </dgm:pt>
    <dgm:pt modelId="{A064CCB6-76A6-4404-842B-FF4E5EDF3FD9}" type="sibTrans" cxnId="{E8240E6B-AEE5-4D08-A29B-588974BDFABF}">
      <dgm:prSet/>
      <dgm:spPr/>
      <dgm:t>
        <a:bodyPr/>
        <a:lstStyle/>
        <a:p>
          <a:endParaRPr lang="en-US"/>
        </a:p>
      </dgm:t>
    </dgm:pt>
    <dgm:pt modelId="{84F8291C-4CF3-4052-8AB3-83C03EB64DBF}">
      <dgm:prSet/>
      <dgm:spPr/>
      <dgm:t>
        <a:bodyPr/>
        <a:lstStyle/>
        <a:p>
          <a:r>
            <a:rPr lang="en-US"/>
            <a:t>Implement written office procedures</a:t>
          </a:r>
        </a:p>
      </dgm:t>
    </dgm:pt>
    <dgm:pt modelId="{D5672AAE-0AEF-443F-80E0-69E12CDDE604}" type="parTrans" cxnId="{E6FD9C49-54AF-438B-8804-E9EF7CC8E7BA}">
      <dgm:prSet/>
      <dgm:spPr/>
      <dgm:t>
        <a:bodyPr/>
        <a:lstStyle/>
        <a:p>
          <a:endParaRPr lang="en-US"/>
        </a:p>
      </dgm:t>
    </dgm:pt>
    <dgm:pt modelId="{2194AFBE-084D-439A-A027-FB952CF8E6C9}" type="sibTrans" cxnId="{E6FD9C49-54AF-438B-8804-E9EF7CC8E7BA}">
      <dgm:prSet/>
      <dgm:spPr/>
      <dgm:t>
        <a:bodyPr/>
        <a:lstStyle/>
        <a:p>
          <a:endParaRPr lang="en-US"/>
        </a:p>
      </dgm:t>
    </dgm:pt>
    <dgm:pt modelId="{F3CA8300-6591-4C2A-8AA2-87508EA2F8F0}">
      <dgm:prSet/>
      <dgm:spPr/>
      <dgm:t>
        <a:bodyPr/>
        <a:lstStyle/>
        <a:p>
          <a:r>
            <a:rPr lang="en-US"/>
            <a:t>Conduct regular ethics training</a:t>
          </a:r>
        </a:p>
      </dgm:t>
    </dgm:pt>
    <dgm:pt modelId="{2BF19583-4E69-41BA-94F0-4CA295C89036}" type="parTrans" cxnId="{A302BD93-E1B1-4A63-B502-7C55A2AF7522}">
      <dgm:prSet/>
      <dgm:spPr/>
      <dgm:t>
        <a:bodyPr/>
        <a:lstStyle/>
        <a:p>
          <a:endParaRPr lang="en-US"/>
        </a:p>
      </dgm:t>
    </dgm:pt>
    <dgm:pt modelId="{DB11B6E4-F887-4E92-81D9-A00EF5901C43}" type="sibTrans" cxnId="{A302BD93-E1B1-4A63-B502-7C55A2AF7522}">
      <dgm:prSet/>
      <dgm:spPr/>
      <dgm:t>
        <a:bodyPr/>
        <a:lstStyle/>
        <a:p>
          <a:endParaRPr lang="en-US"/>
        </a:p>
      </dgm:t>
    </dgm:pt>
    <dgm:pt modelId="{FD4ACD81-6D60-481D-8611-7D879A9AA5BF}" type="pres">
      <dgm:prSet presAssocID="{98C34295-CDEF-4B70-BB4D-30E810321EC7}" presName="root" presStyleCnt="0">
        <dgm:presLayoutVars>
          <dgm:dir/>
          <dgm:resizeHandles val="exact"/>
        </dgm:presLayoutVars>
      </dgm:prSet>
      <dgm:spPr/>
    </dgm:pt>
    <dgm:pt modelId="{0A31F1BD-CB9C-493A-8487-57939002DD7D}" type="pres">
      <dgm:prSet presAssocID="{E729EC10-99DF-40BE-8D4D-4C0E8DD70EA2}" presName="compNode" presStyleCnt="0"/>
      <dgm:spPr/>
    </dgm:pt>
    <dgm:pt modelId="{EA5496C4-4312-44F8-9D79-8B9313BA6F54}" type="pres">
      <dgm:prSet presAssocID="{E729EC10-99DF-40BE-8D4D-4C0E8DD70EA2}" presName="bgRect" presStyleLbl="bgShp" presStyleIdx="0" presStyleCnt="4"/>
      <dgm:spPr/>
    </dgm:pt>
    <dgm:pt modelId="{161CFA52-2855-4781-9436-8CA55DA1987D}" type="pres">
      <dgm:prSet presAssocID="{E729EC10-99DF-40BE-8D4D-4C0E8DD70EA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159226BD-5940-450B-A77B-07850466FE24}" type="pres">
      <dgm:prSet presAssocID="{E729EC10-99DF-40BE-8D4D-4C0E8DD70EA2}" presName="spaceRect" presStyleCnt="0"/>
      <dgm:spPr/>
    </dgm:pt>
    <dgm:pt modelId="{4BF5B7D9-89ED-4B57-9E00-05C61C00FD7B}" type="pres">
      <dgm:prSet presAssocID="{E729EC10-99DF-40BE-8D4D-4C0E8DD70EA2}" presName="parTx" presStyleLbl="revTx" presStyleIdx="0" presStyleCnt="4">
        <dgm:presLayoutVars>
          <dgm:chMax val="0"/>
          <dgm:chPref val="0"/>
        </dgm:presLayoutVars>
      </dgm:prSet>
      <dgm:spPr/>
    </dgm:pt>
    <dgm:pt modelId="{0C7175A2-B726-44E0-8620-443212D2C241}" type="pres">
      <dgm:prSet presAssocID="{9D5EB3A1-C76D-4224-AB1C-712256FAB0FE}" presName="sibTrans" presStyleCnt="0"/>
      <dgm:spPr/>
    </dgm:pt>
    <dgm:pt modelId="{65D6BFF7-05E9-4F5E-933E-BEF6C6D0CA29}" type="pres">
      <dgm:prSet presAssocID="{0BE9DEE6-23C7-41AF-AB6E-CB7F92EB3CAF}" presName="compNode" presStyleCnt="0"/>
      <dgm:spPr/>
    </dgm:pt>
    <dgm:pt modelId="{EEDE4EAD-E31A-417B-842F-7C7595F40BDD}" type="pres">
      <dgm:prSet presAssocID="{0BE9DEE6-23C7-41AF-AB6E-CB7F92EB3CAF}" presName="bgRect" presStyleLbl="bgShp" presStyleIdx="1" presStyleCnt="4"/>
      <dgm:spPr/>
    </dgm:pt>
    <dgm:pt modelId="{C9860062-B42E-40B0-BF7A-B32DDBCFD38F}" type="pres">
      <dgm:prSet presAssocID="{0BE9DEE6-23C7-41AF-AB6E-CB7F92EB3CA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1D3166C3-89FB-4C2A-AB5C-F09483B18860}" type="pres">
      <dgm:prSet presAssocID="{0BE9DEE6-23C7-41AF-AB6E-CB7F92EB3CAF}" presName="spaceRect" presStyleCnt="0"/>
      <dgm:spPr/>
    </dgm:pt>
    <dgm:pt modelId="{C6CBE7A8-A4A1-4FE6-9B2A-3D35C487B875}" type="pres">
      <dgm:prSet presAssocID="{0BE9DEE6-23C7-41AF-AB6E-CB7F92EB3CAF}" presName="parTx" presStyleLbl="revTx" presStyleIdx="1" presStyleCnt="4">
        <dgm:presLayoutVars>
          <dgm:chMax val="0"/>
          <dgm:chPref val="0"/>
        </dgm:presLayoutVars>
      </dgm:prSet>
      <dgm:spPr/>
    </dgm:pt>
    <dgm:pt modelId="{04C1B1D8-6F6E-4B2E-86D5-4211225FDE60}" type="pres">
      <dgm:prSet presAssocID="{A064CCB6-76A6-4404-842B-FF4E5EDF3FD9}" presName="sibTrans" presStyleCnt="0"/>
      <dgm:spPr/>
    </dgm:pt>
    <dgm:pt modelId="{A55360EE-B225-4982-8C2B-4CD59D2343E1}" type="pres">
      <dgm:prSet presAssocID="{84F8291C-4CF3-4052-8AB3-83C03EB64DBF}" presName="compNode" presStyleCnt="0"/>
      <dgm:spPr/>
    </dgm:pt>
    <dgm:pt modelId="{BC4825FA-2143-40F1-A2EE-A2675754D2A6}" type="pres">
      <dgm:prSet presAssocID="{84F8291C-4CF3-4052-8AB3-83C03EB64DBF}" presName="bgRect" presStyleLbl="bgShp" presStyleIdx="2" presStyleCnt="4"/>
      <dgm:spPr/>
    </dgm:pt>
    <dgm:pt modelId="{01017ED6-C0FF-4B1D-8AC4-D32227D979D0}" type="pres">
      <dgm:prSet presAssocID="{84F8291C-4CF3-4052-8AB3-83C03EB64DB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CF7543CD-A7FE-4004-BFB8-2767F498CC2B}" type="pres">
      <dgm:prSet presAssocID="{84F8291C-4CF3-4052-8AB3-83C03EB64DBF}" presName="spaceRect" presStyleCnt="0"/>
      <dgm:spPr/>
    </dgm:pt>
    <dgm:pt modelId="{37B1C9EE-1713-46DC-8EEE-8A1C49F83BE6}" type="pres">
      <dgm:prSet presAssocID="{84F8291C-4CF3-4052-8AB3-83C03EB64DBF}" presName="parTx" presStyleLbl="revTx" presStyleIdx="2" presStyleCnt="4">
        <dgm:presLayoutVars>
          <dgm:chMax val="0"/>
          <dgm:chPref val="0"/>
        </dgm:presLayoutVars>
      </dgm:prSet>
      <dgm:spPr/>
    </dgm:pt>
    <dgm:pt modelId="{291CC15A-92F0-4E8C-92FC-0222CF5B4A65}" type="pres">
      <dgm:prSet presAssocID="{2194AFBE-084D-439A-A027-FB952CF8E6C9}" presName="sibTrans" presStyleCnt="0"/>
      <dgm:spPr/>
    </dgm:pt>
    <dgm:pt modelId="{F3C610F6-23A3-4E49-A3B0-26D07A686336}" type="pres">
      <dgm:prSet presAssocID="{F3CA8300-6591-4C2A-8AA2-87508EA2F8F0}" presName="compNode" presStyleCnt="0"/>
      <dgm:spPr/>
    </dgm:pt>
    <dgm:pt modelId="{B9BCC112-8411-458D-B818-1CC5F719AF57}" type="pres">
      <dgm:prSet presAssocID="{F3CA8300-6591-4C2A-8AA2-87508EA2F8F0}" presName="bgRect" presStyleLbl="bgShp" presStyleIdx="3" presStyleCnt="4"/>
      <dgm:spPr/>
    </dgm:pt>
    <dgm:pt modelId="{89A1BF9B-DC4F-4B14-8F9E-C1C57741A1BE}" type="pres">
      <dgm:prSet presAssocID="{F3CA8300-6591-4C2A-8AA2-87508EA2F8F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cher"/>
        </a:ext>
      </dgm:extLst>
    </dgm:pt>
    <dgm:pt modelId="{05C12CC5-CA6A-4CED-969E-226577798384}" type="pres">
      <dgm:prSet presAssocID="{F3CA8300-6591-4C2A-8AA2-87508EA2F8F0}" presName="spaceRect" presStyleCnt="0"/>
      <dgm:spPr/>
    </dgm:pt>
    <dgm:pt modelId="{CA4D5DA9-7CE0-4214-9DE0-DB5BE9289B85}" type="pres">
      <dgm:prSet presAssocID="{F3CA8300-6591-4C2A-8AA2-87508EA2F8F0}" presName="parTx" presStyleLbl="revTx" presStyleIdx="3" presStyleCnt="4">
        <dgm:presLayoutVars>
          <dgm:chMax val="0"/>
          <dgm:chPref val="0"/>
        </dgm:presLayoutVars>
      </dgm:prSet>
      <dgm:spPr/>
    </dgm:pt>
  </dgm:ptLst>
  <dgm:cxnLst>
    <dgm:cxn modelId="{C9B1951A-6978-4924-AA92-D71FDAF1DE39}" type="presOf" srcId="{98C34295-CDEF-4B70-BB4D-30E810321EC7}" destId="{FD4ACD81-6D60-481D-8611-7D879A9AA5BF}" srcOrd="0" destOrd="0" presId="urn:microsoft.com/office/officeart/2018/2/layout/IconVerticalSolidList"/>
    <dgm:cxn modelId="{25CF213D-2FEF-4FF1-8EC2-C27EF7AC3112}" type="presOf" srcId="{F3CA8300-6591-4C2A-8AA2-87508EA2F8F0}" destId="{CA4D5DA9-7CE0-4214-9DE0-DB5BE9289B85}" srcOrd="0" destOrd="0" presId="urn:microsoft.com/office/officeart/2018/2/layout/IconVerticalSolidList"/>
    <dgm:cxn modelId="{677D725F-6ED8-4711-97E5-00B2BF7F2263}" type="presOf" srcId="{E729EC10-99DF-40BE-8D4D-4C0E8DD70EA2}" destId="{4BF5B7D9-89ED-4B57-9E00-05C61C00FD7B}" srcOrd="0" destOrd="0" presId="urn:microsoft.com/office/officeart/2018/2/layout/IconVerticalSolidList"/>
    <dgm:cxn modelId="{E6FD9C49-54AF-438B-8804-E9EF7CC8E7BA}" srcId="{98C34295-CDEF-4B70-BB4D-30E810321EC7}" destId="{84F8291C-4CF3-4052-8AB3-83C03EB64DBF}" srcOrd="2" destOrd="0" parTransId="{D5672AAE-0AEF-443F-80E0-69E12CDDE604}" sibTransId="{2194AFBE-084D-439A-A027-FB952CF8E6C9}"/>
    <dgm:cxn modelId="{E8240E6B-AEE5-4D08-A29B-588974BDFABF}" srcId="{98C34295-CDEF-4B70-BB4D-30E810321EC7}" destId="{0BE9DEE6-23C7-41AF-AB6E-CB7F92EB3CAF}" srcOrd="1" destOrd="0" parTransId="{53E65BE7-C825-452B-9C95-B85C30AC547B}" sibTransId="{A064CCB6-76A6-4404-842B-FF4E5EDF3FD9}"/>
    <dgm:cxn modelId="{26AC1273-D29B-4367-8F94-0636E3376181}" type="presOf" srcId="{84F8291C-4CF3-4052-8AB3-83C03EB64DBF}" destId="{37B1C9EE-1713-46DC-8EEE-8A1C49F83BE6}" srcOrd="0" destOrd="0" presId="urn:microsoft.com/office/officeart/2018/2/layout/IconVerticalSolidList"/>
    <dgm:cxn modelId="{A302BD93-E1B1-4A63-B502-7C55A2AF7522}" srcId="{98C34295-CDEF-4B70-BB4D-30E810321EC7}" destId="{F3CA8300-6591-4C2A-8AA2-87508EA2F8F0}" srcOrd="3" destOrd="0" parTransId="{2BF19583-4E69-41BA-94F0-4CA295C89036}" sibTransId="{DB11B6E4-F887-4E92-81D9-A00EF5901C43}"/>
    <dgm:cxn modelId="{79EA13C7-E2AB-414E-99E7-4A2990711792}" srcId="{98C34295-CDEF-4B70-BB4D-30E810321EC7}" destId="{E729EC10-99DF-40BE-8D4D-4C0E8DD70EA2}" srcOrd="0" destOrd="0" parTransId="{57336D6A-FBD8-4C54-A3E2-E32BEA916446}" sibTransId="{9D5EB3A1-C76D-4224-AB1C-712256FAB0FE}"/>
    <dgm:cxn modelId="{4EAA54E0-972E-4177-A594-1FAA276E6206}" type="presOf" srcId="{0BE9DEE6-23C7-41AF-AB6E-CB7F92EB3CAF}" destId="{C6CBE7A8-A4A1-4FE6-9B2A-3D35C487B875}" srcOrd="0" destOrd="0" presId="urn:microsoft.com/office/officeart/2018/2/layout/IconVerticalSolidList"/>
    <dgm:cxn modelId="{8FD8A1BA-3CF4-499D-885C-754616986BD9}" type="presParOf" srcId="{FD4ACD81-6D60-481D-8611-7D879A9AA5BF}" destId="{0A31F1BD-CB9C-493A-8487-57939002DD7D}" srcOrd="0" destOrd="0" presId="urn:microsoft.com/office/officeart/2018/2/layout/IconVerticalSolidList"/>
    <dgm:cxn modelId="{221A8426-0876-4987-B497-0C595D9BCB5E}" type="presParOf" srcId="{0A31F1BD-CB9C-493A-8487-57939002DD7D}" destId="{EA5496C4-4312-44F8-9D79-8B9313BA6F54}" srcOrd="0" destOrd="0" presId="urn:microsoft.com/office/officeart/2018/2/layout/IconVerticalSolidList"/>
    <dgm:cxn modelId="{BF1EC4D2-DCDC-4072-9CE6-66DFD16469A8}" type="presParOf" srcId="{0A31F1BD-CB9C-493A-8487-57939002DD7D}" destId="{161CFA52-2855-4781-9436-8CA55DA1987D}" srcOrd="1" destOrd="0" presId="urn:microsoft.com/office/officeart/2018/2/layout/IconVerticalSolidList"/>
    <dgm:cxn modelId="{14BE8839-443F-4926-90BD-98580851213F}" type="presParOf" srcId="{0A31F1BD-CB9C-493A-8487-57939002DD7D}" destId="{159226BD-5940-450B-A77B-07850466FE24}" srcOrd="2" destOrd="0" presId="urn:microsoft.com/office/officeart/2018/2/layout/IconVerticalSolidList"/>
    <dgm:cxn modelId="{ECFD6DCC-BEFB-4795-BF56-B99F2F1A0D96}" type="presParOf" srcId="{0A31F1BD-CB9C-493A-8487-57939002DD7D}" destId="{4BF5B7D9-89ED-4B57-9E00-05C61C00FD7B}" srcOrd="3" destOrd="0" presId="urn:microsoft.com/office/officeart/2018/2/layout/IconVerticalSolidList"/>
    <dgm:cxn modelId="{89706019-9692-4B0B-A7AB-86F419E5AE23}" type="presParOf" srcId="{FD4ACD81-6D60-481D-8611-7D879A9AA5BF}" destId="{0C7175A2-B726-44E0-8620-443212D2C241}" srcOrd="1" destOrd="0" presId="urn:microsoft.com/office/officeart/2018/2/layout/IconVerticalSolidList"/>
    <dgm:cxn modelId="{2F36EB38-23DE-40F0-8A25-50D145B4855D}" type="presParOf" srcId="{FD4ACD81-6D60-481D-8611-7D879A9AA5BF}" destId="{65D6BFF7-05E9-4F5E-933E-BEF6C6D0CA29}" srcOrd="2" destOrd="0" presId="urn:microsoft.com/office/officeart/2018/2/layout/IconVerticalSolidList"/>
    <dgm:cxn modelId="{6EDD5301-DC38-401A-BF3D-4455F9C24A86}" type="presParOf" srcId="{65D6BFF7-05E9-4F5E-933E-BEF6C6D0CA29}" destId="{EEDE4EAD-E31A-417B-842F-7C7595F40BDD}" srcOrd="0" destOrd="0" presId="urn:microsoft.com/office/officeart/2018/2/layout/IconVerticalSolidList"/>
    <dgm:cxn modelId="{C0976DE9-151B-48BC-AB4E-761020DB4C52}" type="presParOf" srcId="{65D6BFF7-05E9-4F5E-933E-BEF6C6D0CA29}" destId="{C9860062-B42E-40B0-BF7A-B32DDBCFD38F}" srcOrd="1" destOrd="0" presId="urn:microsoft.com/office/officeart/2018/2/layout/IconVerticalSolidList"/>
    <dgm:cxn modelId="{40441901-20C4-43D4-A940-75655EA9D73D}" type="presParOf" srcId="{65D6BFF7-05E9-4F5E-933E-BEF6C6D0CA29}" destId="{1D3166C3-89FB-4C2A-AB5C-F09483B18860}" srcOrd="2" destOrd="0" presId="urn:microsoft.com/office/officeart/2018/2/layout/IconVerticalSolidList"/>
    <dgm:cxn modelId="{6D635897-58C6-4450-9650-F942374A39A8}" type="presParOf" srcId="{65D6BFF7-05E9-4F5E-933E-BEF6C6D0CA29}" destId="{C6CBE7A8-A4A1-4FE6-9B2A-3D35C487B875}" srcOrd="3" destOrd="0" presId="urn:microsoft.com/office/officeart/2018/2/layout/IconVerticalSolidList"/>
    <dgm:cxn modelId="{34210227-5082-4269-B186-1E36A8CA4843}" type="presParOf" srcId="{FD4ACD81-6D60-481D-8611-7D879A9AA5BF}" destId="{04C1B1D8-6F6E-4B2E-86D5-4211225FDE60}" srcOrd="3" destOrd="0" presId="urn:microsoft.com/office/officeart/2018/2/layout/IconVerticalSolidList"/>
    <dgm:cxn modelId="{9243B869-7B51-4368-9D60-A572EC315F50}" type="presParOf" srcId="{FD4ACD81-6D60-481D-8611-7D879A9AA5BF}" destId="{A55360EE-B225-4982-8C2B-4CD59D2343E1}" srcOrd="4" destOrd="0" presId="urn:microsoft.com/office/officeart/2018/2/layout/IconVerticalSolidList"/>
    <dgm:cxn modelId="{01AA8E8F-B847-4F17-9F02-3A2524D7D576}" type="presParOf" srcId="{A55360EE-B225-4982-8C2B-4CD59D2343E1}" destId="{BC4825FA-2143-40F1-A2EE-A2675754D2A6}" srcOrd="0" destOrd="0" presId="urn:microsoft.com/office/officeart/2018/2/layout/IconVerticalSolidList"/>
    <dgm:cxn modelId="{6E8088CD-CFE9-4D4A-A86B-F778B31C5CB5}" type="presParOf" srcId="{A55360EE-B225-4982-8C2B-4CD59D2343E1}" destId="{01017ED6-C0FF-4B1D-8AC4-D32227D979D0}" srcOrd="1" destOrd="0" presId="urn:microsoft.com/office/officeart/2018/2/layout/IconVerticalSolidList"/>
    <dgm:cxn modelId="{DF874D68-D26F-4D9C-A2D7-3189D52EED65}" type="presParOf" srcId="{A55360EE-B225-4982-8C2B-4CD59D2343E1}" destId="{CF7543CD-A7FE-4004-BFB8-2767F498CC2B}" srcOrd="2" destOrd="0" presId="urn:microsoft.com/office/officeart/2018/2/layout/IconVerticalSolidList"/>
    <dgm:cxn modelId="{63336936-041E-4502-92EA-B4648D1BB88C}" type="presParOf" srcId="{A55360EE-B225-4982-8C2B-4CD59D2343E1}" destId="{37B1C9EE-1713-46DC-8EEE-8A1C49F83BE6}" srcOrd="3" destOrd="0" presId="urn:microsoft.com/office/officeart/2018/2/layout/IconVerticalSolidList"/>
    <dgm:cxn modelId="{2BD83C95-C071-47EF-9F54-4BD2D633C24D}" type="presParOf" srcId="{FD4ACD81-6D60-481D-8611-7D879A9AA5BF}" destId="{291CC15A-92F0-4E8C-92FC-0222CF5B4A65}" srcOrd="5" destOrd="0" presId="urn:microsoft.com/office/officeart/2018/2/layout/IconVerticalSolidList"/>
    <dgm:cxn modelId="{60835090-3232-45CA-9EF0-E70DC5FAC560}" type="presParOf" srcId="{FD4ACD81-6D60-481D-8611-7D879A9AA5BF}" destId="{F3C610F6-23A3-4E49-A3B0-26D07A686336}" srcOrd="6" destOrd="0" presId="urn:microsoft.com/office/officeart/2018/2/layout/IconVerticalSolidList"/>
    <dgm:cxn modelId="{4C801438-C9F9-4F42-9A5A-62FCFCD609C8}" type="presParOf" srcId="{F3C610F6-23A3-4E49-A3B0-26D07A686336}" destId="{B9BCC112-8411-458D-B818-1CC5F719AF57}" srcOrd="0" destOrd="0" presId="urn:microsoft.com/office/officeart/2018/2/layout/IconVerticalSolidList"/>
    <dgm:cxn modelId="{797102CB-57FD-46E3-B74D-97B278C00EA8}" type="presParOf" srcId="{F3C610F6-23A3-4E49-A3B0-26D07A686336}" destId="{89A1BF9B-DC4F-4B14-8F9E-C1C57741A1BE}" srcOrd="1" destOrd="0" presId="urn:microsoft.com/office/officeart/2018/2/layout/IconVerticalSolidList"/>
    <dgm:cxn modelId="{50F100A2-22DC-4526-B348-2DDD7E5EE124}" type="presParOf" srcId="{F3C610F6-23A3-4E49-A3B0-26D07A686336}" destId="{05C12CC5-CA6A-4CED-969E-226577798384}" srcOrd="2" destOrd="0" presId="urn:microsoft.com/office/officeart/2018/2/layout/IconVerticalSolidList"/>
    <dgm:cxn modelId="{64A13197-A0B6-4749-91F7-C0676736ADBD}" type="presParOf" srcId="{F3C610F6-23A3-4E49-A3B0-26D07A686336}" destId="{CA4D5DA9-7CE0-4214-9DE0-DB5BE9289B8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B96B04-6EE8-4F74-8415-403DB7A6A07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7D8123D-9E1B-4516-9750-28EB712907E7}">
      <dgm:prSet/>
      <dgm:spPr/>
      <dgm:t>
        <a:bodyPr/>
        <a:lstStyle/>
        <a:p>
          <a:pPr>
            <a:defRPr cap="all"/>
          </a:pPr>
          <a:r>
            <a:rPr lang="en-US"/>
            <a:t>Never provide legal advice</a:t>
          </a:r>
        </a:p>
      </dgm:t>
    </dgm:pt>
    <dgm:pt modelId="{13E6612D-5351-47F5-A369-9BF4A39980F6}" type="parTrans" cxnId="{F373740C-622B-438B-82DD-5C0EA0CCDE1D}">
      <dgm:prSet/>
      <dgm:spPr/>
      <dgm:t>
        <a:bodyPr/>
        <a:lstStyle/>
        <a:p>
          <a:endParaRPr lang="en-US"/>
        </a:p>
      </dgm:t>
    </dgm:pt>
    <dgm:pt modelId="{22EB54CD-A7D7-42F8-B554-828368FDDA9E}" type="sibTrans" cxnId="{F373740C-622B-438B-82DD-5C0EA0CCDE1D}">
      <dgm:prSet/>
      <dgm:spPr/>
      <dgm:t>
        <a:bodyPr/>
        <a:lstStyle/>
        <a:p>
          <a:endParaRPr lang="en-US"/>
        </a:p>
      </dgm:t>
    </dgm:pt>
    <dgm:pt modelId="{17A3F7A8-3F56-4D0F-9312-6D6A168D9822}">
      <dgm:prSet/>
      <dgm:spPr/>
      <dgm:t>
        <a:bodyPr/>
        <a:lstStyle/>
        <a:p>
          <a:pPr>
            <a:defRPr cap="all"/>
          </a:pPr>
          <a:r>
            <a:rPr lang="en-US"/>
            <a:t>Always work under attorney supervision</a:t>
          </a:r>
        </a:p>
      </dgm:t>
    </dgm:pt>
    <dgm:pt modelId="{05752BE1-6001-42A2-B302-18D4D5CEDF2E}" type="parTrans" cxnId="{05FA3570-49FF-4403-AF5C-AFEBF63D67A3}">
      <dgm:prSet/>
      <dgm:spPr/>
      <dgm:t>
        <a:bodyPr/>
        <a:lstStyle/>
        <a:p>
          <a:endParaRPr lang="en-US"/>
        </a:p>
      </dgm:t>
    </dgm:pt>
    <dgm:pt modelId="{AE9DF157-64AB-4D4E-AD7F-9E20095B081C}" type="sibTrans" cxnId="{05FA3570-49FF-4403-AF5C-AFEBF63D67A3}">
      <dgm:prSet/>
      <dgm:spPr/>
      <dgm:t>
        <a:bodyPr/>
        <a:lstStyle/>
        <a:p>
          <a:endParaRPr lang="en-US"/>
        </a:p>
      </dgm:t>
    </dgm:pt>
    <dgm:pt modelId="{836A5AD5-2B2E-4391-BE7A-5B01A2BDBE86}">
      <dgm:prSet/>
      <dgm:spPr/>
      <dgm:t>
        <a:bodyPr/>
        <a:lstStyle/>
        <a:p>
          <a:pPr>
            <a:defRPr cap="all"/>
          </a:pPr>
          <a:r>
            <a:rPr lang="en-US"/>
            <a:t>Clearly identify yourself as a paralegal</a:t>
          </a:r>
        </a:p>
      </dgm:t>
    </dgm:pt>
    <dgm:pt modelId="{2BBE255D-61EC-49A3-9537-E31514B580C0}" type="parTrans" cxnId="{749C8587-95F0-404C-882A-E4487E280B39}">
      <dgm:prSet/>
      <dgm:spPr/>
      <dgm:t>
        <a:bodyPr/>
        <a:lstStyle/>
        <a:p>
          <a:endParaRPr lang="en-US"/>
        </a:p>
      </dgm:t>
    </dgm:pt>
    <dgm:pt modelId="{F77BE4F9-C1CC-4EAF-969E-134C5514EBDB}" type="sibTrans" cxnId="{749C8587-95F0-404C-882A-E4487E280B39}">
      <dgm:prSet/>
      <dgm:spPr/>
      <dgm:t>
        <a:bodyPr/>
        <a:lstStyle/>
        <a:p>
          <a:endParaRPr lang="en-US"/>
        </a:p>
      </dgm:t>
    </dgm:pt>
    <dgm:pt modelId="{A58F69EA-0E57-4250-AE66-76CED23BA5E9}">
      <dgm:prSet/>
      <dgm:spPr/>
      <dgm:t>
        <a:bodyPr/>
        <a:lstStyle/>
        <a:p>
          <a:pPr>
            <a:defRPr cap="all"/>
          </a:pPr>
          <a:r>
            <a:rPr lang="en-US"/>
            <a:t>Refer legal questions to the attorney</a:t>
          </a:r>
        </a:p>
      </dgm:t>
    </dgm:pt>
    <dgm:pt modelId="{D85B372B-6913-49D2-8C65-F3AF36ECD4AA}" type="parTrans" cxnId="{FBE48F3B-AB29-4B2F-906D-00562BF352A0}">
      <dgm:prSet/>
      <dgm:spPr/>
      <dgm:t>
        <a:bodyPr/>
        <a:lstStyle/>
        <a:p>
          <a:endParaRPr lang="en-US"/>
        </a:p>
      </dgm:t>
    </dgm:pt>
    <dgm:pt modelId="{A3115D97-51B8-44D2-BECF-57DC681CA55A}" type="sibTrans" cxnId="{FBE48F3B-AB29-4B2F-906D-00562BF352A0}">
      <dgm:prSet/>
      <dgm:spPr/>
      <dgm:t>
        <a:bodyPr/>
        <a:lstStyle/>
        <a:p>
          <a:endParaRPr lang="en-US"/>
        </a:p>
      </dgm:t>
    </dgm:pt>
    <dgm:pt modelId="{B3B26DF4-B43B-4108-AEE6-6C535270F236}" type="pres">
      <dgm:prSet presAssocID="{9EB96B04-6EE8-4F74-8415-403DB7A6A07A}" presName="root" presStyleCnt="0">
        <dgm:presLayoutVars>
          <dgm:dir/>
          <dgm:resizeHandles val="exact"/>
        </dgm:presLayoutVars>
      </dgm:prSet>
      <dgm:spPr/>
    </dgm:pt>
    <dgm:pt modelId="{FD49506E-3B37-4D87-BA05-293E342EC0C0}" type="pres">
      <dgm:prSet presAssocID="{C7D8123D-9E1B-4516-9750-28EB712907E7}" presName="compNode" presStyleCnt="0"/>
      <dgm:spPr/>
    </dgm:pt>
    <dgm:pt modelId="{640957A8-8CF5-46FA-8FF8-678D6EBEB098}" type="pres">
      <dgm:prSet presAssocID="{C7D8123D-9E1B-4516-9750-28EB712907E7}" presName="iconBgRect" presStyleLbl="bgShp" presStyleIdx="0" presStyleCnt="4"/>
      <dgm:spPr/>
    </dgm:pt>
    <dgm:pt modelId="{5480A837-2867-46EB-B543-1B25F77A3A0D}" type="pres">
      <dgm:prSet presAssocID="{C7D8123D-9E1B-4516-9750-28EB712907E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067B2BBC-23AD-4FE8-A236-258142594DCF}" type="pres">
      <dgm:prSet presAssocID="{C7D8123D-9E1B-4516-9750-28EB712907E7}" presName="spaceRect" presStyleCnt="0"/>
      <dgm:spPr/>
    </dgm:pt>
    <dgm:pt modelId="{501357E2-E1AC-4776-97C1-366FF10BBF59}" type="pres">
      <dgm:prSet presAssocID="{C7D8123D-9E1B-4516-9750-28EB712907E7}" presName="textRect" presStyleLbl="revTx" presStyleIdx="0" presStyleCnt="4">
        <dgm:presLayoutVars>
          <dgm:chMax val="1"/>
          <dgm:chPref val="1"/>
        </dgm:presLayoutVars>
      </dgm:prSet>
      <dgm:spPr/>
    </dgm:pt>
    <dgm:pt modelId="{5A9378A3-F871-4B44-B7EC-B751F56EED68}" type="pres">
      <dgm:prSet presAssocID="{22EB54CD-A7D7-42F8-B554-828368FDDA9E}" presName="sibTrans" presStyleCnt="0"/>
      <dgm:spPr/>
    </dgm:pt>
    <dgm:pt modelId="{9435ECCF-63CA-4A0B-ACAC-909041B1F74D}" type="pres">
      <dgm:prSet presAssocID="{17A3F7A8-3F56-4D0F-9312-6D6A168D9822}" presName="compNode" presStyleCnt="0"/>
      <dgm:spPr/>
    </dgm:pt>
    <dgm:pt modelId="{AFE8668C-35BC-4B85-9BC3-985B2B0A3159}" type="pres">
      <dgm:prSet presAssocID="{17A3F7A8-3F56-4D0F-9312-6D6A168D9822}" presName="iconBgRect" presStyleLbl="bgShp" presStyleIdx="1" presStyleCnt="4"/>
      <dgm:spPr/>
    </dgm:pt>
    <dgm:pt modelId="{EDC0515D-28BC-43A1-BFCA-2D4FAFEDF24F}" type="pres">
      <dgm:prSet presAssocID="{17A3F7A8-3F56-4D0F-9312-6D6A168D982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42D99ADA-C11F-4511-A281-8626E6761918}" type="pres">
      <dgm:prSet presAssocID="{17A3F7A8-3F56-4D0F-9312-6D6A168D9822}" presName="spaceRect" presStyleCnt="0"/>
      <dgm:spPr/>
    </dgm:pt>
    <dgm:pt modelId="{64518EBF-3002-4C75-9D7B-B97CB83FE34D}" type="pres">
      <dgm:prSet presAssocID="{17A3F7A8-3F56-4D0F-9312-6D6A168D9822}" presName="textRect" presStyleLbl="revTx" presStyleIdx="1" presStyleCnt="4">
        <dgm:presLayoutVars>
          <dgm:chMax val="1"/>
          <dgm:chPref val="1"/>
        </dgm:presLayoutVars>
      </dgm:prSet>
      <dgm:spPr/>
    </dgm:pt>
    <dgm:pt modelId="{7B1AF0A0-034C-4846-A474-13B58DCE2C8F}" type="pres">
      <dgm:prSet presAssocID="{AE9DF157-64AB-4D4E-AD7F-9E20095B081C}" presName="sibTrans" presStyleCnt="0"/>
      <dgm:spPr/>
    </dgm:pt>
    <dgm:pt modelId="{FC7DF13C-2E51-4234-A8E3-F82FD49F8545}" type="pres">
      <dgm:prSet presAssocID="{836A5AD5-2B2E-4391-BE7A-5B01A2BDBE86}" presName="compNode" presStyleCnt="0"/>
      <dgm:spPr/>
    </dgm:pt>
    <dgm:pt modelId="{D1DDA4E6-E164-41B0-8DFD-A2E637CC9945}" type="pres">
      <dgm:prSet presAssocID="{836A5AD5-2B2E-4391-BE7A-5B01A2BDBE86}" presName="iconBgRect" presStyleLbl="bgShp" presStyleIdx="2" presStyleCnt="4"/>
      <dgm:spPr/>
    </dgm:pt>
    <dgm:pt modelId="{98FA3578-344B-4C69-A455-7ADE122A3EE6}" type="pres">
      <dgm:prSet presAssocID="{836A5AD5-2B2E-4391-BE7A-5B01A2BDBE8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2BE0948C-BCBD-43CA-861A-8908E40F5925}" type="pres">
      <dgm:prSet presAssocID="{836A5AD5-2B2E-4391-BE7A-5B01A2BDBE86}" presName="spaceRect" presStyleCnt="0"/>
      <dgm:spPr/>
    </dgm:pt>
    <dgm:pt modelId="{17B4B02F-C4DE-46BF-9AE1-D0083D989E8E}" type="pres">
      <dgm:prSet presAssocID="{836A5AD5-2B2E-4391-BE7A-5B01A2BDBE86}" presName="textRect" presStyleLbl="revTx" presStyleIdx="2" presStyleCnt="4">
        <dgm:presLayoutVars>
          <dgm:chMax val="1"/>
          <dgm:chPref val="1"/>
        </dgm:presLayoutVars>
      </dgm:prSet>
      <dgm:spPr/>
    </dgm:pt>
    <dgm:pt modelId="{9EA9D6A3-0DE0-4D94-BD27-7700CAB61FAA}" type="pres">
      <dgm:prSet presAssocID="{F77BE4F9-C1CC-4EAF-969E-134C5514EBDB}" presName="sibTrans" presStyleCnt="0"/>
      <dgm:spPr/>
    </dgm:pt>
    <dgm:pt modelId="{7C9A1C3F-B0FD-47E7-AE59-E5772E0B0628}" type="pres">
      <dgm:prSet presAssocID="{A58F69EA-0E57-4250-AE66-76CED23BA5E9}" presName="compNode" presStyleCnt="0"/>
      <dgm:spPr/>
    </dgm:pt>
    <dgm:pt modelId="{5A775D90-8D09-4EF3-8379-39DE0BAAAF35}" type="pres">
      <dgm:prSet presAssocID="{A58F69EA-0E57-4250-AE66-76CED23BA5E9}" presName="iconBgRect" presStyleLbl="bgShp" presStyleIdx="3" presStyleCnt="4"/>
      <dgm:spPr/>
    </dgm:pt>
    <dgm:pt modelId="{49A9A6F5-DA59-4894-A0AF-5ACD17954BBC}" type="pres">
      <dgm:prSet presAssocID="{A58F69EA-0E57-4250-AE66-76CED23BA5E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4EFEBB36-D062-43C1-8422-0F3529D3F32A}" type="pres">
      <dgm:prSet presAssocID="{A58F69EA-0E57-4250-AE66-76CED23BA5E9}" presName="spaceRect" presStyleCnt="0"/>
      <dgm:spPr/>
    </dgm:pt>
    <dgm:pt modelId="{8F596DBD-09CB-443B-910B-6973107FBA84}" type="pres">
      <dgm:prSet presAssocID="{A58F69EA-0E57-4250-AE66-76CED23BA5E9}" presName="textRect" presStyleLbl="revTx" presStyleIdx="3" presStyleCnt="4">
        <dgm:presLayoutVars>
          <dgm:chMax val="1"/>
          <dgm:chPref val="1"/>
        </dgm:presLayoutVars>
      </dgm:prSet>
      <dgm:spPr/>
    </dgm:pt>
  </dgm:ptLst>
  <dgm:cxnLst>
    <dgm:cxn modelId="{F373740C-622B-438B-82DD-5C0EA0CCDE1D}" srcId="{9EB96B04-6EE8-4F74-8415-403DB7A6A07A}" destId="{C7D8123D-9E1B-4516-9750-28EB712907E7}" srcOrd="0" destOrd="0" parTransId="{13E6612D-5351-47F5-A369-9BF4A39980F6}" sibTransId="{22EB54CD-A7D7-42F8-B554-828368FDDA9E}"/>
    <dgm:cxn modelId="{B83A960E-E14B-4571-85CD-D616954EBABE}" type="presOf" srcId="{9EB96B04-6EE8-4F74-8415-403DB7A6A07A}" destId="{B3B26DF4-B43B-4108-AEE6-6C535270F236}" srcOrd="0" destOrd="0" presId="urn:microsoft.com/office/officeart/2018/5/layout/IconCircleLabelList"/>
    <dgm:cxn modelId="{049A750F-E9C3-4F84-809E-5DD30DAD5593}" type="presOf" srcId="{C7D8123D-9E1B-4516-9750-28EB712907E7}" destId="{501357E2-E1AC-4776-97C1-366FF10BBF59}" srcOrd="0" destOrd="0" presId="urn:microsoft.com/office/officeart/2018/5/layout/IconCircleLabelList"/>
    <dgm:cxn modelId="{D95F9E2D-63F1-493E-87FC-6D68AA2EBAA2}" type="presOf" srcId="{17A3F7A8-3F56-4D0F-9312-6D6A168D9822}" destId="{64518EBF-3002-4C75-9D7B-B97CB83FE34D}" srcOrd="0" destOrd="0" presId="urn:microsoft.com/office/officeart/2018/5/layout/IconCircleLabelList"/>
    <dgm:cxn modelId="{FBE48F3B-AB29-4B2F-906D-00562BF352A0}" srcId="{9EB96B04-6EE8-4F74-8415-403DB7A6A07A}" destId="{A58F69EA-0E57-4250-AE66-76CED23BA5E9}" srcOrd="3" destOrd="0" parTransId="{D85B372B-6913-49D2-8C65-F3AF36ECD4AA}" sibTransId="{A3115D97-51B8-44D2-BECF-57DC681CA55A}"/>
    <dgm:cxn modelId="{05FA3570-49FF-4403-AF5C-AFEBF63D67A3}" srcId="{9EB96B04-6EE8-4F74-8415-403DB7A6A07A}" destId="{17A3F7A8-3F56-4D0F-9312-6D6A168D9822}" srcOrd="1" destOrd="0" parTransId="{05752BE1-6001-42A2-B302-18D4D5CEDF2E}" sibTransId="{AE9DF157-64AB-4D4E-AD7F-9E20095B081C}"/>
    <dgm:cxn modelId="{6FC72E75-15F3-49CD-9246-4E294E4E41F7}" type="presOf" srcId="{836A5AD5-2B2E-4391-BE7A-5B01A2BDBE86}" destId="{17B4B02F-C4DE-46BF-9AE1-D0083D989E8E}" srcOrd="0" destOrd="0" presId="urn:microsoft.com/office/officeart/2018/5/layout/IconCircleLabelList"/>
    <dgm:cxn modelId="{30A1FB7D-D8DA-427B-BB19-2E10081E7EBA}" type="presOf" srcId="{A58F69EA-0E57-4250-AE66-76CED23BA5E9}" destId="{8F596DBD-09CB-443B-910B-6973107FBA84}" srcOrd="0" destOrd="0" presId="urn:microsoft.com/office/officeart/2018/5/layout/IconCircleLabelList"/>
    <dgm:cxn modelId="{749C8587-95F0-404C-882A-E4487E280B39}" srcId="{9EB96B04-6EE8-4F74-8415-403DB7A6A07A}" destId="{836A5AD5-2B2E-4391-BE7A-5B01A2BDBE86}" srcOrd="2" destOrd="0" parTransId="{2BBE255D-61EC-49A3-9537-E31514B580C0}" sibTransId="{F77BE4F9-C1CC-4EAF-969E-134C5514EBDB}"/>
    <dgm:cxn modelId="{56EA51C5-ED5F-465C-883C-77E1CC32E7D6}" type="presParOf" srcId="{B3B26DF4-B43B-4108-AEE6-6C535270F236}" destId="{FD49506E-3B37-4D87-BA05-293E342EC0C0}" srcOrd="0" destOrd="0" presId="urn:microsoft.com/office/officeart/2018/5/layout/IconCircleLabelList"/>
    <dgm:cxn modelId="{BDB59E31-83CA-448C-B492-0107D2DCC81F}" type="presParOf" srcId="{FD49506E-3B37-4D87-BA05-293E342EC0C0}" destId="{640957A8-8CF5-46FA-8FF8-678D6EBEB098}" srcOrd="0" destOrd="0" presId="urn:microsoft.com/office/officeart/2018/5/layout/IconCircleLabelList"/>
    <dgm:cxn modelId="{44262BA5-3AEE-4B06-B0A0-79233D5B270F}" type="presParOf" srcId="{FD49506E-3B37-4D87-BA05-293E342EC0C0}" destId="{5480A837-2867-46EB-B543-1B25F77A3A0D}" srcOrd="1" destOrd="0" presId="urn:microsoft.com/office/officeart/2018/5/layout/IconCircleLabelList"/>
    <dgm:cxn modelId="{3C4817A8-7AF4-44BB-8408-9A84BCDE270B}" type="presParOf" srcId="{FD49506E-3B37-4D87-BA05-293E342EC0C0}" destId="{067B2BBC-23AD-4FE8-A236-258142594DCF}" srcOrd="2" destOrd="0" presId="urn:microsoft.com/office/officeart/2018/5/layout/IconCircleLabelList"/>
    <dgm:cxn modelId="{FED318F4-6FA3-4E2F-910F-5065EC864550}" type="presParOf" srcId="{FD49506E-3B37-4D87-BA05-293E342EC0C0}" destId="{501357E2-E1AC-4776-97C1-366FF10BBF59}" srcOrd="3" destOrd="0" presId="urn:microsoft.com/office/officeart/2018/5/layout/IconCircleLabelList"/>
    <dgm:cxn modelId="{2D3485C1-04F6-4ABD-BDB8-0B4B4CDC2497}" type="presParOf" srcId="{B3B26DF4-B43B-4108-AEE6-6C535270F236}" destId="{5A9378A3-F871-4B44-B7EC-B751F56EED68}" srcOrd="1" destOrd="0" presId="urn:microsoft.com/office/officeart/2018/5/layout/IconCircleLabelList"/>
    <dgm:cxn modelId="{D8A2B68C-96E8-4DAB-8F11-C5A9EA60E78B}" type="presParOf" srcId="{B3B26DF4-B43B-4108-AEE6-6C535270F236}" destId="{9435ECCF-63CA-4A0B-ACAC-909041B1F74D}" srcOrd="2" destOrd="0" presId="urn:microsoft.com/office/officeart/2018/5/layout/IconCircleLabelList"/>
    <dgm:cxn modelId="{32505C34-63CF-4757-8B96-9026EA4B7BC9}" type="presParOf" srcId="{9435ECCF-63CA-4A0B-ACAC-909041B1F74D}" destId="{AFE8668C-35BC-4B85-9BC3-985B2B0A3159}" srcOrd="0" destOrd="0" presId="urn:microsoft.com/office/officeart/2018/5/layout/IconCircleLabelList"/>
    <dgm:cxn modelId="{CBED869D-0873-40BF-8D15-C1E1DF36123C}" type="presParOf" srcId="{9435ECCF-63CA-4A0B-ACAC-909041B1F74D}" destId="{EDC0515D-28BC-43A1-BFCA-2D4FAFEDF24F}" srcOrd="1" destOrd="0" presId="urn:microsoft.com/office/officeart/2018/5/layout/IconCircleLabelList"/>
    <dgm:cxn modelId="{A713319A-4E6A-449E-B709-17860DBE66FF}" type="presParOf" srcId="{9435ECCF-63CA-4A0B-ACAC-909041B1F74D}" destId="{42D99ADA-C11F-4511-A281-8626E6761918}" srcOrd="2" destOrd="0" presId="urn:microsoft.com/office/officeart/2018/5/layout/IconCircleLabelList"/>
    <dgm:cxn modelId="{34FD7618-B292-41FF-AE28-622524EA6AAD}" type="presParOf" srcId="{9435ECCF-63CA-4A0B-ACAC-909041B1F74D}" destId="{64518EBF-3002-4C75-9D7B-B97CB83FE34D}" srcOrd="3" destOrd="0" presId="urn:microsoft.com/office/officeart/2018/5/layout/IconCircleLabelList"/>
    <dgm:cxn modelId="{10EC78CE-05EB-4681-9B79-652B439C1C94}" type="presParOf" srcId="{B3B26DF4-B43B-4108-AEE6-6C535270F236}" destId="{7B1AF0A0-034C-4846-A474-13B58DCE2C8F}" srcOrd="3" destOrd="0" presId="urn:microsoft.com/office/officeart/2018/5/layout/IconCircleLabelList"/>
    <dgm:cxn modelId="{2115103D-ACFA-42B2-ACDC-65B44922B689}" type="presParOf" srcId="{B3B26DF4-B43B-4108-AEE6-6C535270F236}" destId="{FC7DF13C-2E51-4234-A8E3-F82FD49F8545}" srcOrd="4" destOrd="0" presId="urn:microsoft.com/office/officeart/2018/5/layout/IconCircleLabelList"/>
    <dgm:cxn modelId="{D2319C67-D24A-431B-B462-D82DB15425BC}" type="presParOf" srcId="{FC7DF13C-2E51-4234-A8E3-F82FD49F8545}" destId="{D1DDA4E6-E164-41B0-8DFD-A2E637CC9945}" srcOrd="0" destOrd="0" presId="urn:microsoft.com/office/officeart/2018/5/layout/IconCircleLabelList"/>
    <dgm:cxn modelId="{A96B5C4F-C279-4B3B-9BBA-E86D1A6683ED}" type="presParOf" srcId="{FC7DF13C-2E51-4234-A8E3-F82FD49F8545}" destId="{98FA3578-344B-4C69-A455-7ADE122A3EE6}" srcOrd="1" destOrd="0" presId="urn:microsoft.com/office/officeart/2018/5/layout/IconCircleLabelList"/>
    <dgm:cxn modelId="{5ED3B2D9-4836-48F1-9A10-0DDEE164A811}" type="presParOf" srcId="{FC7DF13C-2E51-4234-A8E3-F82FD49F8545}" destId="{2BE0948C-BCBD-43CA-861A-8908E40F5925}" srcOrd="2" destOrd="0" presId="urn:microsoft.com/office/officeart/2018/5/layout/IconCircleLabelList"/>
    <dgm:cxn modelId="{CCAF73E3-D9F7-48FA-A5FD-1240F4A4CCBA}" type="presParOf" srcId="{FC7DF13C-2E51-4234-A8E3-F82FD49F8545}" destId="{17B4B02F-C4DE-46BF-9AE1-D0083D989E8E}" srcOrd="3" destOrd="0" presId="urn:microsoft.com/office/officeart/2018/5/layout/IconCircleLabelList"/>
    <dgm:cxn modelId="{22450D49-408D-4F4D-BA69-B577E8A75553}" type="presParOf" srcId="{B3B26DF4-B43B-4108-AEE6-6C535270F236}" destId="{9EA9D6A3-0DE0-4D94-BD27-7700CAB61FAA}" srcOrd="5" destOrd="0" presId="urn:microsoft.com/office/officeart/2018/5/layout/IconCircleLabelList"/>
    <dgm:cxn modelId="{BAE9FF21-1F65-4EF1-9868-9C1B83758619}" type="presParOf" srcId="{B3B26DF4-B43B-4108-AEE6-6C535270F236}" destId="{7C9A1C3F-B0FD-47E7-AE59-E5772E0B0628}" srcOrd="6" destOrd="0" presId="urn:microsoft.com/office/officeart/2018/5/layout/IconCircleLabelList"/>
    <dgm:cxn modelId="{24356C48-B4E5-41D5-8988-ABEEA0C32B4E}" type="presParOf" srcId="{7C9A1C3F-B0FD-47E7-AE59-E5772E0B0628}" destId="{5A775D90-8D09-4EF3-8379-39DE0BAAAF35}" srcOrd="0" destOrd="0" presId="urn:microsoft.com/office/officeart/2018/5/layout/IconCircleLabelList"/>
    <dgm:cxn modelId="{E154B2D4-7050-45B3-97F8-0DA8B5BE62BD}" type="presParOf" srcId="{7C9A1C3F-B0FD-47E7-AE59-E5772E0B0628}" destId="{49A9A6F5-DA59-4894-A0AF-5ACD17954BBC}" srcOrd="1" destOrd="0" presId="urn:microsoft.com/office/officeart/2018/5/layout/IconCircleLabelList"/>
    <dgm:cxn modelId="{E0A968CC-909E-454C-9A19-461BCB8280E1}" type="presParOf" srcId="{7C9A1C3F-B0FD-47E7-AE59-E5772E0B0628}" destId="{4EFEBB36-D062-43C1-8422-0F3529D3F32A}" srcOrd="2" destOrd="0" presId="urn:microsoft.com/office/officeart/2018/5/layout/IconCircleLabelList"/>
    <dgm:cxn modelId="{D8D0367E-67F8-4C1F-A908-B086E5DAEED7}" type="presParOf" srcId="{7C9A1C3F-B0FD-47E7-AE59-E5772E0B0628}" destId="{8F596DBD-09CB-443B-910B-6973107FBA8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01D85D-5FD7-4423-B9B6-27FD6C9B3B3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FAF520E-26CB-4FE3-A051-EB39E4431A5C}">
      <dgm:prSet/>
      <dgm:spPr/>
      <dgm:t>
        <a:bodyPr/>
        <a:lstStyle/>
        <a:p>
          <a:r>
            <a:rPr lang="en-US"/>
            <a:t>Section 120.57(1)(b), Florida Statutes</a:t>
          </a:r>
        </a:p>
      </dgm:t>
    </dgm:pt>
    <dgm:pt modelId="{360C244D-9C84-45B1-BE6F-E9779934B20E}" type="parTrans" cxnId="{07EFD275-41E7-4A15-81AA-57EC4D190A4C}">
      <dgm:prSet/>
      <dgm:spPr/>
      <dgm:t>
        <a:bodyPr/>
        <a:lstStyle/>
        <a:p>
          <a:endParaRPr lang="en-US"/>
        </a:p>
      </dgm:t>
    </dgm:pt>
    <dgm:pt modelId="{56E3FA90-8D20-4FB7-B9B9-0BBBD5C17F28}" type="sibTrans" cxnId="{07EFD275-41E7-4A15-81AA-57EC4D190A4C}">
      <dgm:prSet/>
      <dgm:spPr/>
      <dgm:t>
        <a:bodyPr/>
        <a:lstStyle/>
        <a:p>
          <a:endParaRPr lang="en-US"/>
        </a:p>
      </dgm:t>
    </dgm:pt>
    <dgm:pt modelId="{5B77D44B-DE14-458C-960F-6071F6A10691}">
      <dgm:prSet/>
      <dgm:spPr/>
      <dgm:t>
        <a:bodyPr/>
        <a:lstStyle/>
        <a:p>
          <a:r>
            <a:rPr lang="en-US"/>
            <a:t>Rule 28‑106.105 – Appearances</a:t>
          </a:r>
        </a:p>
      </dgm:t>
    </dgm:pt>
    <dgm:pt modelId="{540482EB-1BB4-4BC3-B80F-133049B68A4F}" type="parTrans" cxnId="{CF1A6678-1C65-4750-ADAC-FF349702B4BA}">
      <dgm:prSet/>
      <dgm:spPr/>
      <dgm:t>
        <a:bodyPr/>
        <a:lstStyle/>
        <a:p>
          <a:endParaRPr lang="en-US"/>
        </a:p>
      </dgm:t>
    </dgm:pt>
    <dgm:pt modelId="{3F4236B2-E6B4-4F57-A46D-560D17472A36}" type="sibTrans" cxnId="{CF1A6678-1C65-4750-ADAC-FF349702B4BA}">
      <dgm:prSet/>
      <dgm:spPr/>
      <dgm:t>
        <a:bodyPr/>
        <a:lstStyle/>
        <a:p>
          <a:endParaRPr lang="en-US"/>
        </a:p>
      </dgm:t>
    </dgm:pt>
    <dgm:pt modelId="{159E9E90-E0AF-4732-81D5-FC2A1CB1A34E}">
      <dgm:prSet/>
      <dgm:spPr/>
      <dgm:t>
        <a:bodyPr/>
        <a:lstStyle/>
        <a:p>
          <a:r>
            <a:rPr lang="en-US"/>
            <a:t>Rule 28‑106.106 – Qualified Representatives</a:t>
          </a:r>
        </a:p>
      </dgm:t>
    </dgm:pt>
    <dgm:pt modelId="{49700739-8B3B-49F1-A36C-1DDC1F608B53}" type="parTrans" cxnId="{F57CDAC9-93A5-4869-A45A-BA7EB42EE281}">
      <dgm:prSet/>
      <dgm:spPr/>
      <dgm:t>
        <a:bodyPr/>
        <a:lstStyle/>
        <a:p>
          <a:endParaRPr lang="en-US"/>
        </a:p>
      </dgm:t>
    </dgm:pt>
    <dgm:pt modelId="{512829B6-6EF4-4FE7-9FEB-AD107D938E46}" type="sibTrans" cxnId="{F57CDAC9-93A5-4869-A45A-BA7EB42EE281}">
      <dgm:prSet/>
      <dgm:spPr/>
      <dgm:t>
        <a:bodyPr/>
        <a:lstStyle/>
        <a:p>
          <a:endParaRPr lang="en-US"/>
        </a:p>
      </dgm:t>
    </dgm:pt>
    <dgm:pt modelId="{D4A25AEB-BF93-4871-8055-B67D312D67CD}">
      <dgm:prSet/>
      <dgm:spPr/>
      <dgm:t>
        <a:bodyPr/>
        <a:lstStyle/>
        <a:p>
          <a:r>
            <a:rPr lang="en-US"/>
            <a:t>Rule 28‑106.107 – Standards of Conduct</a:t>
          </a:r>
        </a:p>
      </dgm:t>
    </dgm:pt>
    <dgm:pt modelId="{8CC7D3F1-C738-409B-B0B9-16AEF63C4A0F}" type="parTrans" cxnId="{71D1AAB5-AA79-496A-87A3-CC75E155B271}">
      <dgm:prSet/>
      <dgm:spPr/>
      <dgm:t>
        <a:bodyPr/>
        <a:lstStyle/>
        <a:p>
          <a:endParaRPr lang="en-US"/>
        </a:p>
      </dgm:t>
    </dgm:pt>
    <dgm:pt modelId="{BD4AFB0B-3440-4769-B13D-8623B41F1FC8}" type="sibTrans" cxnId="{71D1AAB5-AA79-496A-87A3-CC75E155B271}">
      <dgm:prSet/>
      <dgm:spPr/>
      <dgm:t>
        <a:bodyPr/>
        <a:lstStyle/>
        <a:p>
          <a:endParaRPr lang="en-US"/>
        </a:p>
      </dgm:t>
    </dgm:pt>
    <dgm:pt modelId="{FAFFAF39-DDE3-4F29-82D6-757F014CFE0D}" type="pres">
      <dgm:prSet presAssocID="{C701D85D-5FD7-4423-B9B6-27FD6C9B3B30}" presName="linear" presStyleCnt="0">
        <dgm:presLayoutVars>
          <dgm:animLvl val="lvl"/>
          <dgm:resizeHandles val="exact"/>
        </dgm:presLayoutVars>
      </dgm:prSet>
      <dgm:spPr/>
    </dgm:pt>
    <dgm:pt modelId="{EEDB9013-B5D0-4F31-807F-1436F82D678F}" type="pres">
      <dgm:prSet presAssocID="{9FAF520E-26CB-4FE3-A051-EB39E4431A5C}" presName="parentText" presStyleLbl="node1" presStyleIdx="0" presStyleCnt="4">
        <dgm:presLayoutVars>
          <dgm:chMax val="0"/>
          <dgm:bulletEnabled val="1"/>
        </dgm:presLayoutVars>
      </dgm:prSet>
      <dgm:spPr/>
    </dgm:pt>
    <dgm:pt modelId="{15A40667-07A9-4670-BA7A-3916F4E20635}" type="pres">
      <dgm:prSet presAssocID="{56E3FA90-8D20-4FB7-B9B9-0BBBD5C17F28}" presName="spacer" presStyleCnt="0"/>
      <dgm:spPr/>
    </dgm:pt>
    <dgm:pt modelId="{029FD1A3-7AFE-4A31-89F7-56ACB43B62EB}" type="pres">
      <dgm:prSet presAssocID="{5B77D44B-DE14-458C-960F-6071F6A10691}" presName="parentText" presStyleLbl="node1" presStyleIdx="1" presStyleCnt="4">
        <dgm:presLayoutVars>
          <dgm:chMax val="0"/>
          <dgm:bulletEnabled val="1"/>
        </dgm:presLayoutVars>
      </dgm:prSet>
      <dgm:spPr/>
    </dgm:pt>
    <dgm:pt modelId="{6F3475D4-B99D-4D9C-800E-5C2DBA9B2340}" type="pres">
      <dgm:prSet presAssocID="{3F4236B2-E6B4-4F57-A46D-560D17472A36}" presName="spacer" presStyleCnt="0"/>
      <dgm:spPr/>
    </dgm:pt>
    <dgm:pt modelId="{169DC877-4C65-4F21-BAE7-57F337EAA9A8}" type="pres">
      <dgm:prSet presAssocID="{159E9E90-E0AF-4732-81D5-FC2A1CB1A34E}" presName="parentText" presStyleLbl="node1" presStyleIdx="2" presStyleCnt="4">
        <dgm:presLayoutVars>
          <dgm:chMax val="0"/>
          <dgm:bulletEnabled val="1"/>
        </dgm:presLayoutVars>
      </dgm:prSet>
      <dgm:spPr/>
    </dgm:pt>
    <dgm:pt modelId="{09C38F0F-0ACF-4962-8AE6-4E2D966A1D91}" type="pres">
      <dgm:prSet presAssocID="{512829B6-6EF4-4FE7-9FEB-AD107D938E46}" presName="spacer" presStyleCnt="0"/>
      <dgm:spPr/>
    </dgm:pt>
    <dgm:pt modelId="{2322DD26-D32E-47D4-87C1-B81AE0B91829}" type="pres">
      <dgm:prSet presAssocID="{D4A25AEB-BF93-4871-8055-B67D312D67CD}" presName="parentText" presStyleLbl="node1" presStyleIdx="3" presStyleCnt="4">
        <dgm:presLayoutVars>
          <dgm:chMax val="0"/>
          <dgm:bulletEnabled val="1"/>
        </dgm:presLayoutVars>
      </dgm:prSet>
      <dgm:spPr/>
    </dgm:pt>
  </dgm:ptLst>
  <dgm:cxnLst>
    <dgm:cxn modelId="{7EDB4304-2894-4109-B60C-54D193C35B5F}" type="presOf" srcId="{159E9E90-E0AF-4732-81D5-FC2A1CB1A34E}" destId="{169DC877-4C65-4F21-BAE7-57F337EAA9A8}" srcOrd="0" destOrd="0" presId="urn:microsoft.com/office/officeart/2005/8/layout/vList2"/>
    <dgm:cxn modelId="{07EFD275-41E7-4A15-81AA-57EC4D190A4C}" srcId="{C701D85D-5FD7-4423-B9B6-27FD6C9B3B30}" destId="{9FAF520E-26CB-4FE3-A051-EB39E4431A5C}" srcOrd="0" destOrd="0" parTransId="{360C244D-9C84-45B1-BE6F-E9779934B20E}" sibTransId="{56E3FA90-8D20-4FB7-B9B9-0BBBD5C17F28}"/>
    <dgm:cxn modelId="{CF1A6678-1C65-4750-ADAC-FF349702B4BA}" srcId="{C701D85D-5FD7-4423-B9B6-27FD6C9B3B30}" destId="{5B77D44B-DE14-458C-960F-6071F6A10691}" srcOrd="1" destOrd="0" parTransId="{540482EB-1BB4-4BC3-B80F-133049B68A4F}" sibTransId="{3F4236B2-E6B4-4F57-A46D-560D17472A36}"/>
    <dgm:cxn modelId="{746DE588-C181-496D-9BBE-AE6638305217}" type="presOf" srcId="{9FAF520E-26CB-4FE3-A051-EB39E4431A5C}" destId="{EEDB9013-B5D0-4F31-807F-1436F82D678F}" srcOrd="0" destOrd="0" presId="urn:microsoft.com/office/officeart/2005/8/layout/vList2"/>
    <dgm:cxn modelId="{FBA488AA-038F-499E-8D83-2EEC9C836BF3}" type="presOf" srcId="{5B77D44B-DE14-458C-960F-6071F6A10691}" destId="{029FD1A3-7AFE-4A31-89F7-56ACB43B62EB}" srcOrd="0" destOrd="0" presId="urn:microsoft.com/office/officeart/2005/8/layout/vList2"/>
    <dgm:cxn modelId="{71D1AAB5-AA79-496A-87A3-CC75E155B271}" srcId="{C701D85D-5FD7-4423-B9B6-27FD6C9B3B30}" destId="{D4A25AEB-BF93-4871-8055-B67D312D67CD}" srcOrd="3" destOrd="0" parTransId="{8CC7D3F1-C738-409B-B0B9-16AEF63C4A0F}" sibTransId="{BD4AFB0B-3440-4769-B13D-8623B41F1FC8}"/>
    <dgm:cxn modelId="{B011FFC4-A48F-4C88-9679-D6FF1D8807E4}" type="presOf" srcId="{C701D85D-5FD7-4423-B9B6-27FD6C9B3B30}" destId="{FAFFAF39-DDE3-4F29-82D6-757F014CFE0D}" srcOrd="0" destOrd="0" presId="urn:microsoft.com/office/officeart/2005/8/layout/vList2"/>
    <dgm:cxn modelId="{F57CDAC9-93A5-4869-A45A-BA7EB42EE281}" srcId="{C701D85D-5FD7-4423-B9B6-27FD6C9B3B30}" destId="{159E9E90-E0AF-4732-81D5-FC2A1CB1A34E}" srcOrd="2" destOrd="0" parTransId="{49700739-8B3B-49F1-A36C-1DDC1F608B53}" sibTransId="{512829B6-6EF4-4FE7-9FEB-AD107D938E46}"/>
    <dgm:cxn modelId="{8CD78BE3-5D34-42DD-A41A-F2170BB11403}" type="presOf" srcId="{D4A25AEB-BF93-4871-8055-B67D312D67CD}" destId="{2322DD26-D32E-47D4-87C1-B81AE0B91829}" srcOrd="0" destOrd="0" presId="urn:microsoft.com/office/officeart/2005/8/layout/vList2"/>
    <dgm:cxn modelId="{778578F4-1042-48D5-9385-B5212AC26A89}" type="presParOf" srcId="{FAFFAF39-DDE3-4F29-82D6-757F014CFE0D}" destId="{EEDB9013-B5D0-4F31-807F-1436F82D678F}" srcOrd="0" destOrd="0" presId="urn:microsoft.com/office/officeart/2005/8/layout/vList2"/>
    <dgm:cxn modelId="{5D5E3D8C-9C9F-4A2F-83B3-7511872E326A}" type="presParOf" srcId="{FAFFAF39-DDE3-4F29-82D6-757F014CFE0D}" destId="{15A40667-07A9-4670-BA7A-3916F4E20635}" srcOrd="1" destOrd="0" presId="urn:microsoft.com/office/officeart/2005/8/layout/vList2"/>
    <dgm:cxn modelId="{8B23AA13-398C-4D86-9FC9-2F70EE8483FB}" type="presParOf" srcId="{FAFFAF39-DDE3-4F29-82D6-757F014CFE0D}" destId="{029FD1A3-7AFE-4A31-89F7-56ACB43B62EB}" srcOrd="2" destOrd="0" presId="urn:microsoft.com/office/officeart/2005/8/layout/vList2"/>
    <dgm:cxn modelId="{D4EBC1FD-47A7-4DF0-84EF-6F0E6D2C7B05}" type="presParOf" srcId="{FAFFAF39-DDE3-4F29-82D6-757F014CFE0D}" destId="{6F3475D4-B99D-4D9C-800E-5C2DBA9B2340}" srcOrd="3" destOrd="0" presId="urn:microsoft.com/office/officeart/2005/8/layout/vList2"/>
    <dgm:cxn modelId="{475AC913-EB87-4FAF-8FD4-0A6328BFFECC}" type="presParOf" srcId="{FAFFAF39-DDE3-4F29-82D6-757F014CFE0D}" destId="{169DC877-4C65-4F21-BAE7-57F337EAA9A8}" srcOrd="4" destOrd="0" presId="urn:microsoft.com/office/officeart/2005/8/layout/vList2"/>
    <dgm:cxn modelId="{02D1BEFF-19E5-411B-A862-0B7472C92C8A}" type="presParOf" srcId="{FAFFAF39-DDE3-4F29-82D6-757F014CFE0D}" destId="{09C38F0F-0ACF-4962-8AE6-4E2D966A1D91}" srcOrd="5" destOrd="0" presId="urn:microsoft.com/office/officeart/2005/8/layout/vList2"/>
    <dgm:cxn modelId="{E5FC5A6E-0AE4-408E-A599-56B4001DE485}" type="presParOf" srcId="{FAFFAF39-DDE3-4F29-82D6-757F014CFE0D}" destId="{2322DD26-D32E-47D4-87C1-B81AE0B9182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609A644-72D7-4211-814C-0EAD80792CB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F9FD917-6C02-4085-B6AE-565FFBE9AA81}">
      <dgm:prSet/>
      <dgm:spPr/>
      <dgm:t>
        <a:bodyPr/>
        <a:lstStyle/>
        <a:p>
          <a:r>
            <a:rPr lang="en-US" dirty="0"/>
            <a:t>Certain federal agencies permit nonlawyer representatives</a:t>
          </a:r>
        </a:p>
      </dgm:t>
    </dgm:pt>
    <dgm:pt modelId="{6B667ED6-CED0-4958-861C-9280DAECDDD7}" type="parTrans" cxnId="{B93F4A58-74F7-4881-A513-F27FB4458017}">
      <dgm:prSet/>
      <dgm:spPr/>
      <dgm:t>
        <a:bodyPr/>
        <a:lstStyle/>
        <a:p>
          <a:endParaRPr lang="en-US"/>
        </a:p>
      </dgm:t>
    </dgm:pt>
    <dgm:pt modelId="{0CE4EAAF-C27D-4960-A134-3D845BF31C1F}" type="sibTrans" cxnId="{B93F4A58-74F7-4881-A513-F27FB4458017}">
      <dgm:prSet/>
      <dgm:spPr/>
      <dgm:t>
        <a:bodyPr/>
        <a:lstStyle/>
        <a:p>
          <a:endParaRPr lang="en-US"/>
        </a:p>
      </dgm:t>
    </dgm:pt>
    <dgm:pt modelId="{7BCA55AB-D89E-481E-B421-940CFF672BED}">
      <dgm:prSet/>
      <dgm:spPr/>
      <dgm:t>
        <a:bodyPr/>
        <a:lstStyle/>
        <a:p>
          <a:r>
            <a:rPr lang="en-US" dirty="0"/>
            <a:t>Examples include Social Security and immigration proceedings</a:t>
          </a:r>
        </a:p>
      </dgm:t>
    </dgm:pt>
    <dgm:pt modelId="{63B4B5A5-F2C8-4832-8A98-CE1ED8E18426}" type="parTrans" cxnId="{9B517024-A9D9-48D8-B55A-FB256A85CD4B}">
      <dgm:prSet/>
      <dgm:spPr/>
      <dgm:t>
        <a:bodyPr/>
        <a:lstStyle/>
        <a:p>
          <a:endParaRPr lang="en-US"/>
        </a:p>
      </dgm:t>
    </dgm:pt>
    <dgm:pt modelId="{B8734321-C866-4C4E-9B78-65F4F49CF16B}" type="sibTrans" cxnId="{9B517024-A9D9-48D8-B55A-FB256A85CD4B}">
      <dgm:prSet/>
      <dgm:spPr/>
      <dgm:t>
        <a:bodyPr/>
        <a:lstStyle/>
        <a:p>
          <a:endParaRPr lang="en-US"/>
        </a:p>
      </dgm:t>
    </dgm:pt>
    <dgm:pt modelId="{B8161CFD-9EC1-4E69-96B4-64708AF000EF}">
      <dgm:prSet/>
      <dgm:spPr/>
      <dgm:t>
        <a:bodyPr/>
        <a:lstStyle/>
        <a:p>
          <a:r>
            <a:rPr lang="en-US"/>
            <a:t>Rules vary depending on the agency</a:t>
          </a:r>
        </a:p>
      </dgm:t>
    </dgm:pt>
    <dgm:pt modelId="{1C89F97A-DDFA-4EA3-9141-9F20D9D3A2B9}" type="parTrans" cxnId="{DA2E75E4-4D78-4C8E-ACB7-6B49B562942A}">
      <dgm:prSet/>
      <dgm:spPr/>
      <dgm:t>
        <a:bodyPr/>
        <a:lstStyle/>
        <a:p>
          <a:endParaRPr lang="en-US"/>
        </a:p>
      </dgm:t>
    </dgm:pt>
    <dgm:pt modelId="{7FCE823C-6F8D-4CCA-A8B6-F329EE018D97}" type="sibTrans" cxnId="{DA2E75E4-4D78-4C8E-ACB7-6B49B562942A}">
      <dgm:prSet/>
      <dgm:spPr/>
      <dgm:t>
        <a:bodyPr/>
        <a:lstStyle/>
        <a:p>
          <a:endParaRPr lang="en-US"/>
        </a:p>
      </dgm:t>
    </dgm:pt>
    <dgm:pt modelId="{E8D9CF59-034C-4E45-9960-B928435FBC9B}" type="pres">
      <dgm:prSet presAssocID="{5609A644-72D7-4211-814C-0EAD80792CB1}" presName="linear" presStyleCnt="0">
        <dgm:presLayoutVars>
          <dgm:animLvl val="lvl"/>
          <dgm:resizeHandles val="exact"/>
        </dgm:presLayoutVars>
      </dgm:prSet>
      <dgm:spPr/>
    </dgm:pt>
    <dgm:pt modelId="{D37AF875-EE58-49E1-B462-AECA19A04F3D}" type="pres">
      <dgm:prSet presAssocID="{0F9FD917-6C02-4085-B6AE-565FFBE9AA81}" presName="parentText" presStyleLbl="node1" presStyleIdx="0" presStyleCnt="3">
        <dgm:presLayoutVars>
          <dgm:chMax val="0"/>
          <dgm:bulletEnabled val="1"/>
        </dgm:presLayoutVars>
      </dgm:prSet>
      <dgm:spPr/>
    </dgm:pt>
    <dgm:pt modelId="{AF345BEC-7662-48DA-B7BD-F36AB557A20E}" type="pres">
      <dgm:prSet presAssocID="{0CE4EAAF-C27D-4960-A134-3D845BF31C1F}" presName="spacer" presStyleCnt="0"/>
      <dgm:spPr/>
    </dgm:pt>
    <dgm:pt modelId="{3CA8BE6D-B7CA-4B12-A147-FDC1C6659397}" type="pres">
      <dgm:prSet presAssocID="{7BCA55AB-D89E-481E-B421-940CFF672BED}" presName="parentText" presStyleLbl="node1" presStyleIdx="1" presStyleCnt="3">
        <dgm:presLayoutVars>
          <dgm:chMax val="0"/>
          <dgm:bulletEnabled val="1"/>
        </dgm:presLayoutVars>
      </dgm:prSet>
      <dgm:spPr/>
    </dgm:pt>
    <dgm:pt modelId="{4A8F9126-5CDC-421F-87F7-008F18E9560D}" type="pres">
      <dgm:prSet presAssocID="{B8734321-C866-4C4E-9B78-65F4F49CF16B}" presName="spacer" presStyleCnt="0"/>
      <dgm:spPr/>
    </dgm:pt>
    <dgm:pt modelId="{3540100B-6D8E-4BBF-A935-B23515812449}" type="pres">
      <dgm:prSet presAssocID="{B8161CFD-9EC1-4E69-96B4-64708AF000EF}" presName="parentText" presStyleLbl="node1" presStyleIdx="2" presStyleCnt="3">
        <dgm:presLayoutVars>
          <dgm:chMax val="0"/>
          <dgm:bulletEnabled val="1"/>
        </dgm:presLayoutVars>
      </dgm:prSet>
      <dgm:spPr/>
    </dgm:pt>
  </dgm:ptLst>
  <dgm:cxnLst>
    <dgm:cxn modelId="{9B517024-A9D9-48D8-B55A-FB256A85CD4B}" srcId="{5609A644-72D7-4211-814C-0EAD80792CB1}" destId="{7BCA55AB-D89E-481E-B421-940CFF672BED}" srcOrd="1" destOrd="0" parTransId="{63B4B5A5-F2C8-4832-8A98-CE1ED8E18426}" sibTransId="{B8734321-C866-4C4E-9B78-65F4F49CF16B}"/>
    <dgm:cxn modelId="{AB300940-EE56-4FEC-9FCD-137760B3A8A7}" type="presOf" srcId="{7BCA55AB-D89E-481E-B421-940CFF672BED}" destId="{3CA8BE6D-B7CA-4B12-A147-FDC1C6659397}" srcOrd="0" destOrd="0" presId="urn:microsoft.com/office/officeart/2005/8/layout/vList2"/>
    <dgm:cxn modelId="{FA9C3B69-2118-4B6B-968F-405FC8C63326}" type="presOf" srcId="{5609A644-72D7-4211-814C-0EAD80792CB1}" destId="{E8D9CF59-034C-4E45-9960-B928435FBC9B}" srcOrd="0" destOrd="0" presId="urn:microsoft.com/office/officeart/2005/8/layout/vList2"/>
    <dgm:cxn modelId="{B93F4A58-74F7-4881-A513-F27FB4458017}" srcId="{5609A644-72D7-4211-814C-0EAD80792CB1}" destId="{0F9FD917-6C02-4085-B6AE-565FFBE9AA81}" srcOrd="0" destOrd="0" parTransId="{6B667ED6-CED0-4958-861C-9280DAECDDD7}" sibTransId="{0CE4EAAF-C27D-4960-A134-3D845BF31C1F}"/>
    <dgm:cxn modelId="{6E016082-ABB4-4331-8BEE-DEA9904632AD}" type="presOf" srcId="{B8161CFD-9EC1-4E69-96B4-64708AF000EF}" destId="{3540100B-6D8E-4BBF-A935-B23515812449}" srcOrd="0" destOrd="0" presId="urn:microsoft.com/office/officeart/2005/8/layout/vList2"/>
    <dgm:cxn modelId="{0A5B60BA-1A3E-432B-BD1C-3CD7A4877EC2}" type="presOf" srcId="{0F9FD917-6C02-4085-B6AE-565FFBE9AA81}" destId="{D37AF875-EE58-49E1-B462-AECA19A04F3D}" srcOrd="0" destOrd="0" presId="urn:microsoft.com/office/officeart/2005/8/layout/vList2"/>
    <dgm:cxn modelId="{DA2E75E4-4D78-4C8E-ACB7-6B49B562942A}" srcId="{5609A644-72D7-4211-814C-0EAD80792CB1}" destId="{B8161CFD-9EC1-4E69-96B4-64708AF000EF}" srcOrd="2" destOrd="0" parTransId="{1C89F97A-DDFA-4EA3-9141-9F20D9D3A2B9}" sibTransId="{7FCE823C-6F8D-4CCA-A8B6-F329EE018D97}"/>
    <dgm:cxn modelId="{C683FA21-E780-4F66-8487-258C7E5D98B1}" type="presParOf" srcId="{E8D9CF59-034C-4E45-9960-B928435FBC9B}" destId="{D37AF875-EE58-49E1-B462-AECA19A04F3D}" srcOrd="0" destOrd="0" presId="urn:microsoft.com/office/officeart/2005/8/layout/vList2"/>
    <dgm:cxn modelId="{4606CEBB-C174-4D95-9A3F-FD323D127280}" type="presParOf" srcId="{E8D9CF59-034C-4E45-9960-B928435FBC9B}" destId="{AF345BEC-7662-48DA-B7BD-F36AB557A20E}" srcOrd="1" destOrd="0" presId="urn:microsoft.com/office/officeart/2005/8/layout/vList2"/>
    <dgm:cxn modelId="{527A367E-A1D1-4A5D-84EB-96BFF8D2583C}" type="presParOf" srcId="{E8D9CF59-034C-4E45-9960-B928435FBC9B}" destId="{3CA8BE6D-B7CA-4B12-A147-FDC1C6659397}" srcOrd="2" destOrd="0" presId="urn:microsoft.com/office/officeart/2005/8/layout/vList2"/>
    <dgm:cxn modelId="{522BFB84-1195-4B13-8D61-14A3990F8990}" type="presParOf" srcId="{E8D9CF59-034C-4E45-9960-B928435FBC9B}" destId="{4A8F9126-5CDC-421F-87F7-008F18E9560D}" srcOrd="3" destOrd="0" presId="urn:microsoft.com/office/officeart/2005/8/layout/vList2"/>
    <dgm:cxn modelId="{AFC30CF7-390C-47BA-84A2-1C936DC6E7E1}" type="presParOf" srcId="{E8D9CF59-034C-4E45-9960-B928435FBC9B}" destId="{3540100B-6D8E-4BBF-A935-B2351581244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653EC80-9ABA-46E1-BE90-AB31099DA7C0}" type="doc">
      <dgm:prSet loTypeId="urn:microsoft.com/office/officeart/2005/8/layout/list1" loCatId="list" qsTypeId="urn:microsoft.com/office/officeart/2005/8/quickstyle/simple4" qsCatId="simple" csTypeId="urn:microsoft.com/office/officeart/2005/8/colors/accent0_3" csCatId="mainScheme" phldr="1"/>
      <dgm:spPr/>
      <dgm:t>
        <a:bodyPr/>
        <a:lstStyle/>
        <a:p>
          <a:endParaRPr lang="en-US"/>
        </a:p>
      </dgm:t>
    </dgm:pt>
    <dgm:pt modelId="{234A10A5-E664-454B-A94E-8CB1D80CD8E2}">
      <dgm:prSet/>
      <dgm:spPr/>
      <dgm:t>
        <a:bodyPr/>
        <a:lstStyle/>
        <a:p>
          <a:r>
            <a:rPr lang="en-US"/>
            <a:t>Social Security Administration (SSA)</a:t>
          </a:r>
        </a:p>
      </dgm:t>
    </dgm:pt>
    <dgm:pt modelId="{E61FA49A-4255-48E7-9489-AE1AFE619FED}" type="parTrans" cxnId="{257B55AD-F59C-4829-90B6-7136B01D28BF}">
      <dgm:prSet/>
      <dgm:spPr/>
      <dgm:t>
        <a:bodyPr/>
        <a:lstStyle/>
        <a:p>
          <a:endParaRPr lang="en-US"/>
        </a:p>
      </dgm:t>
    </dgm:pt>
    <dgm:pt modelId="{D887EBDF-84C6-45CF-95F6-4E25534FDD7D}" type="sibTrans" cxnId="{257B55AD-F59C-4829-90B6-7136B01D28BF}">
      <dgm:prSet/>
      <dgm:spPr/>
      <dgm:t>
        <a:bodyPr/>
        <a:lstStyle/>
        <a:p>
          <a:endParaRPr lang="en-US"/>
        </a:p>
      </dgm:t>
    </dgm:pt>
    <dgm:pt modelId="{2E590EFD-DE75-4684-A859-66D7260AE21F}">
      <dgm:prSet/>
      <dgm:spPr/>
      <dgm:t>
        <a:bodyPr/>
        <a:lstStyle/>
        <a:p>
          <a:r>
            <a:rPr lang="en-US"/>
            <a:t>Internal Revenue Service (IRS)</a:t>
          </a:r>
        </a:p>
      </dgm:t>
    </dgm:pt>
    <dgm:pt modelId="{A07895AC-AA85-495C-9D96-71F08BA51F07}" type="parTrans" cxnId="{574F7D85-A8BB-4522-AAAA-E07582FC8B45}">
      <dgm:prSet/>
      <dgm:spPr/>
      <dgm:t>
        <a:bodyPr/>
        <a:lstStyle/>
        <a:p>
          <a:endParaRPr lang="en-US"/>
        </a:p>
      </dgm:t>
    </dgm:pt>
    <dgm:pt modelId="{EF77EBCE-4D97-4592-A3A7-4925E605DDED}" type="sibTrans" cxnId="{574F7D85-A8BB-4522-AAAA-E07582FC8B45}">
      <dgm:prSet/>
      <dgm:spPr/>
      <dgm:t>
        <a:bodyPr/>
        <a:lstStyle/>
        <a:p>
          <a:endParaRPr lang="en-US"/>
        </a:p>
      </dgm:t>
    </dgm:pt>
    <dgm:pt modelId="{145DE30C-3556-422A-9AF1-CCBD77E459B7}">
      <dgm:prSet/>
      <dgm:spPr/>
      <dgm:t>
        <a:bodyPr/>
        <a:lstStyle/>
        <a:p>
          <a:r>
            <a:rPr lang="en-US"/>
            <a:t>U.S. Patent and Trademark Office (USPTO) </a:t>
          </a:r>
        </a:p>
      </dgm:t>
    </dgm:pt>
    <dgm:pt modelId="{3BB6E476-8B7A-4F1B-827B-CE1ECCAA41B1}" type="parTrans" cxnId="{81D4968E-47CC-4F2B-92D0-3987AD0A30A5}">
      <dgm:prSet/>
      <dgm:spPr/>
      <dgm:t>
        <a:bodyPr/>
        <a:lstStyle/>
        <a:p>
          <a:endParaRPr lang="en-US"/>
        </a:p>
      </dgm:t>
    </dgm:pt>
    <dgm:pt modelId="{66B55C1D-FA8A-4489-BA72-E5BB09170C55}" type="sibTrans" cxnId="{81D4968E-47CC-4F2B-92D0-3987AD0A30A5}">
      <dgm:prSet/>
      <dgm:spPr/>
      <dgm:t>
        <a:bodyPr/>
        <a:lstStyle/>
        <a:p>
          <a:endParaRPr lang="en-US"/>
        </a:p>
      </dgm:t>
    </dgm:pt>
    <dgm:pt modelId="{56AC182D-7031-4C6E-994D-23F21776B129}">
      <dgm:prSet/>
      <dgm:spPr/>
      <dgm:t>
        <a:bodyPr/>
        <a:lstStyle/>
        <a:p>
          <a:r>
            <a:rPr lang="en-US"/>
            <a:t>Equal Employment Opportunity Commission (EEOC)</a:t>
          </a:r>
        </a:p>
      </dgm:t>
    </dgm:pt>
    <dgm:pt modelId="{DEAD4335-A760-4976-8459-175CAAEDF486}" type="parTrans" cxnId="{AA848D1B-8D0E-477E-8DB2-62B6E42AE5C5}">
      <dgm:prSet/>
      <dgm:spPr/>
      <dgm:t>
        <a:bodyPr/>
        <a:lstStyle/>
        <a:p>
          <a:endParaRPr lang="en-US"/>
        </a:p>
      </dgm:t>
    </dgm:pt>
    <dgm:pt modelId="{8C68351A-ADC1-42EA-9369-F42FE7FEE77E}" type="sibTrans" cxnId="{AA848D1B-8D0E-477E-8DB2-62B6E42AE5C5}">
      <dgm:prSet/>
      <dgm:spPr/>
      <dgm:t>
        <a:bodyPr/>
        <a:lstStyle/>
        <a:p>
          <a:endParaRPr lang="en-US"/>
        </a:p>
      </dgm:t>
    </dgm:pt>
    <dgm:pt modelId="{A3D17A9B-D541-4CD1-9175-D234963524A8}">
      <dgm:prSet/>
      <dgm:spPr/>
      <dgm:t>
        <a:bodyPr/>
        <a:lstStyle/>
        <a:p>
          <a:r>
            <a:rPr lang="en-US"/>
            <a:t>National Labor Relations Board (NLRB)</a:t>
          </a:r>
        </a:p>
      </dgm:t>
    </dgm:pt>
    <dgm:pt modelId="{31787B6E-1789-44DA-979B-391D8A3BA9B3}" type="parTrans" cxnId="{FA99D5D1-D806-4695-9F4E-4A7502EBB6C8}">
      <dgm:prSet/>
      <dgm:spPr/>
      <dgm:t>
        <a:bodyPr/>
        <a:lstStyle/>
        <a:p>
          <a:endParaRPr lang="en-US"/>
        </a:p>
      </dgm:t>
    </dgm:pt>
    <dgm:pt modelId="{4531D1D6-C581-4621-9AE8-92531E2CF255}" type="sibTrans" cxnId="{FA99D5D1-D806-4695-9F4E-4A7502EBB6C8}">
      <dgm:prSet/>
      <dgm:spPr/>
      <dgm:t>
        <a:bodyPr/>
        <a:lstStyle/>
        <a:p>
          <a:endParaRPr lang="en-US"/>
        </a:p>
      </dgm:t>
    </dgm:pt>
    <dgm:pt modelId="{F5E6B774-93A5-4F85-AA0B-C67D5D8E2453}">
      <dgm:prSet/>
      <dgm:spPr/>
      <dgm:t>
        <a:bodyPr/>
        <a:lstStyle/>
        <a:p>
          <a:r>
            <a:rPr lang="en-US"/>
            <a:t>Merits Systems Protection Board (MSPB)</a:t>
          </a:r>
        </a:p>
      </dgm:t>
    </dgm:pt>
    <dgm:pt modelId="{992BDABB-91E7-4D49-8681-79E568920EEF}" type="parTrans" cxnId="{B6C6794D-5B25-4180-8CD2-BADEE6B27875}">
      <dgm:prSet/>
      <dgm:spPr/>
      <dgm:t>
        <a:bodyPr/>
        <a:lstStyle/>
        <a:p>
          <a:endParaRPr lang="en-US"/>
        </a:p>
      </dgm:t>
    </dgm:pt>
    <dgm:pt modelId="{CB3E165C-7D90-4A9A-A130-55B022D19E03}" type="sibTrans" cxnId="{B6C6794D-5B25-4180-8CD2-BADEE6B27875}">
      <dgm:prSet/>
      <dgm:spPr/>
      <dgm:t>
        <a:bodyPr/>
        <a:lstStyle/>
        <a:p>
          <a:endParaRPr lang="en-US"/>
        </a:p>
      </dgm:t>
    </dgm:pt>
    <dgm:pt modelId="{1125AAA3-8574-45AF-A1C5-548AF51D0CD5}">
      <dgm:prSet/>
      <dgm:spPr/>
      <dgm:t>
        <a:bodyPr/>
        <a:lstStyle/>
        <a:p>
          <a:r>
            <a:rPr lang="en-US"/>
            <a:t>Office of Personnel Management / federal benefits proceedings</a:t>
          </a:r>
        </a:p>
      </dgm:t>
    </dgm:pt>
    <dgm:pt modelId="{C0BD9944-A86F-43F6-A832-69E6C8DFE2B1}" type="parTrans" cxnId="{663282AB-D963-4382-928D-0AA617A06A5E}">
      <dgm:prSet/>
      <dgm:spPr/>
      <dgm:t>
        <a:bodyPr/>
        <a:lstStyle/>
        <a:p>
          <a:endParaRPr lang="en-US"/>
        </a:p>
      </dgm:t>
    </dgm:pt>
    <dgm:pt modelId="{9541EEE7-5EBA-4D2E-AF76-1D778EAF9ED6}" type="sibTrans" cxnId="{663282AB-D963-4382-928D-0AA617A06A5E}">
      <dgm:prSet/>
      <dgm:spPr/>
      <dgm:t>
        <a:bodyPr/>
        <a:lstStyle/>
        <a:p>
          <a:endParaRPr lang="en-US"/>
        </a:p>
      </dgm:t>
    </dgm:pt>
    <dgm:pt modelId="{AC74D680-FB64-46C6-9DC5-BF13862DBB25}" type="pres">
      <dgm:prSet presAssocID="{1653EC80-9ABA-46E1-BE90-AB31099DA7C0}" presName="linear" presStyleCnt="0">
        <dgm:presLayoutVars>
          <dgm:dir/>
          <dgm:animLvl val="lvl"/>
          <dgm:resizeHandles val="exact"/>
        </dgm:presLayoutVars>
      </dgm:prSet>
      <dgm:spPr/>
    </dgm:pt>
    <dgm:pt modelId="{93ABF1A1-B769-4835-A0AF-13AD144CD43D}" type="pres">
      <dgm:prSet presAssocID="{234A10A5-E664-454B-A94E-8CB1D80CD8E2}" presName="parentLin" presStyleCnt="0"/>
      <dgm:spPr/>
    </dgm:pt>
    <dgm:pt modelId="{E1EEDAB3-6BA6-4E6E-BA2C-3B2CD54AB757}" type="pres">
      <dgm:prSet presAssocID="{234A10A5-E664-454B-A94E-8CB1D80CD8E2}" presName="parentLeftMargin" presStyleLbl="node1" presStyleIdx="0" presStyleCnt="7"/>
      <dgm:spPr/>
    </dgm:pt>
    <dgm:pt modelId="{9A354F6B-8B70-4D70-ABFC-C6668C5AA2A5}" type="pres">
      <dgm:prSet presAssocID="{234A10A5-E664-454B-A94E-8CB1D80CD8E2}" presName="parentText" presStyleLbl="node1" presStyleIdx="0" presStyleCnt="7">
        <dgm:presLayoutVars>
          <dgm:chMax val="0"/>
          <dgm:bulletEnabled val="1"/>
        </dgm:presLayoutVars>
      </dgm:prSet>
      <dgm:spPr/>
    </dgm:pt>
    <dgm:pt modelId="{5D305009-D48B-40ED-B075-CD90E411B982}" type="pres">
      <dgm:prSet presAssocID="{234A10A5-E664-454B-A94E-8CB1D80CD8E2}" presName="negativeSpace" presStyleCnt="0"/>
      <dgm:spPr/>
    </dgm:pt>
    <dgm:pt modelId="{F6088560-D8F8-420C-AEC4-1FDDD06A5A72}" type="pres">
      <dgm:prSet presAssocID="{234A10A5-E664-454B-A94E-8CB1D80CD8E2}" presName="childText" presStyleLbl="conFgAcc1" presStyleIdx="0" presStyleCnt="7">
        <dgm:presLayoutVars>
          <dgm:bulletEnabled val="1"/>
        </dgm:presLayoutVars>
      </dgm:prSet>
      <dgm:spPr/>
    </dgm:pt>
    <dgm:pt modelId="{438C3E98-7D99-419A-A3D3-1B6020826B60}" type="pres">
      <dgm:prSet presAssocID="{D887EBDF-84C6-45CF-95F6-4E25534FDD7D}" presName="spaceBetweenRectangles" presStyleCnt="0"/>
      <dgm:spPr/>
    </dgm:pt>
    <dgm:pt modelId="{0142AD51-D7BA-4F76-94D8-7F5BB4632218}" type="pres">
      <dgm:prSet presAssocID="{2E590EFD-DE75-4684-A859-66D7260AE21F}" presName="parentLin" presStyleCnt="0"/>
      <dgm:spPr/>
    </dgm:pt>
    <dgm:pt modelId="{CFC6F520-F9C6-41D2-B3AB-66A169C92CEA}" type="pres">
      <dgm:prSet presAssocID="{2E590EFD-DE75-4684-A859-66D7260AE21F}" presName="parentLeftMargin" presStyleLbl="node1" presStyleIdx="0" presStyleCnt="7"/>
      <dgm:spPr/>
    </dgm:pt>
    <dgm:pt modelId="{02AEC2D8-5572-4B74-B6D8-1F9B8905B0C6}" type="pres">
      <dgm:prSet presAssocID="{2E590EFD-DE75-4684-A859-66D7260AE21F}" presName="parentText" presStyleLbl="node1" presStyleIdx="1" presStyleCnt="7">
        <dgm:presLayoutVars>
          <dgm:chMax val="0"/>
          <dgm:bulletEnabled val="1"/>
        </dgm:presLayoutVars>
      </dgm:prSet>
      <dgm:spPr/>
    </dgm:pt>
    <dgm:pt modelId="{928B55CB-E727-4868-99B4-632C7A575D9A}" type="pres">
      <dgm:prSet presAssocID="{2E590EFD-DE75-4684-A859-66D7260AE21F}" presName="negativeSpace" presStyleCnt="0"/>
      <dgm:spPr/>
    </dgm:pt>
    <dgm:pt modelId="{8C080209-6377-44DA-8919-9570F1E5E570}" type="pres">
      <dgm:prSet presAssocID="{2E590EFD-DE75-4684-A859-66D7260AE21F}" presName="childText" presStyleLbl="conFgAcc1" presStyleIdx="1" presStyleCnt="7">
        <dgm:presLayoutVars>
          <dgm:bulletEnabled val="1"/>
        </dgm:presLayoutVars>
      </dgm:prSet>
      <dgm:spPr/>
    </dgm:pt>
    <dgm:pt modelId="{98B10190-338B-4A64-8F21-7EEA7207C77F}" type="pres">
      <dgm:prSet presAssocID="{EF77EBCE-4D97-4592-A3A7-4925E605DDED}" presName="spaceBetweenRectangles" presStyleCnt="0"/>
      <dgm:spPr/>
    </dgm:pt>
    <dgm:pt modelId="{D8FAD11C-F055-4BDB-ABF3-EC37544CD758}" type="pres">
      <dgm:prSet presAssocID="{145DE30C-3556-422A-9AF1-CCBD77E459B7}" presName="parentLin" presStyleCnt="0"/>
      <dgm:spPr/>
    </dgm:pt>
    <dgm:pt modelId="{48443920-1801-4540-A67A-A1EBAB6558AB}" type="pres">
      <dgm:prSet presAssocID="{145DE30C-3556-422A-9AF1-CCBD77E459B7}" presName="parentLeftMargin" presStyleLbl="node1" presStyleIdx="1" presStyleCnt="7"/>
      <dgm:spPr/>
    </dgm:pt>
    <dgm:pt modelId="{3AE99788-75A6-44BE-981D-8C8689C17BA7}" type="pres">
      <dgm:prSet presAssocID="{145DE30C-3556-422A-9AF1-CCBD77E459B7}" presName="parentText" presStyleLbl="node1" presStyleIdx="2" presStyleCnt="7">
        <dgm:presLayoutVars>
          <dgm:chMax val="0"/>
          <dgm:bulletEnabled val="1"/>
        </dgm:presLayoutVars>
      </dgm:prSet>
      <dgm:spPr/>
    </dgm:pt>
    <dgm:pt modelId="{18B2B2CF-AFDB-4C65-8795-9FDF913ECDDE}" type="pres">
      <dgm:prSet presAssocID="{145DE30C-3556-422A-9AF1-CCBD77E459B7}" presName="negativeSpace" presStyleCnt="0"/>
      <dgm:spPr/>
    </dgm:pt>
    <dgm:pt modelId="{C2A28BE3-59A5-4A62-B4BC-00301DEA01CD}" type="pres">
      <dgm:prSet presAssocID="{145DE30C-3556-422A-9AF1-CCBD77E459B7}" presName="childText" presStyleLbl="conFgAcc1" presStyleIdx="2" presStyleCnt="7">
        <dgm:presLayoutVars>
          <dgm:bulletEnabled val="1"/>
        </dgm:presLayoutVars>
      </dgm:prSet>
      <dgm:spPr/>
    </dgm:pt>
    <dgm:pt modelId="{80CF23DB-D882-4BA7-8827-E6186AC83ED2}" type="pres">
      <dgm:prSet presAssocID="{66B55C1D-FA8A-4489-BA72-E5BB09170C55}" presName="spaceBetweenRectangles" presStyleCnt="0"/>
      <dgm:spPr/>
    </dgm:pt>
    <dgm:pt modelId="{110EAB59-99AB-4841-8DE7-CC5F572DF042}" type="pres">
      <dgm:prSet presAssocID="{56AC182D-7031-4C6E-994D-23F21776B129}" presName="parentLin" presStyleCnt="0"/>
      <dgm:spPr/>
    </dgm:pt>
    <dgm:pt modelId="{1FDB8370-61E3-4912-A46F-BEEB430D69DE}" type="pres">
      <dgm:prSet presAssocID="{56AC182D-7031-4C6E-994D-23F21776B129}" presName="parentLeftMargin" presStyleLbl="node1" presStyleIdx="2" presStyleCnt="7"/>
      <dgm:spPr/>
    </dgm:pt>
    <dgm:pt modelId="{D207BC89-4908-49BF-B845-37523B59C623}" type="pres">
      <dgm:prSet presAssocID="{56AC182D-7031-4C6E-994D-23F21776B129}" presName="parentText" presStyleLbl="node1" presStyleIdx="3" presStyleCnt="7">
        <dgm:presLayoutVars>
          <dgm:chMax val="0"/>
          <dgm:bulletEnabled val="1"/>
        </dgm:presLayoutVars>
      </dgm:prSet>
      <dgm:spPr/>
    </dgm:pt>
    <dgm:pt modelId="{C91F8D79-DB27-4B98-B1D9-F80F01C0E6B5}" type="pres">
      <dgm:prSet presAssocID="{56AC182D-7031-4C6E-994D-23F21776B129}" presName="negativeSpace" presStyleCnt="0"/>
      <dgm:spPr/>
    </dgm:pt>
    <dgm:pt modelId="{5FCADF51-BDE4-4F46-9675-0D956C4EF2E4}" type="pres">
      <dgm:prSet presAssocID="{56AC182D-7031-4C6E-994D-23F21776B129}" presName="childText" presStyleLbl="conFgAcc1" presStyleIdx="3" presStyleCnt="7">
        <dgm:presLayoutVars>
          <dgm:bulletEnabled val="1"/>
        </dgm:presLayoutVars>
      </dgm:prSet>
      <dgm:spPr/>
    </dgm:pt>
    <dgm:pt modelId="{8985D567-7621-4A32-AA18-875401CEB245}" type="pres">
      <dgm:prSet presAssocID="{8C68351A-ADC1-42EA-9369-F42FE7FEE77E}" presName="spaceBetweenRectangles" presStyleCnt="0"/>
      <dgm:spPr/>
    </dgm:pt>
    <dgm:pt modelId="{9804C4F5-C6D3-4761-B35D-59208E7984DC}" type="pres">
      <dgm:prSet presAssocID="{A3D17A9B-D541-4CD1-9175-D234963524A8}" presName="parentLin" presStyleCnt="0"/>
      <dgm:spPr/>
    </dgm:pt>
    <dgm:pt modelId="{EBF5D71B-91F3-4F9C-B9B1-44EC5D9AF18E}" type="pres">
      <dgm:prSet presAssocID="{A3D17A9B-D541-4CD1-9175-D234963524A8}" presName="parentLeftMargin" presStyleLbl="node1" presStyleIdx="3" presStyleCnt="7"/>
      <dgm:spPr/>
    </dgm:pt>
    <dgm:pt modelId="{9C216809-8103-44A7-AB03-7B0D848A1AEF}" type="pres">
      <dgm:prSet presAssocID="{A3D17A9B-D541-4CD1-9175-D234963524A8}" presName="parentText" presStyleLbl="node1" presStyleIdx="4" presStyleCnt="7">
        <dgm:presLayoutVars>
          <dgm:chMax val="0"/>
          <dgm:bulletEnabled val="1"/>
        </dgm:presLayoutVars>
      </dgm:prSet>
      <dgm:spPr/>
    </dgm:pt>
    <dgm:pt modelId="{7193E604-9F82-4262-918D-094A1424DA6A}" type="pres">
      <dgm:prSet presAssocID="{A3D17A9B-D541-4CD1-9175-D234963524A8}" presName="negativeSpace" presStyleCnt="0"/>
      <dgm:spPr/>
    </dgm:pt>
    <dgm:pt modelId="{8885812B-4712-4BE8-BB6A-26C195DBF474}" type="pres">
      <dgm:prSet presAssocID="{A3D17A9B-D541-4CD1-9175-D234963524A8}" presName="childText" presStyleLbl="conFgAcc1" presStyleIdx="4" presStyleCnt="7">
        <dgm:presLayoutVars>
          <dgm:bulletEnabled val="1"/>
        </dgm:presLayoutVars>
      </dgm:prSet>
      <dgm:spPr/>
    </dgm:pt>
    <dgm:pt modelId="{B6698DA7-CA51-4C12-90CD-B58B1BEC790F}" type="pres">
      <dgm:prSet presAssocID="{4531D1D6-C581-4621-9AE8-92531E2CF255}" presName="spaceBetweenRectangles" presStyleCnt="0"/>
      <dgm:spPr/>
    </dgm:pt>
    <dgm:pt modelId="{3AA8AF37-BF88-4568-A799-5099CD241B85}" type="pres">
      <dgm:prSet presAssocID="{F5E6B774-93A5-4F85-AA0B-C67D5D8E2453}" presName="parentLin" presStyleCnt="0"/>
      <dgm:spPr/>
    </dgm:pt>
    <dgm:pt modelId="{60140446-D67A-469F-9BF1-3BCD2330089C}" type="pres">
      <dgm:prSet presAssocID="{F5E6B774-93A5-4F85-AA0B-C67D5D8E2453}" presName="parentLeftMargin" presStyleLbl="node1" presStyleIdx="4" presStyleCnt="7"/>
      <dgm:spPr/>
    </dgm:pt>
    <dgm:pt modelId="{524596C5-8F5C-4704-9B16-24C0523B18DD}" type="pres">
      <dgm:prSet presAssocID="{F5E6B774-93A5-4F85-AA0B-C67D5D8E2453}" presName="parentText" presStyleLbl="node1" presStyleIdx="5" presStyleCnt="7">
        <dgm:presLayoutVars>
          <dgm:chMax val="0"/>
          <dgm:bulletEnabled val="1"/>
        </dgm:presLayoutVars>
      </dgm:prSet>
      <dgm:spPr/>
    </dgm:pt>
    <dgm:pt modelId="{07624E08-F67C-4133-BAA4-CAA13964E106}" type="pres">
      <dgm:prSet presAssocID="{F5E6B774-93A5-4F85-AA0B-C67D5D8E2453}" presName="negativeSpace" presStyleCnt="0"/>
      <dgm:spPr/>
    </dgm:pt>
    <dgm:pt modelId="{586672AF-2083-44A2-97CA-2AF35254E6E3}" type="pres">
      <dgm:prSet presAssocID="{F5E6B774-93A5-4F85-AA0B-C67D5D8E2453}" presName="childText" presStyleLbl="conFgAcc1" presStyleIdx="5" presStyleCnt="7">
        <dgm:presLayoutVars>
          <dgm:bulletEnabled val="1"/>
        </dgm:presLayoutVars>
      </dgm:prSet>
      <dgm:spPr/>
    </dgm:pt>
    <dgm:pt modelId="{B0B80E7A-9D4B-442C-BA6D-688CDD4CC4F6}" type="pres">
      <dgm:prSet presAssocID="{CB3E165C-7D90-4A9A-A130-55B022D19E03}" presName="spaceBetweenRectangles" presStyleCnt="0"/>
      <dgm:spPr/>
    </dgm:pt>
    <dgm:pt modelId="{2F55FAB7-68AE-4D68-9AF2-9EB5057570D2}" type="pres">
      <dgm:prSet presAssocID="{1125AAA3-8574-45AF-A1C5-548AF51D0CD5}" presName="parentLin" presStyleCnt="0"/>
      <dgm:spPr/>
    </dgm:pt>
    <dgm:pt modelId="{E7151FE0-272A-4D01-AE3B-5E3BAAA5E33E}" type="pres">
      <dgm:prSet presAssocID="{1125AAA3-8574-45AF-A1C5-548AF51D0CD5}" presName="parentLeftMargin" presStyleLbl="node1" presStyleIdx="5" presStyleCnt="7"/>
      <dgm:spPr/>
    </dgm:pt>
    <dgm:pt modelId="{A6A3F3BC-FB55-47A9-B0EF-173A69FE9A07}" type="pres">
      <dgm:prSet presAssocID="{1125AAA3-8574-45AF-A1C5-548AF51D0CD5}" presName="parentText" presStyleLbl="node1" presStyleIdx="6" presStyleCnt="7">
        <dgm:presLayoutVars>
          <dgm:chMax val="0"/>
          <dgm:bulletEnabled val="1"/>
        </dgm:presLayoutVars>
      </dgm:prSet>
      <dgm:spPr/>
    </dgm:pt>
    <dgm:pt modelId="{2084BEC8-A5F7-4784-BCCC-B3A7FB964275}" type="pres">
      <dgm:prSet presAssocID="{1125AAA3-8574-45AF-A1C5-548AF51D0CD5}" presName="negativeSpace" presStyleCnt="0"/>
      <dgm:spPr/>
    </dgm:pt>
    <dgm:pt modelId="{B454085C-4EC0-4988-943F-7F0A70271FC7}" type="pres">
      <dgm:prSet presAssocID="{1125AAA3-8574-45AF-A1C5-548AF51D0CD5}" presName="childText" presStyleLbl="conFgAcc1" presStyleIdx="6" presStyleCnt="7">
        <dgm:presLayoutVars>
          <dgm:bulletEnabled val="1"/>
        </dgm:presLayoutVars>
      </dgm:prSet>
      <dgm:spPr/>
    </dgm:pt>
  </dgm:ptLst>
  <dgm:cxnLst>
    <dgm:cxn modelId="{AB306209-C403-4FBD-876A-B712F743274A}" type="presOf" srcId="{F5E6B774-93A5-4F85-AA0B-C67D5D8E2453}" destId="{60140446-D67A-469F-9BF1-3BCD2330089C}" srcOrd="0" destOrd="0" presId="urn:microsoft.com/office/officeart/2005/8/layout/list1"/>
    <dgm:cxn modelId="{94B94E0E-FB40-413C-8004-A4E48DB50109}" type="presOf" srcId="{234A10A5-E664-454B-A94E-8CB1D80CD8E2}" destId="{9A354F6B-8B70-4D70-ABFC-C6668C5AA2A5}" srcOrd="1" destOrd="0" presId="urn:microsoft.com/office/officeart/2005/8/layout/list1"/>
    <dgm:cxn modelId="{AA848D1B-8D0E-477E-8DB2-62B6E42AE5C5}" srcId="{1653EC80-9ABA-46E1-BE90-AB31099DA7C0}" destId="{56AC182D-7031-4C6E-994D-23F21776B129}" srcOrd="3" destOrd="0" parTransId="{DEAD4335-A760-4976-8459-175CAAEDF486}" sibTransId="{8C68351A-ADC1-42EA-9369-F42FE7FEE77E}"/>
    <dgm:cxn modelId="{53A4271D-4BCA-4797-876E-B75DF2F78448}" type="presOf" srcId="{56AC182D-7031-4C6E-994D-23F21776B129}" destId="{1FDB8370-61E3-4912-A46F-BEEB430D69DE}" srcOrd="0" destOrd="0" presId="urn:microsoft.com/office/officeart/2005/8/layout/list1"/>
    <dgm:cxn modelId="{56B7362D-E716-41FF-A605-2FC67682FEB2}" type="presOf" srcId="{145DE30C-3556-422A-9AF1-CCBD77E459B7}" destId="{3AE99788-75A6-44BE-981D-8C8689C17BA7}" srcOrd="1" destOrd="0" presId="urn:microsoft.com/office/officeart/2005/8/layout/list1"/>
    <dgm:cxn modelId="{8EE06F33-1DA4-4586-80CF-B666DA56D1B9}" type="presOf" srcId="{56AC182D-7031-4C6E-994D-23F21776B129}" destId="{D207BC89-4908-49BF-B845-37523B59C623}" srcOrd="1" destOrd="0" presId="urn:microsoft.com/office/officeart/2005/8/layout/list1"/>
    <dgm:cxn modelId="{64FA2B37-8BB6-4377-B71F-6EFE66157C09}" type="presOf" srcId="{1125AAA3-8574-45AF-A1C5-548AF51D0CD5}" destId="{A6A3F3BC-FB55-47A9-B0EF-173A69FE9A07}" srcOrd="1" destOrd="0" presId="urn:microsoft.com/office/officeart/2005/8/layout/list1"/>
    <dgm:cxn modelId="{51399940-75E8-4C83-9BF1-28A90BB0236E}" type="presOf" srcId="{2E590EFD-DE75-4684-A859-66D7260AE21F}" destId="{02AEC2D8-5572-4B74-B6D8-1F9B8905B0C6}" srcOrd="1" destOrd="0" presId="urn:microsoft.com/office/officeart/2005/8/layout/list1"/>
    <dgm:cxn modelId="{E96B9147-6995-458B-885C-9EA674C2FA3B}" type="presOf" srcId="{1125AAA3-8574-45AF-A1C5-548AF51D0CD5}" destId="{E7151FE0-272A-4D01-AE3B-5E3BAAA5E33E}" srcOrd="0" destOrd="0" presId="urn:microsoft.com/office/officeart/2005/8/layout/list1"/>
    <dgm:cxn modelId="{CF09B06C-A274-4C75-88AD-E52CB2B95425}" type="presOf" srcId="{A3D17A9B-D541-4CD1-9175-D234963524A8}" destId="{EBF5D71B-91F3-4F9C-B9B1-44EC5D9AF18E}" srcOrd="0" destOrd="0" presId="urn:microsoft.com/office/officeart/2005/8/layout/list1"/>
    <dgm:cxn modelId="{B6C6794D-5B25-4180-8CD2-BADEE6B27875}" srcId="{1653EC80-9ABA-46E1-BE90-AB31099DA7C0}" destId="{F5E6B774-93A5-4F85-AA0B-C67D5D8E2453}" srcOrd="5" destOrd="0" parTransId="{992BDABB-91E7-4D49-8681-79E568920EEF}" sibTransId="{CB3E165C-7D90-4A9A-A130-55B022D19E03}"/>
    <dgm:cxn modelId="{DEE05256-984A-449F-B22F-1ECC530010AC}" type="presOf" srcId="{2E590EFD-DE75-4684-A859-66D7260AE21F}" destId="{CFC6F520-F9C6-41D2-B3AB-66A169C92CEA}" srcOrd="0" destOrd="0" presId="urn:microsoft.com/office/officeart/2005/8/layout/list1"/>
    <dgm:cxn modelId="{8F341583-5898-4A7F-8478-ACBD28A4099B}" type="presOf" srcId="{A3D17A9B-D541-4CD1-9175-D234963524A8}" destId="{9C216809-8103-44A7-AB03-7B0D848A1AEF}" srcOrd="1" destOrd="0" presId="urn:microsoft.com/office/officeart/2005/8/layout/list1"/>
    <dgm:cxn modelId="{574F7D85-A8BB-4522-AAAA-E07582FC8B45}" srcId="{1653EC80-9ABA-46E1-BE90-AB31099DA7C0}" destId="{2E590EFD-DE75-4684-A859-66D7260AE21F}" srcOrd="1" destOrd="0" parTransId="{A07895AC-AA85-495C-9D96-71F08BA51F07}" sibTransId="{EF77EBCE-4D97-4592-A3A7-4925E605DDED}"/>
    <dgm:cxn modelId="{81D4968E-47CC-4F2B-92D0-3987AD0A30A5}" srcId="{1653EC80-9ABA-46E1-BE90-AB31099DA7C0}" destId="{145DE30C-3556-422A-9AF1-CCBD77E459B7}" srcOrd="2" destOrd="0" parTransId="{3BB6E476-8B7A-4F1B-827B-CE1ECCAA41B1}" sibTransId="{66B55C1D-FA8A-4489-BA72-E5BB09170C55}"/>
    <dgm:cxn modelId="{BE295497-D737-48E0-9D97-DBD64EFA3B3F}" type="presOf" srcId="{145DE30C-3556-422A-9AF1-CCBD77E459B7}" destId="{48443920-1801-4540-A67A-A1EBAB6558AB}" srcOrd="0" destOrd="0" presId="urn:microsoft.com/office/officeart/2005/8/layout/list1"/>
    <dgm:cxn modelId="{663282AB-D963-4382-928D-0AA617A06A5E}" srcId="{1653EC80-9ABA-46E1-BE90-AB31099DA7C0}" destId="{1125AAA3-8574-45AF-A1C5-548AF51D0CD5}" srcOrd="6" destOrd="0" parTransId="{C0BD9944-A86F-43F6-A832-69E6C8DFE2B1}" sibTransId="{9541EEE7-5EBA-4D2E-AF76-1D778EAF9ED6}"/>
    <dgm:cxn modelId="{257B55AD-F59C-4829-90B6-7136B01D28BF}" srcId="{1653EC80-9ABA-46E1-BE90-AB31099DA7C0}" destId="{234A10A5-E664-454B-A94E-8CB1D80CD8E2}" srcOrd="0" destOrd="0" parTransId="{E61FA49A-4255-48E7-9489-AE1AFE619FED}" sibTransId="{D887EBDF-84C6-45CF-95F6-4E25534FDD7D}"/>
    <dgm:cxn modelId="{FA99D5D1-D806-4695-9F4E-4A7502EBB6C8}" srcId="{1653EC80-9ABA-46E1-BE90-AB31099DA7C0}" destId="{A3D17A9B-D541-4CD1-9175-D234963524A8}" srcOrd="4" destOrd="0" parTransId="{31787B6E-1789-44DA-979B-391D8A3BA9B3}" sibTransId="{4531D1D6-C581-4621-9AE8-92531E2CF255}"/>
    <dgm:cxn modelId="{72D02EDA-E1D7-4765-B1DF-91C98F238AB6}" type="presOf" srcId="{1653EC80-9ABA-46E1-BE90-AB31099DA7C0}" destId="{AC74D680-FB64-46C6-9DC5-BF13862DBB25}" srcOrd="0" destOrd="0" presId="urn:microsoft.com/office/officeart/2005/8/layout/list1"/>
    <dgm:cxn modelId="{6B9331E9-D576-482B-A76C-F642BA15258B}" type="presOf" srcId="{F5E6B774-93A5-4F85-AA0B-C67D5D8E2453}" destId="{524596C5-8F5C-4704-9B16-24C0523B18DD}" srcOrd="1" destOrd="0" presId="urn:microsoft.com/office/officeart/2005/8/layout/list1"/>
    <dgm:cxn modelId="{3F564AFE-1A9F-440E-AC0B-4D09763FFE7B}" type="presOf" srcId="{234A10A5-E664-454B-A94E-8CB1D80CD8E2}" destId="{E1EEDAB3-6BA6-4E6E-BA2C-3B2CD54AB757}" srcOrd="0" destOrd="0" presId="urn:microsoft.com/office/officeart/2005/8/layout/list1"/>
    <dgm:cxn modelId="{C46E4BA3-3A2C-4746-9404-78A451320060}" type="presParOf" srcId="{AC74D680-FB64-46C6-9DC5-BF13862DBB25}" destId="{93ABF1A1-B769-4835-A0AF-13AD144CD43D}" srcOrd="0" destOrd="0" presId="urn:microsoft.com/office/officeart/2005/8/layout/list1"/>
    <dgm:cxn modelId="{09EE0F0C-C945-4BA5-8E2D-49E43E70D7A1}" type="presParOf" srcId="{93ABF1A1-B769-4835-A0AF-13AD144CD43D}" destId="{E1EEDAB3-6BA6-4E6E-BA2C-3B2CD54AB757}" srcOrd="0" destOrd="0" presId="urn:microsoft.com/office/officeart/2005/8/layout/list1"/>
    <dgm:cxn modelId="{E5C32B59-2027-4C91-830A-A7E0FC62C4FE}" type="presParOf" srcId="{93ABF1A1-B769-4835-A0AF-13AD144CD43D}" destId="{9A354F6B-8B70-4D70-ABFC-C6668C5AA2A5}" srcOrd="1" destOrd="0" presId="urn:microsoft.com/office/officeart/2005/8/layout/list1"/>
    <dgm:cxn modelId="{EAE2264F-B15E-4A82-A2F1-FC2774CD5978}" type="presParOf" srcId="{AC74D680-FB64-46C6-9DC5-BF13862DBB25}" destId="{5D305009-D48B-40ED-B075-CD90E411B982}" srcOrd="1" destOrd="0" presId="urn:microsoft.com/office/officeart/2005/8/layout/list1"/>
    <dgm:cxn modelId="{062EAE61-8E70-4754-B3CB-69A96052F70E}" type="presParOf" srcId="{AC74D680-FB64-46C6-9DC5-BF13862DBB25}" destId="{F6088560-D8F8-420C-AEC4-1FDDD06A5A72}" srcOrd="2" destOrd="0" presId="urn:microsoft.com/office/officeart/2005/8/layout/list1"/>
    <dgm:cxn modelId="{C7EBB100-E1DA-4783-8A1D-4A23AA88046C}" type="presParOf" srcId="{AC74D680-FB64-46C6-9DC5-BF13862DBB25}" destId="{438C3E98-7D99-419A-A3D3-1B6020826B60}" srcOrd="3" destOrd="0" presId="urn:microsoft.com/office/officeart/2005/8/layout/list1"/>
    <dgm:cxn modelId="{A129D756-BB51-4E6A-A435-3779450E1886}" type="presParOf" srcId="{AC74D680-FB64-46C6-9DC5-BF13862DBB25}" destId="{0142AD51-D7BA-4F76-94D8-7F5BB4632218}" srcOrd="4" destOrd="0" presId="urn:microsoft.com/office/officeart/2005/8/layout/list1"/>
    <dgm:cxn modelId="{25CAE7A9-4615-4090-B780-F34DA6361579}" type="presParOf" srcId="{0142AD51-D7BA-4F76-94D8-7F5BB4632218}" destId="{CFC6F520-F9C6-41D2-B3AB-66A169C92CEA}" srcOrd="0" destOrd="0" presId="urn:microsoft.com/office/officeart/2005/8/layout/list1"/>
    <dgm:cxn modelId="{7BFA433E-D34E-4716-82DD-2BAEC1422A2B}" type="presParOf" srcId="{0142AD51-D7BA-4F76-94D8-7F5BB4632218}" destId="{02AEC2D8-5572-4B74-B6D8-1F9B8905B0C6}" srcOrd="1" destOrd="0" presId="urn:microsoft.com/office/officeart/2005/8/layout/list1"/>
    <dgm:cxn modelId="{368E7C7A-88AE-4171-8B5E-93D54119BAA4}" type="presParOf" srcId="{AC74D680-FB64-46C6-9DC5-BF13862DBB25}" destId="{928B55CB-E727-4868-99B4-632C7A575D9A}" srcOrd="5" destOrd="0" presId="urn:microsoft.com/office/officeart/2005/8/layout/list1"/>
    <dgm:cxn modelId="{DD40C978-BA5C-4433-B24B-FAFFDF269FE1}" type="presParOf" srcId="{AC74D680-FB64-46C6-9DC5-BF13862DBB25}" destId="{8C080209-6377-44DA-8919-9570F1E5E570}" srcOrd="6" destOrd="0" presId="urn:microsoft.com/office/officeart/2005/8/layout/list1"/>
    <dgm:cxn modelId="{E7988689-8335-4280-BF35-4A0778937A80}" type="presParOf" srcId="{AC74D680-FB64-46C6-9DC5-BF13862DBB25}" destId="{98B10190-338B-4A64-8F21-7EEA7207C77F}" srcOrd="7" destOrd="0" presId="urn:microsoft.com/office/officeart/2005/8/layout/list1"/>
    <dgm:cxn modelId="{D09D46DA-C948-4C59-B029-429F1B34B3D7}" type="presParOf" srcId="{AC74D680-FB64-46C6-9DC5-BF13862DBB25}" destId="{D8FAD11C-F055-4BDB-ABF3-EC37544CD758}" srcOrd="8" destOrd="0" presId="urn:microsoft.com/office/officeart/2005/8/layout/list1"/>
    <dgm:cxn modelId="{6A12F114-C158-43F2-86CC-4D718631C015}" type="presParOf" srcId="{D8FAD11C-F055-4BDB-ABF3-EC37544CD758}" destId="{48443920-1801-4540-A67A-A1EBAB6558AB}" srcOrd="0" destOrd="0" presId="urn:microsoft.com/office/officeart/2005/8/layout/list1"/>
    <dgm:cxn modelId="{D4E2506F-AD65-4584-BE2D-ECE3EA47DAD5}" type="presParOf" srcId="{D8FAD11C-F055-4BDB-ABF3-EC37544CD758}" destId="{3AE99788-75A6-44BE-981D-8C8689C17BA7}" srcOrd="1" destOrd="0" presId="urn:microsoft.com/office/officeart/2005/8/layout/list1"/>
    <dgm:cxn modelId="{17B9696F-9363-4E48-978C-4D730FC7DDA2}" type="presParOf" srcId="{AC74D680-FB64-46C6-9DC5-BF13862DBB25}" destId="{18B2B2CF-AFDB-4C65-8795-9FDF913ECDDE}" srcOrd="9" destOrd="0" presId="urn:microsoft.com/office/officeart/2005/8/layout/list1"/>
    <dgm:cxn modelId="{52154144-AF1E-407E-BC09-72224DF021FC}" type="presParOf" srcId="{AC74D680-FB64-46C6-9DC5-BF13862DBB25}" destId="{C2A28BE3-59A5-4A62-B4BC-00301DEA01CD}" srcOrd="10" destOrd="0" presId="urn:microsoft.com/office/officeart/2005/8/layout/list1"/>
    <dgm:cxn modelId="{D2FD2166-5498-4A0B-852D-1FD7BF7DC22D}" type="presParOf" srcId="{AC74D680-FB64-46C6-9DC5-BF13862DBB25}" destId="{80CF23DB-D882-4BA7-8827-E6186AC83ED2}" srcOrd="11" destOrd="0" presId="urn:microsoft.com/office/officeart/2005/8/layout/list1"/>
    <dgm:cxn modelId="{5C76411C-5C40-4832-8A4E-B07530F2D51B}" type="presParOf" srcId="{AC74D680-FB64-46C6-9DC5-BF13862DBB25}" destId="{110EAB59-99AB-4841-8DE7-CC5F572DF042}" srcOrd="12" destOrd="0" presId="urn:microsoft.com/office/officeart/2005/8/layout/list1"/>
    <dgm:cxn modelId="{56C3E9F4-EBAE-47F2-8094-BD6F50E3747E}" type="presParOf" srcId="{110EAB59-99AB-4841-8DE7-CC5F572DF042}" destId="{1FDB8370-61E3-4912-A46F-BEEB430D69DE}" srcOrd="0" destOrd="0" presId="urn:microsoft.com/office/officeart/2005/8/layout/list1"/>
    <dgm:cxn modelId="{5D36A629-0A04-4F1E-81FF-1EFD1347C692}" type="presParOf" srcId="{110EAB59-99AB-4841-8DE7-CC5F572DF042}" destId="{D207BC89-4908-49BF-B845-37523B59C623}" srcOrd="1" destOrd="0" presId="urn:microsoft.com/office/officeart/2005/8/layout/list1"/>
    <dgm:cxn modelId="{E1C92575-E2EF-401B-860E-AD9B91261637}" type="presParOf" srcId="{AC74D680-FB64-46C6-9DC5-BF13862DBB25}" destId="{C91F8D79-DB27-4B98-B1D9-F80F01C0E6B5}" srcOrd="13" destOrd="0" presId="urn:microsoft.com/office/officeart/2005/8/layout/list1"/>
    <dgm:cxn modelId="{8F742963-E169-4755-98F5-E7722AF59237}" type="presParOf" srcId="{AC74D680-FB64-46C6-9DC5-BF13862DBB25}" destId="{5FCADF51-BDE4-4F46-9675-0D956C4EF2E4}" srcOrd="14" destOrd="0" presId="urn:microsoft.com/office/officeart/2005/8/layout/list1"/>
    <dgm:cxn modelId="{0DF09F57-7297-4032-8704-D4B8BAFC3C2B}" type="presParOf" srcId="{AC74D680-FB64-46C6-9DC5-BF13862DBB25}" destId="{8985D567-7621-4A32-AA18-875401CEB245}" srcOrd="15" destOrd="0" presId="urn:microsoft.com/office/officeart/2005/8/layout/list1"/>
    <dgm:cxn modelId="{CF53D0A3-C966-4DE9-8FD6-7CF4FE433F24}" type="presParOf" srcId="{AC74D680-FB64-46C6-9DC5-BF13862DBB25}" destId="{9804C4F5-C6D3-4761-B35D-59208E7984DC}" srcOrd="16" destOrd="0" presId="urn:microsoft.com/office/officeart/2005/8/layout/list1"/>
    <dgm:cxn modelId="{09F73DE6-E238-4BCD-8BDC-78E2FBB5B58C}" type="presParOf" srcId="{9804C4F5-C6D3-4761-B35D-59208E7984DC}" destId="{EBF5D71B-91F3-4F9C-B9B1-44EC5D9AF18E}" srcOrd="0" destOrd="0" presId="urn:microsoft.com/office/officeart/2005/8/layout/list1"/>
    <dgm:cxn modelId="{2477CD09-C9EA-4E48-993E-C9046C69EFD2}" type="presParOf" srcId="{9804C4F5-C6D3-4761-B35D-59208E7984DC}" destId="{9C216809-8103-44A7-AB03-7B0D848A1AEF}" srcOrd="1" destOrd="0" presId="urn:microsoft.com/office/officeart/2005/8/layout/list1"/>
    <dgm:cxn modelId="{10CB49F3-CA4C-41DE-B6C6-E646B264CA4A}" type="presParOf" srcId="{AC74D680-FB64-46C6-9DC5-BF13862DBB25}" destId="{7193E604-9F82-4262-918D-094A1424DA6A}" srcOrd="17" destOrd="0" presId="urn:microsoft.com/office/officeart/2005/8/layout/list1"/>
    <dgm:cxn modelId="{85C5462B-6ADB-4857-88B7-1E2DEADA4A2F}" type="presParOf" srcId="{AC74D680-FB64-46C6-9DC5-BF13862DBB25}" destId="{8885812B-4712-4BE8-BB6A-26C195DBF474}" srcOrd="18" destOrd="0" presId="urn:microsoft.com/office/officeart/2005/8/layout/list1"/>
    <dgm:cxn modelId="{83C5ED18-FDCE-4195-802C-35FF4D629673}" type="presParOf" srcId="{AC74D680-FB64-46C6-9DC5-BF13862DBB25}" destId="{B6698DA7-CA51-4C12-90CD-B58B1BEC790F}" srcOrd="19" destOrd="0" presId="urn:microsoft.com/office/officeart/2005/8/layout/list1"/>
    <dgm:cxn modelId="{61EE38E3-CCFC-4307-8531-7575335ADA35}" type="presParOf" srcId="{AC74D680-FB64-46C6-9DC5-BF13862DBB25}" destId="{3AA8AF37-BF88-4568-A799-5099CD241B85}" srcOrd="20" destOrd="0" presId="urn:microsoft.com/office/officeart/2005/8/layout/list1"/>
    <dgm:cxn modelId="{D0CAF94A-4ABB-4941-B313-4D508E96EA67}" type="presParOf" srcId="{3AA8AF37-BF88-4568-A799-5099CD241B85}" destId="{60140446-D67A-469F-9BF1-3BCD2330089C}" srcOrd="0" destOrd="0" presId="urn:microsoft.com/office/officeart/2005/8/layout/list1"/>
    <dgm:cxn modelId="{1FB84E4D-ACAA-48A5-B1B9-6FE5FA71F2A3}" type="presParOf" srcId="{3AA8AF37-BF88-4568-A799-5099CD241B85}" destId="{524596C5-8F5C-4704-9B16-24C0523B18DD}" srcOrd="1" destOrd="0" presId="urn:microsoft.com/office/officeart/2005/8/layout/list1"/>
    <dgm:cxn modelId="{E9BAEF95-8883-4A96-899A-EDD0E69F1433}" type="presParOf" srcId="{AC74D680-FB64-46C6-9DC5-BF13862DBB25}" destId="{07624E08-F67C-4133-BAA4-CAA13964E106}" srcOrd="21" destOrd="0" presId="urn:microsoft.com/office/officeart/2005/8/layout/list1"/>
    <dgm:cxn modelId="{D3BBDA6B-4FC0-4C34-94CD-172B1B694FD6}" type="presParOf" srcId="{AC74D680-FB64-46C6-9DC5-BF13862DBB25}" destId="{586672AF-2083-44A2-97CA-2AF35254E6E3}" srcOrd="22" destOrd="0" presId="urn:microsoft.com/office/officeart/2005/8/layout/list1"/>
    <dgm:cxn modelId="{DC31F854-80DF-4C5E-81A9-1624101F5B66}" type="presParOf" srcId="{AC74D680-FB64-46C6-9DC5-BF13862DBB25}" destId="{B0B80E7A-9D4B-442C-BA6D-688CDD4CC4F6}" srcOrd="23" destOrd="0" presId="urn:microsoft.com/office/officeart/2005/8/layout/list1"/>
    <dgm:cxn modelId="{A5913B6B-011A-4ABA-8FE3-116990B62016}" type="presParOf" srcId="{AC74D680-FB64-46C6-9DC5-BF13862DBB25}" destId="{2F55FAB7-68AE-4D68-9AF2-9EB5057570D2}" srcOrd="24" destOrd="0" presId="urn:microsoft.com/office/officeart/2005/8/layout/list1"/>
    <dgm:cxn modelId="{5AE36B3D-147A-44F0-BB83-C41EC9B122BA}" type="presParOf" srcId="{2F55FAB7-68AE-4D68-9AF2-9EB5057570D2}" destId="{E7151FE0-272A-4D01-AE3B-5E3BAAA5E33E}" srcOrd="0" destOrd="0" presId="urn:microsoft.com/office/officeart/2005/8/layout/list1"/>
    <dgm:cxn modelId="{AB7648EA-D13B-4AB5-9A52-1E0E5FB4B157}" type="presParOf" srcId="{2F55FAB7-68AE-4D68-9AF2-9EB5057570D2}" destId="{A6A3F3BC-FB55-47A9-B0EF-173A69FE9A07}" srcOrd="1" destOrd="0" presId="urn:microsoft.com/office/officeart/2005/8/layout/list1"/>
    <dgm:cxn modelId="{75A5257E-87ED-4627-B464-00AEEC87D0D2}" type="presParOf" srcId="{AC74D680-FB64-46C6-9DC5-BF13862DBB25}" destId="{2084BEC8-A5F7-4784-BCCC-B3A7FB964275}" srcOrd="25" destOrd="0" presId="urn:microsoft.com/office/officeart/2005/8/layout/list1"/>
    <dgm:cxn modelId="{719DC3A8-4DF1-4B10-AB2B-377D74715A6F}" type="presParOf" srcId="{AC74D680-FB64-46C6-9DC5-BF13862DBB25}" destId="{B454085C-4EC0-4988-943F-7F0A70271FC7}"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045D2F2-64F6-428A-B2CF-BC2F13616489}"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E0D06C9F-0FE4-4314-B1F8-94C7044CEBF0}">
      <dgm:prSet custT="1"/>
      <dgm:spPr/>
      <dgm:t>
        <a:bodyPr/>
        <a:lstStyle/>
        <a:p>
          <a:r>
            <a:rPr lang="en-US" sz="1800" dirty="0"/>
            <a:t>Most risks can be prevented through training, clear office policies, proper supervision, and ethical awareness.</a:t>
          </a:r>
        </a:p>
      </dgm:t>
    </dgm:pt>
    <dgm:pt modelId="{D47F153A-FACB-4F88-9277-06E28E123996}" type="parTrans" cxnId="{30FF319C-7074-4163-989B-C315544F7235}">
      <dgm:prSet/>
      <dgm:spPr/>
      <dgm:t>
        <a:bodyPr/>
        <a:lstStyle/>
        <a:p>
          <a:endParaRPr lang="en-US"/>
        </a:p>
      </dgm:t>
    </dgm:pt>
    <dgm:pt modelId="{5D1FB48B-C561-4C9F-821D-8F8D353DF2CC}" type="sibTrans" cxnId="{30FF319C-7074-4163-989B-C315544F7235}">
      <dgm:prSet/>
      <dgm:spPr/>
      <dgm:t>
        <a:bodyPr/>
        <a:lstStyle/>
        <a:p>
          <a:endParaRPr lang="en-US"/>
        </a:p>
      </dgm:t>
    </dgm:pt>
    <dgm:pt modelId="{74B4ECC8-55E5-4DC3-A6CB-B425C5D2E916}">
      <dgm:prSet custT="1"/>
      <dgm:spPr/>
      <dgm:t>
        <a:bodyPr/>
        <a:lstStyle/>
        <a:p>
          <a:r>
            <a:rPr lang="en-US" sz="1800" dirty="0"/>
            <a:t>Ultimately, the relationship between attorneys and paralegals is built on trust, professionalism, and collaboration</a:t>
          </a:r>
          <a:r>
            <a:rPr lang="en-US" sz="2000" dirty="0"/>
            <a:t>.</a:t>
          </a:r>
        </a:p>
      </dgm:t>
    </dgm:pt>
    <dgm:pt modelId="{10EE65D8-FEAA-4D55-9799-7CE1D6B3EC59}" type="parTrans" cxnId="{3FDBE9AA-B41F-47B0-9F6A-A390D200433F}">
      <dgm:prSet/>
      <dgm:spPr/>
      <dgm:t>
        <a:bodyPr/>
        <a:lstStyle/>
        <a:p>
          <a:endParaRPr lang="en-US"/>
        </a:p>
      </dgm:t>
    </dgm:pt>
    <dgm:pt modelId="{0359D29B-95AD-41FE-960A-EBDDF8ABF63C}" type="sibTrans" cxnId="{3FDBE9AA-B41F-47B0-9F6A-A390D200433F}">
      <dgm:prSet/>
      <dgm:spPr/>
      <dgm:t>
        <a:bodyPr/>
        <a:lstStyle/>
        <a:p>
          <a:endParaRPr lang="en-US"/>
        </a:p>
      </dgm:t>
    </dgm:pt>
    <dgm:pt modelId="{4F9BB6CD-1698-46DC-9C84-07A2D209C081}">
      <dgm:prSet custT="1"/>
      <dgm:spPr/>
      <dgm:t>
        <a:bodyPr/>
        <a:lstStyle/>
        <a:p>
          <a:r>
            <a:rPr lang="en-US" sz="1800" dirty="0"/>
            <a:t>When those roles are respected and clearly defined, legal practices function more efficiently, clients (including state agencies) are better protected, and the integrity of the legal profession is strengthened.</a:t>
          </a:r>
        </a:p>
      </dgm:t>
    </dgm:pt>
    <dgm:pt modelId="{C61C8338-FDD3-4F02-A929-937E50454EC8}" type="parTrans" cxnId="{942F4074-E06D-47B4-8BDD-6330FBE836E5}">
      <dgm:prSet/>
      <dgm:spPr/>
      <dgm:t>
        <a:bodyPr/>
        <a:lstStyle/>
        <a:p>
          <a:endParaRPr lang="en-US"/>
        </a:p>
      </dgm:t>
    </dgm:pt>
    <dgm:pt modelId="{47978C2E-4322-4E66-ACC1-DDAF0C1CB2BF}" type="sibTrans" cxnId="{942F4074-E06D-47B4-8BDD-6330FBE836E5}">
      <dgm:prSet/>
      <dgm:spPr/>
      <dgm:t>
        <a:bodyPr/>
        <a:lstStyle/>
        <a:p>
          <a:endParaRPr lang="en-US"/>
        </a:p>
      </dgm:t>
    </dgm:pt>
    <dgm:pt modelId="{EBC1B1BF-D96E-4A14-8AF7-25BCAC24AFCC}" type="pres">
      <dgm:prSet presAssocID="{5045D2F2-64F6-428A-B2CF-BC2F13616489}" presName="root" presStyleCnt="0">
        <dgm:presLayoutVars>
          <dgm:dir/>
          <dgm:resizeHandles val="exact"/>
        </dgm:presLayoutVars>
      </dgm:prSet>
      <dgm:spPr/>
    </dgm:pt>
    <dgm:pt modelId="{6F616EBC-D980-48C2-A838-9E6D38BBBACC}" type="pres">
      <dgm:prSet presAssocID="{E0D06C9F-0FE4-4314-B1F8-94C7044CEBF0}" presName="compNode" presStyleCnt="0"/>
      <dgm:spPr/>
    </dgm:pt>
    <dgm:pt modelId="{D88D65A8-D355-4D03-B233-194EAC50ABC9}" type="pres">
      <dgm:prSet presAssocID="{E0D06C9F-0FE4-4314-B1F8-94C7044CEB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71440EB4-8FD9-4272-B1A6-B7B9B3162A5D}" type="pres">
      <dgm:prSet presAssocID="{E0D06C9F-0FE4-4314-B1F8-94C7044CEBF0}" presName="spaceRect" presStyleCnt="0"/>
      <dgm:spPr/>
    </dgm:pt>
    <dgm:pt modelId="{FDCC9018-F420-4109-B784-C886243E3438}" type="pres">
      <dgm:prSet presAssocID="{E0D06C9F-0FE4-4314-B1F8-94C7044CEBF0}" presName="textRect" presStyleLbl="revTx" presStyleIdx="0" presStyleCnt="3" custScaleY="101893">
        <dgm:presLayoutVars>
          <dgm:chMax val="1"/>
          <dgm:chPref val="1"/>
        </dgm:presLayoutVars>
      </dgm:prSet>
      <dgm:spPr/>
    </dgm:pt>
    <dgm:pt modelId="{4C40D361-E7F2-4E83-930B-AA42FF8EA31B}" type="pres">
      <dgm:prSet presAssocID="{5D1FB48B-C561-4C9F-821D-8F8D353DF2CC}" presName="sibTrans" presStyleCnt="0"/>
      <dgm:spPr/>
    </dgm:pt>
    <dgm:pt modelId="{66D43E25-0A6E-4EE4-814C-0A2E94DF6CD9}" type="pres">
      <dgm:prSet presAssocID="{74B4ECC8-55E5-4DC3-A6CB-B425C5D2E916}" presName="compNode" presStyleCnt="0"/>
      <dgm:spPr/>
    </dgm:pt>
    <dgm:pt modelId="{1A7491C6-96E5-4C08-8718-25701019DD22}" type="pres">
      <dgm:prSet presAssocID="{74B4ECC8-55E5-4DC3-A6CB-B425C5D2E91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9F6D04EE-A1A0-41E9-9BAC-D2C9072FDBD8}" type="pres">
      <dgm:prSet presAssocID="{74B4ECC8-55E5-4DC3-A6CB-B425C5D2E916}" presName="spaceRect" presStyleCnt="0"/>
      <dgm:spPr/>
    </dgm:pt>
    <dgm:pt modelId="{EB01049F-B4D3-41A2-A018-2CDC31808617}" type="pres">
      <dgm:prSet presAssocID="{74B4ECC8-55E5-4DC3-A6CB-B425C5D2E916}" presName="textRect" presStyleLbl="revTx" presStyleIdx="1" presStyleCnt="3">
        <dgm:presLayoutVars>
          <dgm:chMax val="1"/>
          <dgm:chPref val="1"/>
        </dgm:presLayoutVars>
      </dgm:prSet>
      <dgm:spPr/>
    </dgm:pt>
    <dgm:pt modelId="{69CA075E-F941-41A1-BBCA-93F7A8BD61A9}" type="pres">
      <dgm:prSet presAssocID="{0359D29B-95AD-41FE-960A-EBDDF8ABF63C}" presName="sibTrans" presStyleCnt="0"/>
      <dgm:spPr/>
    </dgm:pt>
    <dgm:pt modelId="{A50EFA1C-8D36-47F3-996C-C068699F80F7}" type="pres">
      <dgm:prSet presAssocID="{4F9BB6CD-1698-46DC-9C84-07A2D209C081}" presName="compNode" presStyleCnt="0"/>
      <dgm:spPr/>
    </dgm:pt>
    <dgm:pt modelId="{AC449934-148F-450F-AF92-6F3417A922FD}" type="pres">
      <dgm:prSet presAssocID="{4F9BB6CD-1698-46DC-9C84-07A2D209C08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ffice Worker"/>
        </a:ext>
      </dgm:extLst>
    </dgm:pt>
    <dgm:pt modelId="{33F27F33-4874-4122-B4BD-6A9FD0A6842C}" type="pres">
      <dgm:prSet presAssocID="{4F9BB6CD-1698-46DC-9C84-07A2D209C081}" presName="spaceRect" presStyleCnt="0"/>
      <dgm:spPr/>
    </dgm:pt>
    <dgm:pt modelId="{DBF439C0-F817-4AAE-A458-A1814AF48FA5}" type="pres">
      <dgm:prSet presAssocID="{4F9BB6CD-1698-46DC-9C84-07A2D209C081}" presName="textRect" presStyleLbl="revTx" presStyleIdx="2" presStyleCnt="3">
        <dgm:presLayoutVars>
          <dgm:chMax val="1"/>
          <dgm:chPref val="1"/>
        </dgm:presLayoutVars>
      </dgm:prSet>
      <dgm:spPr/>
    </dgm:pt>
  </dgm:ptLst>
  <dgm:cxnLst>
    <dgm:cxn modelId="{1FBA906E-2403-4AC1-BD16-254C60317F3E}" type="presOf" srcId="{E0D06C9F-0FE4-4314-B1F8-94C7044CEBF0}" destId="{FDCC9018-F420-4109-B784-C886243E3438}" srcOrd="0" destOrd="0" presId="urn:microsoft.com/office/officeart/2018/2/layout/IconLabelList"/>
    <dgm:cxn modelId="{942F4074-E06D-47B4-8BDD-6330FBE836E5}" srcId="{5045D2F2-64F6-428A-B2CF-BC2F13616489}" destId="{4F9BB6CD-1698-46DC-9C84-07A2D209C081}" srcOrd="2" destOrd="0" parTransId="{C61C8338-FDD3-4F02-A929-937E50454EC8}" sibTransId="{47978C2E-4322-4E66-ACC1-DDAF0C1CB2BF}"/>
    <dgm:cxn modelId="{6C224E80-8018-478D-B63C-8FC0F5BE0AA9}" type="presOf" srcId="{5045D2F2-64F6-428A-B2CF-BC2F13616489}" destId="{EBC1B1BF-D96E-4A14-8AF7-25BCAC24AFCC}" srcOrd="0" destOrd="0" presId="urn:microsoft.com/office/officeart/2018/2/layout/IconLabelList"/>
    <dgm:cxn modelId="{B22A2984-F8AE-461B-8F0E-15501FF4F220}" type="presOf" srcId="{4F9BB6CD-1698-46DC-9C84-07A2D209C081}" destId="{DBF439C0-F817-4AAE-A458-A1814AF48FA5}" srcOrd="0" destOrd="0" presId="urn:microsoft.com/office/officeart/2018/2/layout/IconLabelList"/>
    <dgm:cxn modelId="{30FF319C-7074-4163-989B-C315544F7235}" srcId="{5045D2F2-64F6-428A-B2CF-BC2F13616489}" destId="{E0D06C9F-0FE4-4314-B1F8-94C7044CEBF0}" srcOrd="0" destOrd="0" parTransId="{D47F153A-FACB-4F88-9277-06E28E123996}" sibTransId="{5D1FB48B-C561-4C9F-821D-8F8D353DF2CC}"/>
    <dgm:cxn modelId="{3FDBE9AA-B41F-47B0-9F6A-A390D200433F}" srcId="{5045D2F2-64F6-428A-B2CF-BC2F13616489}" destId="{74B4ECC8-55E5-4DC3-A6CB-B425C5D2E916}" srcOrd="1" destOrd="0" parTransId="{10EE65D8-FEAA-4D55-9799-7CE1D6B3EC59}" sibTransId="{0359D29B-95AD-41FE-960A-EBDDF8ABF63C}"/>
    <dgm:cxn modelId="{2FBF33DB-916A-4F85-A04B-15BA2C858B83}" type="presOf" srcId="{74B4ECC8-55E5-4DC3-A6CB-B425C5D2E916}" destId="{EB01049F-B4D3-41A2-A018-2CDC31808617}" srcOrd="0" destOrd="0" presId="urn:microsoft.com/office/officeart/2018/2/layout/IconLabelList"/>
    <dgm:cxn modelId="{B6357FBD-4704-4533-8E4A-296C60E7F27D}" type="presParOf" srcId="{EBC1B1BF-D96E-4A14-8AF7-25BCAC24AFCC}" destId="{6F616EBC-D980-48C2-A838-9E6D38BBBACC}" srcOrd="0" destOrd="0" presId="urn:microsoft.com/office/officeart/2018/2/layout/IconLabelList"/>
    <dgm:cxn modelId="{6C8A0D3D-6807-4760-BFD6-1433E163039A}" type="presParOf" srcId="{6F616EBC-D980-48C2-A838-9E6D38BBBACC}" destId="{D88D65A8-D355-4D03-B233-194EAC50ABC9}" srcOrd="0" destOrd="0" presId="urn:microsoft.com/office/officeart/2018/2/layout/IconLabelList"/>
    <dgm:cxn modelId="{F3042C63-6E8D-4B59-88CB-389D2F239456}" type="presParOf" srcId="{6F616EBC-D980-48C2-A838-9E6D38BBBACC}" destId="{71440EB4-8FD9-4272-B1A6-B7B9B3162A5D}" srcOrd="1" destOrd="0" presId="urn:microsoft.com/office/officeart/2018/2/layout/IconLabelList"/>
    <dgm:cxn modelId="{0347BBBB-21B5-4542-929D-B1F4E65B92E8}" type="presParOf" srcId="{6F616EBC-D980-48C2-A838-9E6D38BBBACC}" destId="{FDCC9018-F420-4109-B784-C886243E3438}" srcOrd="2" destOrd="0" presId="urn:microsoft.com/office/officeart/2018/2/layout/IconLabelList"/>
    <dgm:cxn modelId="{79D24A02-CEEF-4683-9D60-2C052730DB2B}" type="presParOf" srcId="{EBC1B1BF-D96E-4A14-8AF7-25BCAC24AFCC}" destId="{4C40D361-E7F2-4E83-930B-AA42FF8EA31B}" srcOrd="1" destOrd="0" presId="urn:microsoft.com/office/officeart/2018/2/layout/IconLabelList"/>
    <dgm:cxn modelId="{AB920E58-0954-43CE-8BCC-6BC8A857DA51}" type="presParOf" srcId="{EBC1B1BF-D96E-4A14-8AF7-25BCAC24AFCC}" destId="{66D43E25-0A6E-4EE4-814C-0A2E94DF6CD9}" srcOrd="2" destOrd="0" presId="urn:microsoft.com/office/officeart/2018/2/layout/IconLabelList"/>
    <dgm:cxn modelId="{8AE37C37-D4EE-4FD2-9D46-265EED619E35}" type="presParOf" srcId="{66D43E25-0A6E-4EE4-814C-0A2E94DF6CD9}" destId="{1A7491C6-96E5-4C08-8718-25701019DD22}" srcOrd="0" destOrd="0" presId="urn:microsoft.com/office/officeart/2018/2/layout/IconLabelList"/>
    <dgm:cxn modelId="{086973C7-7E76-48AA-8F82-DE0DADEBEF3A}" type="presParOf" srcId="{66D43E25-0A6E-4EE4-814C-0A2E94DF6CD9}" destId="{9F6D04EE-A1A0-41E9-9BAC-D2C9072FDBD8}" srcOrd="1" destOrd="0" presId="urn:microsoft.com/office/officeart/2018/2/layout/IconLabelList"/>
    <dgm:cxn modelId="{ED75490F-3B3F-41D7-B4DA-865AFE4C8D33}" type="presParOf" srcId="{66D43E25-0A6E-4EE4-814C-0A2E94DF6CD9}" destId="{EB01049F-B4D3-41A2-A018-2CDC31808617}" srcOrd="2" destOrd="0" presId="urn:microsoft.com/office/officeart/2018/2/layout/IconLabelList"/>
    <dgm:cxn modelId="{F1622CA6-F413-43C9-A39C-D2234799076D}" type="presParOf" srcId="{EBC1B1BF-D96E-4A14-8AF7-25BCAC24AFCC}" destId="{69CA075E-F941-41A1-BBCA-93F7A8BD61A9}" srcOrd="3" destOrd="0" presId="urn:microsoft.com/office/officeart/2018/2/layout/IconLabelList"/>
    <dgm:cxn modelId="{73C8B8D5-34D9-44C9-929D-58959E76B08B}" type="presParOf" srcId="{EBC1B1BF-D96E-4A14-8AF7-25BCAC24AFCC}" destId="{A50EFA1C-8D36-47F3-996C-C068699F80F7}" srcOrd="4" destOrd="0" presId="urn:microsoft.com/office/officeart/2018/2/layout/IconLabelList"/>
    <dgm:cxn modelId="{F94CF429-5837-43DF-9B6A-B6337D9852B3}" type="presParOf" srcId="{A50EFA1C-8D36-47F3-996C-C068699F80F7}" destId="{AC449934-148F-450F-AF92-6F3417A922FD}" srcOrd="0" destOrd="0" presId="urn:microsoft.com/office/officeart/2018/2/layout/IconLabelList"/>
    <dgm:cxn modelId="{65A554EA-13A5-4D0C-A49F-11068DE7444E}" type="presParOf" srcId="{A50EFA1C-8D36-47F3-996C-C068699F80F7}" destId="{33F27F33-4874-4122-B4BD-6A9FD0A6842C}" srcOrd="1" destOrd="0" presId="urn:microsoft.com/office/officeart/2018/2/layout/IconLabelList"/>
    <dgm:cxn modelId="{CBC50FD7-24B7-4193-9593-218200F6AC1B}" type="presParOf" srcId="{A50EFA1C-8D36-47F3-996C-C068699F80F7}" destId="{DBF439C0-F817-4AAE-A458-A1814AF48FA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E962AF1-29EF-4268-A37E-6B2C3F46D10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59D76EC0-8644-497C-B2A3-FD0AE74595A6}">
      <dgm:prSet/>
      <dgm:spPr/>
      <dgm:t>
        <a:bodyPr/>
        <a:lstStyle/>
        <a:p>
          <a:r>
            <a:rPr lang="en-US"/>
            <a:t>This course has been approved for:</a:t>
          </a:r>
        </a:p>
      </dgm:t>
    </dgm:pt>
    <dgm:pt modelId="{890FBD29-2C91-4657-8BB0-50A6BDF4D28D}" type="parTrans" cxnId="{5F9B7198-FCAD-4134-B705-6599501655CD}">
      <dgm:prSet/>
      <dgm:spPr/>
      <dgm:t>
        <a:bodyPr/>
        <a:lstStyle/>
        <a:p>
          <a:endParaRPr lang="en-US"/>
        </a:p>
      </dgm:t>
    </dgm:pt>
    <dgm:pt modelId="{DEB44FAF-1434-41D4-A7F1-90D459C0F4F7}" type="sibTrans" cxnId="{5F9B7198-FCAD-4134-B705-6599501655CD}">
      <dgm:prSet/>
      <dgm:spPr/>
      <dgm:t>
        <a:bodyPr/>
        <a:lstStyle/>
        <a:p>
          <a:endParaRPr lang="en-US"/>
        </a:p>
      </dgm:t>
    </dgm:pt>
    <dgm:pt modelId="{D053B92B-1B12-4089-951B-5CA31D0D4616}">
      <dgm:prSet/>
      <dgm:spPr/>
      <dgm:t>
        <a:bodyPr/>
        <a:lstStyle/>
        <a:p>
          <a:r>
            <a:rPr lang="en-US" dirty="0"/>
            <a:t>1-hour general credit and</a:t>
          </a:r>
        </a:p>
      </dgm:t>
    </dgm:pt>
    <dgm:pt modelId="{F604EB89-ABA7-48A0-A684-6F2B1BC80549}" type="parTrans" cxnId="{F8F9DD8F-41EC-4C91-8979-37135C63A977}">
      <dgm:prSet/>
      <dgm:spPr/>
      <dgm:t>
        <a:bodyPr/>
        <a:lstStyle/>
        <a:p>
          <a:endParaRPr lang="en-US"/>
        </a:p>
      </dgm:t>
    </dgm:pt>
    <dgm:pt modelId="{F1C89449-B640-47F7-A208-0342A69852E9}" type="sibTrans" cxnId="{F8F9DD8F-41EC-4C91-8979-37135C63A977}">
      <dgm:prSet/>
      <dgm:spPr/>
      <dgm:t>
        <a:bodyPr/>
        <a:lstStyle/>
        <a:p>
          <a:endParaRPr lang="en-US"/>
        </a:p>
      </dgm:t>
    </dgm:pt>
    <dgm:pt modelId="{63C12009-45FF-4400-8288-1E82CAC4FB23}">
      <dgm:prSet/>
      <dgm:spPr/>
      <dgm:t>
        <a:bodyPr/>
        <a:lstStyle/>
        <a:p>
          <a:r>
            <a:rPr lang="en-US"/>
            <a:t>1 hour of ethics. </a:t>
          </a:r>
        </a:p>
      </dgm:t>
    </dgm:pt>
    <dgm:pt modelId="{AEE43B4B-E81F-46AE-820D-A557DB4B3E63}" type="parTrans" cxnId="{E57D540C-12EC-4993-9988-92CF6995A5D9}">
      <dgm:prSet/>
      <dgm:spPr/>
      <dgm:t>
        <a:bodyPr/>
        <a:lstStyle/>
        <a:p>
          <a:endParaRPr lang="en-US"/>
        </a:p>
      </dgm:t>
    </dgm:pt>
    <dgm:pt modelId="{CB6F5236-400A-4CFD-9720-6BC5068C2B71}" type="sibTrans" cxnId="{E57D540C-12EC-4993-9988-92CF6995A5D9}">
      <dgm:prSet/>
      <dgm:spPr/>
      <dgm:t>
        <a:bodyPr/>
        <a:lstStyle/>
        <a:p>
          <a:endParaRPr lang="en-US"/>
        </a:p>
      </dgm:t>
    </dgm:pt>
    <dgm:pt modelId="{EF7EE1B8-FC32-47E4-B9D8-F08FEBFBA486}">
      <dgm:prSet/>
      <dgm:spPr/>
      <dgm:t>
        <a:bodyPr/>
        <a:lstStyle/>
        <a:p>
          <a:r>
            <a:rPr lang="en-US" dirty="0"/>
            <a:t>CLE Course Number: 9890</a:t>
          </a:r>
        </a:p>
      </dgm:t>
    </dgm:pt>
    <dgm:pt modelId="{0DB96AEA-BA64-40BA-8674-235CAA8F0FA3}" type="parTrans" cxnId="{035B42EC-2797-40B1-8CFF-5362AC6E837C}">
      <dgm:prSet/>
      <dgm:spPr/>
      <dgm:t>
        <a:bodyPr/>
        <a:lstStyle/>
        <a:p>
          <a:endParaRPr lang="en-US"/>
        </a:p>
      </dgm:t>
    </dgm:pt>
    <dgm:pt modelId="{48A7453B-61AB-4917-BA5F-19008BA417D4}" type="sibTrans" cxnId="{035B42EC-2797-40B1-8CFF-5362AC6E837C}">
      <dgm:prSet/>
      <dgm:spPr/>
      <dgm:t>
        <a:bodyPr/>
        <a:lstStyle/>
        <a:p>
          <a:endParaRPr lang="en-US"/>
        </a:p>
      </dgm:t>
    </dgm:pt>
    <dgm:pt modelId="{C7F27DF7-A786-4BB4-BD9D-5B3605C301AA}" type="pres">
      <dgm:prSet presAssocID="{7E962AF1-29EF-4268-A37E-6B2C3F46D103}" presName="vert0" presStyleCnt="0">
        <dgm:presLayoutVars>
          <dgm:dir/>
          <dgm:animOne val="branch"/>
          <dgm:animLvl val="lvl"/>
        </dgm:presLayoutVars>
      </dgm:prSet>
      <dgm:spPr/>
    </dgm:pt>
    <dgm:pt modelId="{AABADBC9-44D0-4F1C-AF3A-22153E9456B1}" type="pres">
      <dgm:prSet presAssocID="{59D76EC0-8644-497C-B2A3-FD0AE74595A6}" presName="thickLine" presStyleLbl="alignNode1" presStyleIdx="0" presStyleCnt="4"/>
      <dgm:spPr/>
    </dgm:pt>
    <dgm:pt modelId="{FD16ADA2-092E-4AAE-ACBF-F11FBAD7B69E}" type="pres">
      <dgm:prSet presAssocID="{59D76EC0-8644-497C-B2A3-FD0AE74595A6}" presName="horz1" presStyleCnt="0"/>
      <dgm:spPr/>
    </dgm:pt>
    <dgm:pt modelId="{B8FAD6D1-B3B6-488B-B346-B4A8735548FA}" type="pres">
      <dgm:prSet presAssocID="{59D76EC0-8644-497C-B2A3-FD0AE74595A6}" presName="tx1" presStyleLbl="revTx" presStyleIdx="0" presStyleCnt="4"/>
      <dgm:spPr/>
    </dgm:pt>
    <dgm:pt modelId="{C656EEF7-1F07-4DAE-8910-71545341CF44}" type="pres">
      <dgm:prSet presAssocID="{59D76EC0-8644-497C-B2A3-FD0AE74595A6}" presName="vert1" presStyleCnt="0"/>
      <dgm:spPr/>
    </dgm:pt>
    <dgm:pt modelId="{930B78BC-54F8-4EC3-9838-F4AA110562F3}" type="pres">
      <dgm:prSet presAssocID="{D053B92B-1B12-4089-951B-5CA31D0D4616}" presName="thickLine" presStyleLbl="alignNode1" presStyleIdx="1" presStyleCnt="4"/>
      <dgm:spPr/>
    </dgm:pt>
    <dgm:pt modelId="{04324BD8-653A-4CFC-AE2C-BBA45E147244}" type="pres">
      <dgm:prSet presAssocID="{D053B92B-1B12-4089-951B-5CA31D0D4616}" presName="horz1" presStyleCnt="0"/>
      <dgm:spPr/>
    </dgm:pt>
    <dgm:pt modelId="{A4834228-A270-4839-93D2-2B22C0BA0C82}" type="pres">
      <dgm:prSet presAssocID="{D053B92B-1B12-4089-951B-5CA31D0D4616}" presName="tx1" presStyleLbl="revTx" presStyleIdx="1" presStyleCnt="4"/>
      <dgm:spPr/>
    </dgm:pt>
    <dgm:pt modelId="{718B3D8E-D128-424F-9E98-D6A84E60B191}" type="pres">
      <dgm:prSet presAssocID="{D053B92B-1B12-4089-951B-5CA31D0D4616}" presName="vert1" presStyleCnt="0"/>
      <dgm:spPr/>
    </dgm:pt>
    <dgm:pt modelId="{ECB33851-F44D-46C6-B996-4F90543AB4E9}" type="pres">
      <dgm:prSet presAssocID="{63C12009-45FF-4400-8288-1E82CAC4FB23}" presName="thickLine" presStyleLbl="alignNode1" presStyleIdx="2" presStyleCnt="4"/>
      <dgm:spPr/>
    </dgm:pt>
    <dgm:pt modelId="{A3934EA3-AC4A-43D8-8786-9FE0A61EDA48}" type="pres">
      <dgm:prSet presAssocID="{63C12009-45FF-4400-8288-1E82CAC4FB23}" presName="horz1" presStyleCnt="0"/>
      <dgm:spPr/>
    </dgm:pt>
    <dgm:pt modelId="{2105A6E8-D4E2-41D2-B878-DCD3D06F88CA}" type="pres">
      <dgm:prSet presAssocID="{63C12009-45FF-4400-8288-1E82CAC4FB23}" presName="tx1" presStyleLbl="revTx" presStyleIdx="2" presStyleCnt="4"/>
      <dgm:spPr/>
    </dgm:pt>
    <dgm:pt modelId="{B0353C01-0729-4236-9EB6-91587EE506BC}" type="pres">
      <dgm:prSet presAssocID="{63C12009-45FF-4400-8288-1E82CAC4FB23}" presName="vert1" presStyleCnt="0"/>
      <dgm:spPr/>
    </dgm:pt>
    <dgm:pt modelId="{E6D1C36F-91ED-4BDB-AEDB-A8C0875639B8}" type="pres">
      <dgm:prSet presAssocID="{EF7EE1B8-FC32-47E4-B9D8-F08FEBFBA486}" presName="thickLine" presStyleLbl="alignNode1" presStyleIdx="3" presStyleCnt="4"/>
      <dgm:spPr/>
    </dgm:pt>
    <dgm:pt modelId="{D6586BC9-EB32-4748-84D9-DED701762134}" type="pres">
      <dgm:prSet presAssocID="{EF7EE1B8-FC32-47E4-B9D8-F08FEBFBA486}" presName="horz1" presStyleCnt="0"/>
      <dgm:spPr/>
    </dgm:pt>
    <dgm:pt modelId="{89CD25A2-5D9E-41D4-96F9-620FF97A4F1D}" type="pres">
      <dgm:prSet presAssocID="{EF7EE1B8-FC32-47E4-B9D8-F08FEBFBA486}" presName="tx1" presStyleLbl="revTx" presStyleIdx="3" presStyleCnt="4"/>
      <dgm:spPr/>
    </dgm:pt>
    <dgm:pt modelId="{CD10B5FA-5F56-41B0-97B6-AD940ECD700B}" type="pres">
      <dgm:prSet presAssocID="{EF7EE1B8-FC32-47E4-B9D8-F08FEBFBA486}" presName="vert1" presStyleCnt="0"/>
      <dgm:spPr/>
    </dgm:pt>
  </dgm:ptLst>
  <dgm:cxnLst>
    <dgm:cxn modelId="{E57D540C-12EC-4993-9988-92CF6995A5D9}" srcId="{7E962AF1-29EF-4268-A37E-6B2C3F46D103}" destId="{63C12009-45FF-4400-8288-1E82CAC4FB23}" srcOrd="2" destOrd="0" parTransId="{AEE43B4B-E81F-46AE-820D-A557DB4B3E63}" sibTransId="{CB6F5236-400A-4CFD-9720-6BC5068C2B71}"/>
    <dgm:cxn modelId="{B1C64A2B-ADC6-4E99-92FA-861C86B68937}" type="presOf" srcId="{7E962AF1-29EF-4268-A37E-6B2C3F46D103}" destId="{C7F27DF7-A786-4BB4-BD9D-5B3605C301AA}" srcOrd="0" destOrd="0" presId="urn:microsoft.com/office/officeart/2008/layout/LinedList"/>
    <dgm:cxn modelId="{25F9D265-F420-42ED-8444-1FD62DD02C5E}" type="presOf" srcId="{D053B92B-1B12-4089-951B-5CA31D0D4616}" destId="{A4834228-A270-4839-93D2-2B22C0BA0C82}" srcOrd="0" destOrd="0" presId="urn:microsoft.com/office/officeart/2008/layout/LinedList"/>
    <dgm:cxn modelId="{45E9B868-A96E-478A-B3DE-41294479BB7D}" type="presOf" srcId="{59D76EC0-8644-497C-B2A3-FD0AE74595A6}" destId="{B8FAD6D1-B3B6-488B-B346-B4A8735548FA}" srcOrd="0" destOrd="0" presId="urn:microsoft.com/office/officeart/2008/layout/LinedList"/>
    <dgm:cxn modelId="{2F721982-C1E4-4336-8262-459746F0A18D}" type="presOf" srcId="{EF7EE1B8-FC32-47E4-B9D8-F08FEBFBA486}" destId="{89CD25A2-5D9E-41D4-96F9-620FF97A4F1D}" srcOrd="0" destOrd="0" presId="urn:microsoft.com/office/officeart/2008/layout/LinedList"/>
    <dgm:cxn modelId="{C988F589-8F67-4992-AECA-AD9142D66677}" type="presOf" srcId="{63C12009-45FF-4400-8288-1E82CAC4FB23}" destId="{2105A6E8-D4E2-41D2-B878-DCD3D06F88CA}" srcOrd="0" destOrd="0" presId="urn:microsoft.com/office/officeart/2008/layout/LinedList"/>
    <dgm:cxn modelId="{F8F9DD8F-41EC-4C91-8979-37135C63A977}" srcId="{7E962AF1-29EF-4268-A37E-6B2C3F46D103}" destId="{D053B92B-1B12-4089-951B-5CA31D0D4616}" srcOrd="1" destOrd="0" parTransId="{F604EB89-ABA7-48A0-A684-6F2B1BC80549}" sibTransId="{F1C89449-B640-47F7-A208-0342A69852E9}"/>
    <dgm:cxn modelId="{5F9B7198-FCAD-4134-B705-6599501655CD}" srcId="{7E962AF1-29EF-4268-A37E-6B2C3F46D103}" destId="{59D76EC0-8644-497C-B2A3-FD0AE74595A6}" srcOrd="0" destOrd="0" parTransId="{890FBD29-2C91-4657-8BB0-50A6BDF4D28D}" sibTransId="{DEB44FAF-1434-41D4-A7F1-90D459C0F4F7}"/>
    <dgm:cxn modelId="{035B42EC-2797-40B1-8CFF-5362AC6E837C}" srcId="{7E962AF1-29EF-4268-A37E-6B2C3F46D103}" destId="{EF7EE1B8-FC32-47E4-B9D8-F08FEBFBA486}" srcOrd="3" destOrd="0" parTransId="{0DB96AEA-BA64-40BA-8674-235CAA8F0FA3}" sibTransId="{48A7453B-61AB-4917-BA5F-19008BA417D4}"/>
    <dgm:cxn modelId="{20837395-AD49-4351-AB50-657386C28166}" type="presParOf" srcId="{C7F27DF7-A786-4BB4-BD9D-5B3605C301AA}" destId="{AABADBC9-44D0-4F1C-AF3A-22153E9456B1}" srcOrd="0" destOrd="0" presId="urn:microsoft.com/office/officeart/2008/layout/LinedList"/>
    <dgm:cxn modelId="{93CA8D81-BE99-48EA-8286-3DF6D9C851BD}" type="presParOf" srcId="{C7F27DF7-A786-4BB4-BD9D-5B3605C301AA}" destId="{FD16ADA2-092E-4AAE-ACBF-F11FBAD7B69E}" srcOrd="1" destOrd="0" presId="urn:microsoft.com/office/officeart/2008/layout/LinedList"/>
    <dgm:cxn modelId="{9C4D9727-CEA4-4093-BBDA-3AB0E692EA29}" type="presParOf" srcId="{FD16ADA2-092E-4AAE-ACBF-F11FBAD7B69E}" destId="{B8FAD6D1-B3B6-488B-B346-B4A8735548FA}" srcOrd="0" destOrd="0" presId="urn:microsoft.com/office/officeart/2008/layout/LinedList"/>
    <dgm:cxn modelId="{7E8B21B3-4CDB-4448-A87D-E96F2042E6BC}" type="presParOf" srcId="{FD16ADA2-092E-4AAE-ACBF-F11FBAD7B69E}" destId="{C656EEF7-1F07-4DAE-8910-71545341CF44}" srcOrd="1" destOrd="0" presId="urn:microsoft.com/office/officeart/2008/layout/LinedList"/>
    <dgm:cxn modelId="{718F4214-38AF-4D24-8F7C-50AB581A9A9A}" type="presParOf" srcId="{C7F27DF7-A786-4BB4-BD9D-5B3605C301AA}" destId="{930B78BC-54F8-4EC3-9838-F4AA110562F3}" srcOrd="2" destOrd="0" presId="urn:microsoft.com/office/officeart/2008/layout/LinedList"/>
    <dgm:cxn modelId="{657A3AD5-364B-45E0-9DB5-82D3FAC70AA7}" type="presParOf" srcId="{C7F27DF7-A786-4BB4-BD9D-5B3605C301AA}" destId="{04324BD8-653A-4CFC-AE2C-BBA45E147244}" srcOrd="3" destOrd="0" presId="urn:microsoft.com/office/officeart/2008/layout/LinedList"/>
    <dgm:cxn modelId="{14967485-36A2-4CCA-8602-E87C1EB65F55}" type="presParOf" srcId="{04324BD8-653A-4CFC-AE2C-BBA45E147244}" destId="{A4834228-A270-4839-93D2-2B22C0BA0C82}" srcOrd="0" destOrd="0" presId="urn:microsoft.com/office/officeart/2008/layout/LinedList"/>
    <dgm:cxn modelId="{BB57E8BC-257C-4E1E-9345-86A9CC7779F9}" type="presParOf" srcId="{04324BD8-653A-4CFC-AE2C-BBA45E147244}" destId="{718B3D8E-D128-424F-9E98-D6A84E60B191}" srcOrd="1" destOrd="0" presId="urn:microsoft.com/office/officeart/2008/layout/LinedList"/>
    <dgm:cxn modelId="{C9FC1051-DA61-470F-8335-8D2F92660DCD}" type="presParOf" srcId="{C7F27DF7-A786-4BB4-BD9D-5B3605C301AA}" destId="{ECB33851-F44D-46C6-B996-4F90543AB4E9}" srcOrd="4" destOrd="0" presId="urn:microsoft.com/office/officeart/2008/layout/LinedList"/>
    <dgm:cxn modelId="{4F2DA93F-615F-4B88-B497-F7EBC1D1F430}" type="presParOf" srcId="{C7F27DF7-A786-4BB4-BD9D-5B3605C301AA}" destId="{A3934EA3-AC4A-43D8-8786-9FE0A61EDA48}" srcOrd="5" destOrd="0" presId="urn:microsoft.com/office/officeart/2008/layout/LinedList"/>
    <dgm:cxn modelId="{A1CF2E86-BB8F-4B02-918E-5F01A53715B9}" type="presParOf" srcId="{A3934EA3-AC4A-43D8-8786-9FE0A61EDA48}" destId="{2105A6E8-D4E2-41D2-B878-DCD3D06F88CA}" srcOrd="0" destOrd="0" presId="urn:microsoft.com/office/officeart/2008/layout/LinedList"/>
    <dgm:cxn modelId="{C563B204-A44C-44F2-AF18-A5DFDF9407CE}" type="presParOf" srcId="{A3934EA3-AC4A-43D8-8786-9FE0A61EDA48}" destId="{B0353C01-0729-4236-9EB6-91587EE506BC}" srcOrd="1" destOrd="0" presId="urn:microsoft.com/office/officeart/2008/layout/LinedList"/>
    <dgm:cxn modelId="{7BD910A2-320B-4825-AA5D-6FEBFE9A4132}" type="presParOf" srcId="{C7F27DF7-A786-4BB4-BD9D-5B3605C301AA}" destId="{E6D1C36F-91ED-4BDB-AEDB-A8C0875639B8}" srcOrd="6" destOrd="0" presId="urn:microsoft.com/office/officeart/2008/layout/LinedList"/>
    <dgm:cxn modelId="{E6B3C371-D786-4D20-8577-0B7AD37C3D72}" type="presParOf" srcId="{C7F27DF7-A786-4BB4-BD9D-5B3605C301AA}" destId="{D6586BC9-EB32-4748-84D9-DED701762134}" srcOrd="7" destOrd="0" presId="urn:microsoft.com/office/officeart/2008/layout/LinedList"/>
    <dgm:cxn modelId="{FC2851D6-58B2-4116-8855-D8574982CC57}" type="presParOf" srcId="{D6586BC9-EB32-4748-84D9-DED701762134}" destId="{89CD25A2-5D9E-41D4-96F9-620FF97A4F1D}" srcOrd="0" destOrd="0" presId="urn:microsoft.com/office/officeart/2008/layout/LinedList"/>
    <dgm:cxn modelId="{30158E58-119B-409F-8782-86C938FBC8EF}" type="presParOf" srcId="{D6586BC9-EB32-4748-84D9-DED701762134}" destId="{CD10B5FA-5F56-41B0-97B6-AD940ECD700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A9F89-BE9A-47FA-8CA4-61838DDE2E19}">
      <dsp:nvSpPr>
        <dsp:cNvPr id="0" name=""/>
        <dsp:cNvSpPr/>
      </dsp:nvSpPr>
      <dsp:spPr>
        <a:xfrm>
          <a:off x="964610" y="0"/>
          <a:ext cx="3977282" cy="1190187"/>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7170" tIns="302308" rIns="77170" bIns="302308" numCol="1" spcCol="1270" anchor="ctr" anchorCtr="0">
          <a:noAutofit/>
        </a:bodyPr>
        <a:lstStyle/>
        <a:p>
          <a:pPr marL="0" lvl="0" indent="0" algn="l" defTabSz="977900">
            <a:lnSpc>
              <a:spcPct val="90000"/>
            </a:lnSpc>
            <a:spcBef>
              <a:spcPct val="0"/>
            </a:spcBef>
            <a:spcAft>
              <a:spcPct val="35000"/>
            </a:spcAft>
            <a:buNone/>
          </a:pPr>
          <a:r>
            <a:rPr lang="en-US" sz="2200" kern="1200" dirty="0"/>
            <a:t> Providing legal services without a law license</a:t>
          </a:r>
        </a:p>
      </dsp:txBody>
      <dsp:txXfrm>
        <a:off x="964610" y="0"/>
        <a:ext cx="3977282" cy="1190187"/>
      </dsp:txXfrm>
    </dsp:sp>
    <dsp:sp modelId="{99FDD8F4-C21D-4218-9414-CF4E2E64E070}">
      <dsp:nvSpPr>
        <dsp:cNvPr id="0" name=""/>
        <dsp:cNvSpPr/>
      </dsp:nvSpPr>
      <dsp:spPr>
        <a:xfrm>
          <a:off x="0" y="1452"/>
          <a:ext cx="994320" cy="1190187"/>
        </a:xfrm>
        <a:prstGeom prst="rect">
          <a:avLst/>
        </a:prstGeom>
        <a:solidFill>
          <a:schemeClr val="lt1">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616" tIns="117564" rIns="52616" bIns="117564" numCol="1" spcCol="1270" anchor="ctr" anchorCtr="0">
          <a:noAutofit/>
        </a:bodyPr>
        <a:lstStyle/>
        <a:p>
          <a:pPr marL="0" lvl="0" indent="0" algn="ctr" defTabSz="533400">
            <a:lnSpc>
              <a:spcPct val="90000"/>
            </a:lnSpc>
            <a:spcBef>
              <a:spcPct val="0"/>
            </a:spcBef>
            <a:spcAft>
              <a:spcPct val="35000"/>
            </a:spcAft>
            <a:buNone/>
          </a:pPr>
          <a:r>
            <a:rPr lang="en-US" sz="1200" kern="1200" dirty="0"/>
            <a:t>Providing</a:t>
          </a:r>
        </a:p>
      </dsp:txBody>
      <dsp:txXfrm>
        <a:off x="0" y="1452"/>
        <a:ext cx="994320" cy="1190187"/>
      </dsp:txXfrm>
    </dsp:sp>
    <dsp:sp modelId="{CA61C708-BBF9-4E3D-9935-6E361DC19BA3}">
      <dsp:nvSpPr>
        <dsp:cNvPr id="0" name=""/>
        <dsp:cNvSpPr/>
      </dsp:nvSpPr>
      <dsp:spPr>
        <a:xfrm>
          <a:off x="994320" y="1263896"/>
          <a:ext cx="3977282" cy="1190187"/>
        </a:xfrm>
        <a:prstGeom prst="rect">
          <a:avLst/>
        </a:prstGeom>
        <a:gradFill rotWithShape="0">
          <a:gsLst>
            <a:gs pos="0">
              <a:schemeClr val="accent5">
                <a:hueOff val="831752"/>
                <a:satOff val="-16830"/>
                <a:lumOff val="523"/>
                <a:alphaOff val="0"/>
                <a:tint val="96000"/>
                <a:lumMod val="100000"/>
              </a:schemeClr>
            </a:gs>
            <a:gs pos="78000">
              <a:schemeClr val="accent5">
                <a:hueOff val="831752"/>
                <a:satOff val="-16830"/>
                <a:lumOff val="523"/>
                <a:alphaOff val="0"/>
                <a:shade val="94000"/>
                <a:lumMod val="94000"/>
              </a:schemeClr>
            </a:gs>
          </a:gsLst>
          <a:lin ang="5400000" scaled="0"/>
        </a:gradFill>
        <a:ln w="12700" cap="rnd" cmpd="sng" algn="ctr">
          <a:solidFill>
            <a:schemeClr val="accent5">
              <a:hueOff val="831752"/>
              <a:satOff val="-16830"/>
              <a:lumOff val="523"/>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7170" tIns="302308" rIns="77170" bIns="302308" numCol="1" spcCol="1270" anchor="ctr" anchorCtr="0">
          <a:noAutofit/>
        </a:bodyPr>
        <a:lstStyle/>
        <a:p>
          <a:pPr marL="0" lvl="0" indent="0" algn="l" defTabSz="977900">
            <a:lnSpc>
              <a:spcPct val="90000"/>
            </a:lnSpc>
            <a:spcBef>
              <a:spcPct val="0"/>
            </a:spcBef>
            <a:spcAft>
              <a:spcPct val="35000"/>
            </a:spcAft>
            <a:buNone/>
          </a:pPr>
          <a:r>
            <a:rPr lang="en-US" sz="2200" kern="1200" dirty="0"/>
            <a:t> Giving legal advice or strategy</a:t>
          </a:r>
        </a:p>
      </dsp:txBody>
      <dsp:txXfrm>
        <a:off x="994320" y="1263896"/>
        <a:ext cx="3977282" cy="1190187"/>
      </dsp:txXfrm>
    </dsp:sp>
    <dsp:sp modelId="{F9C3196C-0AA9-4F65-A70E-6E5FBF773ACB}">
      <dsp:nvSpPr>
        <dsp:cNvPr id="0" name=""/>
        <dsp:cNvSpPr/>
      </dsp:nvSpPr>
      <dsp:spPr>
        <a:xfrm>
          <a:off x="0" y="1263896"/>
          <a:ext cx="994320" cy="1190187"/>
        </a:xfrm>
        <a:prstGeom prst="rect">
          <a:avLst/>
        </a:prstGeom>
        <a:solidFill>
          <a:schemeClr val="lt1">
            <a:hueOff val="0"/>
            <a:satOff val="0"/>
            <a:lumOff val="0"/>
            <a:alphaOff val="0"/>
          </a:schemeClr>
        </a:solidFill>
        <a:ln w="12700" cap="rnd" cmpd="sng" algn="ctr">
          <a:solidFill>
            <a:schemeClr val="accent5">
              <a:hueOff val="831752"/>
              <a:satOff val="-16830"/>
              <a:lumOff val="52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616" tIns="117564" rIns="52616" bIns="117564" numCol="1" spcCol="1270" anchor="ctr" anchorCtr="0">
          <a:noAutofit/>
        </a:bodyPr>
        <a:lstStyle/>
        <a:p>
          <a:pPr marL="0" lvl="0" indent="0" algn="ctr" defTabSz="533400">
            <a:lnSpc>
              <a:spcPct val="90000"/>
            </a:lnSpc>
            <a:spcBef>
              <a:spcPct val="0"/>
            </a:spcBef>
            <a:spcAft>
              <a:spcPct val="35000"/>
            </a:spcAft>
            <a:buNone/>
          </a:pPr>
          <a:r>
            <a:rPr lang="en-US" sz="1200" kern="1200" dirty="0"/>
            <a:t>Giving</a:t>
          </a:r>
        </a:p>
      </dsp:txBody>
      <dsp:txXfrm>
        <a:off x="0" y="1263896"/>
        <a:ext cx="994320" cy="1190187"/>
      </dsp:txXfrm>
    </dsp:sp>
    <dsp:sp modelId="{F5AC40AD-1CD2-402C-AD96-894063C35A31}">
      <dsp:nvSpPr>
        <dsp:cNvPr id="0" name=""/>
        <dsp:cNvSpPr/>
      </dsp:nvSpPr>
      <dsp:spPr>
        <a:xfrm>
          <a:off x="994320" y="2525496"/>
          <a:ext cx="3977282" cy="1190187"/>
        </a:xfrm>
        <a:prstGeom prst="rect">
          <a:avLst/>
        </a:prstGeom>
        <a:gradFill rotWithShape="0">
          <a:gsLst>
            <a:gs pos="0">
              <a:schemeClr val="accent5">
                <a:hueOff val="1663504"/>
                <a:satOff val="-33659"/>
                <a:lumOff val="1046"/>
                <a:alphaOff val="0"/>
                <a:tint val="96000"/>
                <a:lumMod val="100000"/>
              </a:schemeClr>
            </a:gs>
            <a:gs pos="78000">
              <a:schemeClr val="accent5">
                <a:hueOff val="1663504"/>
                <a:satOff val="-33659"/>
                <a:lumOff val="1046"/>
                <a:alphaOff val="0"/>
                <a:shade val="94000"/>
                <a:lumMod val="94000"/>
              </a:schemeClr>
            </a:gs>
          </a:gsLst>
          <a:lin ang="5400000" scaled="0"/>
        </a:gradFill>
        <a:ln w="12700" cap="rnd" cmpd="sng" algn="ctr">
          <a:solidFill>
            <a:schemeClr val="accent5">
              <a:hueOff val="1663504"/>
              <a:satOff val="-33659"/>
              <a:lumOff val="1046"/>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7170" tIns="302308" rIns="77170" bIns="302308" numCol="1" spcCol="1270" anchor="ctr" anchorCtr="0">
          <a:noAutofit/>
        </a:bodyPr>
        <a:lstStyle/>
        <a:p>
          <a:pPr marL="0" lvl="0" indent="0" algn="l" defTabSz="977900">
            <a:lnSpc>
              <a:spcPct val="90000"/>
            </a:lnSpc>
            <a:spcBef>
              <a:spcPct val="0"/>
            </a:spcBef>
            <a:spcAft>
              <a:spcPct val="35000"/>
            </a:spcAft>
            <a:buNone/>
          </a:pPr>
          <a:r>
            <a:rPr lang="en-US" sz="2200" kern="1200" dirty="0"/>
            <a:t>Representing someone in court without authorization</a:t>
          </a:r>
        </a:p>
      </dsp:txBody>
      <dsp:txXfrm>
        <a:off x="994320" y="2525496"/>
        <a:ext cx="3977282" cy="1190187"/>
      </dsp:txXfrm>
    </dsp:sp>
    <dsp:sp modelId="{215AC412-C2E8-424C-9168-0ADBE4AC7BEB}">
      <dsp:nvSpPr>
        <dsp:cNvPr id="0" name=""/>
        <dsp:cNvSpPr/>
      </dsp:nvSpPr>
      <dsp:spPr>
        <a:xfrm>
          <a:off x="0" y="2525496"/>
          <a:ext cx="994320" cy="1190187"/>
        </a:xfrm>
        <a:prstGeom prst="rect">
          <a:avLst/>
        </a:prstGeom>
        <a:solidFill>
          <a:schemeClr val="lt1">
            <a:hueOff val="0"/>
            <a:satOff val="0"/>
            <a:lumOff val="0"/>
            <a:alphaOff val="0"/>
          </a:schemeClr>
        </a:solidFill>
        <a:ln w="12700" cap="rnd" cmpd="sng" algn="ctr">
          <a:solidFill>
            <a:schemeClr val="accent5">
              <a:hueOff val="1663504"/>
              <a:satOff val="-33659"/>
              <a:lumOff val="104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616" tIns="117564" rIns="52616" bIns="117564" numCol="1" spcCol="1270" anchor="ctr" anchorCtr="0">
          <a:noAutofit/>
        </a:bodyPr>
        <a:lstStyle/>
        <a:p>
          <a:pPr marL="0" lvl="0" indent="0" algn="ctr" defTabSz="533400">
            <a:lnSpc>
              <a:spcPct val="90000"/>
            </a:lnSpc>
            <a:spcBef>
              <a:spcPct val="0"/>
            </a:spcBef>
            <a:spcAft>
              <a:spcPct val="35000"/>
            </a:spcAft>
            <a:buNone/>
          </a:pPr>
          <a:r>
            <a:rPr lang="en-US" sz="1200" kern="1200" dirty="0"/>
            <a:t>Representing</a:t>
          </a:r>
        </a:p>
      </dsp:txBody>
      <dsp:txXfrm>
        <a:off x="0" y="2525496"/>
        <a:ext cx="994320" cy="1190187"/>
      </dsp:txXfrm>
    </dsp:sp>
    <dsp:sp modelId="{1EB2CAB3-DB95-4666-AFFE-B445DEE72222}">
      <dsp:nvSpPr>
        <dsp:cNvPr id="0" name=""/>
        <dsp:cNvSpPr/>
      </dsp:nvSpPr>
      <dsp:spPr>
        <a:xfrm>
          <a:off x="994320" y="3787095"/>
          <a:ext cx="3977282" cy="1190187"/>
        </a:xfrm>
        <a:prstGeom prst="rect">
          <a:avLst/>
        </a:prstGeom>
        <a:gradFill rotWithShape="0">
          <a:gsLst>
            <a:gs pos="0">
              <a:schemeClr val="accent5">
                <a:hueOff val="2495256"/>
                <a:satOff val="-50489"/>
                <a:lumOff val="1569"/>
                <a:alphaOff val="0"/>
                <a:tint val="96000"/>
                <a:lumMod val="100000"/>
              </a:schemeClr>
            </a:gs>
            <a:gs pos="78000">
              <a:schemeClr val="accent5">
                <a:hueOff val="2495256"/>
                <a:satOff val="-50489"/>
                <a:lumOff val="1569"/>
                <a:alphaOff val="0"/>
                <a:shade val="94000"/>
                <a:lumMod val="94000"/>
              </a:schemeClr>
            </a:gs>
          </a:gsLst>
          <a:lin ang="5400000" scaled="0"/>
        </a:gradFill>
        <a:ln w="12700" cap="rnd" cmpd="sng" algn="ctr">
          <a:solidFill>
            <a:schemeClr val="accent5">
              <a:hueOff val="2495256"/>
              <a:satOff val="-50489"/>
              <a:lumOff val="1569"/>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77170" tIns="302308" rIns="77170" bIns="302308" numCol="1" spcCol="1270" anchor="ctr" anchorCtr="0">
          <a:noAutofit/>
        </a:bodyPr>
        <a:lstStyle/>
        <a:p>
          <a:pPr marL="0" lvl="0" indent="0" algn="l" defTabSz="977900">
            <a:lnSpc>
              <a:spcPct val="90000"/>
            </a:lnSpc>
            <a:spcBef>
              <a:spcPct val="0"/>
            </a:spcBef>
            <a:spcAft>
              <a:spcPct val="35000"/>
            </a:spcAft>
            <a:buNone/>
          </a:pPr>
          <a:r>
            <a:rPr lang="en-US" sz="2200" kern="1200" dirty="0"/>
            <a:t>Preparing legal documents without supervision</a:t>
          </a:r>
        </a:p>
      </dsp:txBody>
      <dsp:txXfrm>
        <a:off x="994320" y="3787095"/>
        <a:ext cx="3977282" cy="1190187"/>
      </dsp:txXfrm>
    </dsp:sp>
    <dsp:sp modelId="{81FB9E51-373F-4E2F-AC52-C18820841187}">
      <dsp:nvSpPr>
        <dsp:cNvPr id="0" name=""/>
        <dsp:cNvSpPr/>
      </dsp:nvSpPr>
      <dsp:spPr>
        <a:xfrm>
          <a:off x="0" y="3787095"/>
          <a:ext cx="994320" cy="1190187"/>
        </a:xfrm>
        <a:prstGeom prst="rect">
          <a:avLst/>
        </a:prstGeom>
        <a:solidFill>
          <a:schemeClr val="lt1">
            <a:hueOff val="0"/>
            <a:satOff val="0"/>
            <a:lumOff val="0"/>
            <a:alphaOff val="0"/>
          </a:schemeClr>
        </a:solidFill>
        <a:ln w="12700" cap="rnd" cmpd="sng" algn="ctr">
          <a:solidFill>
            <a:schemeClr val="accent5">
              <a:hueOff val="2495256"/>
              <a:satOff val="-50489"/>
              <a:lumOff val="15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2616" tIns="117564" rIns="52616" bIns="117564" numCol="1" spcCol="1270" anchor="ctr" anchorCtr="0">
          <a:noAutofit/>
        </a:bodyPr>
        <a:lstStyle/>
        <a:p>
          <a:pPr marL="0" lvl="0" indent="0" algn="ctr" defTabSz="533400">
            <a:lnSpc>
              <a:spcPct val="90000"/>
            </a:lnSpc>
            <a:spcBef>
              <a:spcPct val="0"/>
            </a:spcBef>
            <a:spcAft>
              <a:spcPct val="35000"/>
            </a:spcAft>
            <a:buNone/>
          </a:pPr>
          <a:r>
            <a:rPr lang="en-US" sz="1200" kern="1200" dirty="0"/>
            <a:t>Preparing</a:t>
          </a:r>
        </a:p>
      </dsp:txBody>
      <dsp:txXfrm>
        <a:off x="0" y="3787095"/>
        <a:ext cx="994320" cy="1190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3DDAF-CDB2-47DD-A00F-829A70903548}">
      <dsp:nvSpPr>
        <dsp:cNvPr id="0" name=""/>
        <dsp:cNvSpPr/>
      </dsp:nvSpPr>
      <dsp:spPr>
        <a:xfrm>
          <a:off x="0" y="11838"/>
          <a:ext cx="6348413" cy="912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Rule 20‑7.1(a) – Disclosure</a:t>
          </a:r>
        </a:p>
      </dsp:txBody>
      <dsp:txXfrm>
        <a:off x="44549" y="56387"/>
        <a:ext cx="6259315" cy="823502"/>
      </dsp:txXfrm>
    </dsp:sp>
    <dsp:sp modelId="{429D23D5-03E3-4DC2-9C00-CEA245DD9057}">
      <dsp:nvSpPr>
        <dsp:cNvPr id="0" name=""/>
        <dsp:cNvSpPr/>
      </dsp:nvSpPr>
      <dsp:spPr>
        <a:xfrm>
          <a:off x="0" y="993558"/>
          <a:ext cx="6348413" cy="912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Rule 20‑7.1(c) – Appearance of Impropriety or Unethical Conduct</a:t>
          </a:r>
        </a:p>
      </dsp:txBody>
      <dsp:txXfrm>
        <a:off x="44549" y="1038107"/>
        <a:ext cx="6259315" cy="823502"/>
      </dsp:txXfrm>
    </dsp:sp>
    <dsp:sp modelId="{7BA677A4-9D89-4217-B953-612BD0EEA5CD}">
      <dsp:nvSpPr>
        <dsp:cNvPr id="0" name=""/>
        <dsp:cNvSpPr/>
      </dsp:nvSpPr>
      <dsp:spPr>
        <a:xfrm>
          <a:off x="0" y="1975278"/>
          <a:ext cx="6348413" cy="912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Rule 20‑7.1(d) – Prohibited Conduct</a:t>
          </a:r>
        </a:p>
      </dsp:txBody>
      <dsp:txXfrm>
        <a:off x="44549" y="2019827"/>
        <a:ext cx="6259315" cy="823502"/>
      </dsp:txXfrm>
    </dsp:sp>
    <dsp:sp modelId="{BEF7E6FD-5B13-4258-82C5-870AE5CD2E1F}">
      <dsp:nvSpPr>
        <dsp:cNvPr id="0" name=""/>
        <dsp:cNvSpPr/>
      </dsp:nvSpPr>
      <dsp:spPr>
        <a:xfrm>
          <a:off x="0" y="2968837"/>
          <a:ext cx="6348413" cy="9126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Rule 20‑7.1(e) – Performance of Services</a:t>
          </a:r>
        </a:p>
      </dsp:txBody>
      <dsp:txXfrm>
        <a:off x="44549" y="3013386"/>
        <a:ext cx="6259315" cy="8235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A32CF-38AC-464C-8C28-4FA8A3145C44}">
      <dsp:nvSpPr>
        <dsp:cNvPr id="0" name=""/>
        <dsp:cNvSpPr/>
      </dsp:nvSpPr>
      <dsp:spPr>
        <a:xfrm>
          <a:off x="0" y="1610"/>
          <a:ext cx="6447234" cy="8164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32E115-FDBD-4AD5-B237-8ABF3A16A25F}">
      <dsp:nvSpPr>
        <dsp:cNvPr id="0" name=""/>
        <dsp:cNvSpPr/>
      </dsp:nvSpPr>
      <dsp:spPr>
        <a:xfrm>
          <a:off x="246981" y="185315"/>
          <a:ext cx="449056" cy="4490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3D67E8-0449-4130-8A96-424F1D6AA241}">
      <dsp:nvSpPr>
        <dsp:cNvPr id="0" name=""/>
        <dsp:cNvSpPr/>
      </dsp:nvSpPr>
      <dsp:spPr>
        <a:xfrm>
          <a:off x="943018" y="1610"/>
          <a:ext cx="5504215"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Paralegals must clearly disclose they are not attorneys</a:t>
          </a:r>
        </a:p>
      </dsp:txBody>
      <dsp:txXfrm>
        <a:off x="943018" y="1610"/>
        <a:ext cx="5504215" cy="816466"/>
      </dsp:txXfrm>
    </dsp:sp>
    <dsp:sp modelId="{B4A7BE02-A35E-4797-AB74-CD1D2639D7F0}">
      <dsp:nvSpPr>
        <dsp:cNvPr id="0" name=""/>
        <dsp:cNvSpPr/>
      </dsp:nvSpPr>
      <dsp:spPr>
        <a:xfrm>
          <a:off x="0" y="1022193"/>
          <a:ext cx="6447234" cy="8164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D9AE41-6104-464C-90F3-45A3E455F2FB}">
      <dsp:nvSpPr>
        <dsp:cNvPr id="0" name=""/>
        <dsp:cNvSpPr/>
      </dsp:nvSpPr>
      <dsp:spPr>
        <a:xfrm>
          <a:off x="246981" y="1205898"/>
          <a:ext cx="449056" cy="4490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1A2011-BEF7-4FF6-84D2-3B69DC7ADBEC}">
      <dsp:nvSpPr>
        <dsp:cNvPr id="0" name=""/>
        <dsp:cNvSpPr/>
      </dsp:nvSpPr>
      <dsp:spPr>
        <a:xfrm>
          <a:off x="943018" y="1022193"/>
          <a:ext cx="5504215"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Paralegals cannot provide legal advice</a:t>
          </a:r>
        </a:p>
      </dsp:txBody>
      <dsp:txXfrm>
        <a:off x="943018" y="1022193"/>
        <a:ext cx="5504215" cy="816466"/>
      </dsp:txXfrm>
    </dsp:sp>
    <dsp:sp modelId="{DCF58C2E-6C7F-4B1B-BEAA-A7E6BA4BBAB3}">
      <dsp:nvSpPr>
        <dsp:cNvPr id="0" name=""/>
        <dsp:cNvSpPr/>
      </dsp:nvSpPr>
      <dsp:spPr>
        <a:xfrm>
          <a:off x="0" y="2042776"/>
          <a:ext cx="6447234" cy="8164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E58306-4658-4E5D-8541-BA394766B539}">
      <dsp:nvSpPr>
        <dsp:cNvPr id="0" name=""/>
        <dsp:cNvSpPr/>
      </dsp:nvSpPr>
      <dsp:spPr>
        <a:xfrm>
          <a:off x="246981" y="2226481"/>
          <a:ext cx="449056" cy="4490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C6FB27D-69B1-4AB0-AE84-31B447E19EC6}">
      <dsp:nvSpPr>
        <dsp:cNvPr id="0" name=""/>
        <dsp:cNvSpPr/>
      </dsp:nvSpPr>
      <dsp:spPr>
        <a:xfrm>
          <a:off x="943018" y="2042776"/>
          <a:ext cx="5504215"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All legal work must be supervised by an attorney</a:t>
          </a:r>
        </a:p>
      </dsp:txBody>
      <dsp:txXfrm>
        <a:off x="943018" y="2042776"/>
        <a:ext cx="5504215" cy="816466"/>
      </dsp:txXfrm>
    </dsp:sp>
    <dsp:sp modelId="{1062FC7C-542A-42D0-BA3B-019DB95AB29F}">
      <dsp:nvSpPr>
        <dsp:cNvPr id="0" name=""/>
        <dsp:cNvSpPr/>
      </dsp:nvSpPr>
      <dsp:spPr>
        <a:xfrm>
          <a:off x="0" y="3063359"/>
          <a:ext cx="6447234" cy="81646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76F83B-F4C0-441A-B865-2FBC965D9100}">
      <dsp:nvSpPr>
        <dsp:cNvPr id="0" name=""/>
        <dsp:cNvSpPr/>
      </dsp:nvSpPr>
      <dsp:spPr>
        <a:xfrm>
          <a:off x="246981" y="3247064"/>
          <a:ext cx="449056" cy="4490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29CD8E-71EF-4960-A00F-07C4011C7C38}">
      <dsp:nvSpPr>
        <dsp:cNvPr id="0" name=""/>
        <dsp:cNvSpPr/>
      </dsp:nvSpPr>
      <dsp:spPr>
        <a:xfrm>
          <a:off x="943018" y="3063359"/>
          <a:ext cx="5504215"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Conduct must avoid appearance of unethical behavior</a:t>
          </a:r>
        </a:p>
      </dsp:txBody>
      <dsp:txXfrm>
        <a:off x="943018" y="3063359"/>
        <a:ext cx="5504215" cy="8164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60ADA-E7E7-4929-8712-6A311A71B1D9}">
      <dsp:nvSpPr>
        <dsp:cNvPr id="0" name=""/>
        <dsp:cNvSpPr/>
      </dsp:nvSpPr>
      <dsp:spPr>
        <a:xfrm>
          <a:off x="0" y="3005440"/>
          <a:ext cx="4971603" cy="197189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Any non-lawyer assistant providing legal services to the public must work under the direction and supervision of an attorney.</a:t>
          </a:r>
        </a:p>
      </dsp:txBody>
      <dsp:txXfrm>
        <a:off x="0" y="3005440"/>
        <a:ext cx="4971603" cy="1971894"/>
      </dsp:txXfrm>
    </dsp:sp>
    <dsp:sp modelId="{4D87EA71-FFC6-4D32-9C46-B0D8C35B2316}">
      <dsp:nvSpPr>
        <dsp:cNvPr id="0" name=""/>
        <dsp:cNvSpPr/>
      </dsp:nvSpPr>
      <dsp:spPr>
        <a:xfrm rot="10800000">
          <a:off x="0" y="2245"/>
          <a:ext cx="4971603" cy="3032773"/>
        </a:xfrm>
        <a:prstGeom prst="upArrowCallou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It doesn’t matter whether you are a registered paralegal, or if you just call yourself a paralegal or a legal assistant.</a:t>
          </a:r>
        </a:p>
      </dsp:txBody>
      <dsp:txXfrm rot="10800000">
        <a:off x="0" y="2245"/>
        <a:ext cx="4971603" cy="19706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99204-0F8B-4D51-825A-89AC2C263718}">
      <dsp:nvSpPr>
        <dsp:cNvPr id="0" name=""/>
        <dsp:cNvSpPr/>
      </dsp:nvSpPr>
      <dsp:spPr>
        <a:xfrm>
          <a:off x="0" y="206670"/>
          <a:ext cx="4971603" cy="10810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Attorneys must supervise paralegals.</a:t>
          </a:r>
        </a:p>
      </dsp:txBody>
      <dsp:txXfrm>
        <a:off x="52774" y="259444"/>
        <a:ext cx="4866055" cy="975532"/>
      </dsp:txXfrm>
    </dsp:sp>
    <dsp:sp modelId="{2D369B9F-4CDB-48AD-894B-40CD86BD2E44}">
      <dsp:nvSpPr>
        <dsp:cNvPr id="0" name=""/>
        <dsp:cNvSpPr/>
      </dsp:nvSpPr>
      <dsp:spPr>
        <a:xfrm>
          <a:off x="0" y="1368390"/>
          <a:ext cx="4971603" cy="1081080"/>
        </a:xfrm>
        <a:prstGeom prst="roundRect">
          <a:avLst/>
        </a:prstGeom>
        <a:gradFill rotWithShape="0">
          <a:gsLst>
            <a:gs pos="0">
              <a:schemeClr val="accent2">
                <a:hueOff val="-988095"/>
                <a:satOff val="4733"/>
                <a:lumOff val="4379"/>
                <a:alphaOff val="0"/>
                <a:tint val="96000"/>
                <a:lumMod val="100000"/>
              </a:schemeClr>
            </a:gs>
            <a:gs pos="78000">
              <a:schemeClr val="accent2">
                <a:hueOff val="-988095"/>
                <a:satOff val="4733"/>
                <a:lumOff val="437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Attorneys must ensure ethical compliance.</a:t>
          </a:r>
        </a:p>
      </dsp:txBody>
      <dsp:txXfrm>
        <a:off x="52774" y="1421164"/>
        <a:ext cx="4866055" cy="975532"/>
      </dsp:txXfrm>
    </dsp:sp>
    <dsp:sp modelId="{F94AD9D2-6417-4184-AD26-673DA05E58B7}">
      <dsp:nvSpPr>
        <dsp:cNvPr id="0" name=""/>
        <dsp:cNvSpPr/>
      </dsp:nvSpPr>
      <dsp:spPr>
        <a:xfrm>
          <a:off x="0" y="2530110"/>
          <a:ext cx="4971603" cy="1081080"/>
        </a:xfrm>
        <a:prstGeom prst="roundRect">
          <a:avLst/>
        </a:prstGeom>
        <a:gradFill rotWithShape="0">
          <a:gsLst>
            <a:gs pos="0">
              <a:schemeClr val="accent2">
                <a:hueOff val="-1976191"/>
                <a:satOff val="9467"/>
                <a:lumOff val="8758"/>
                <a:alphaOff val="0"/>
                <a:tint val="96000"/>
                <a:lumMod val="100000"/>
              </a:schemeClr>
            </a:gs>
            <a:gs pos="78000">
              <a:schemeClr val="accent2">
                <a:hueOff val="-1976191"/>
                <a:satOff val="9467"/>
                <a:lumOff val="875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Attorneys are responsible for staff conduct.</a:t>
          </a:r>
        </a:p>
      </dsp:txBody>
      <dsp:txXfrm>
        <a:off x="52774" y="2582884"/>
        <a:ext cx="4866055" cy="975532"/>
      </dsp:txXfrm>
    </dsp:sp>
    <dsp:sp modelId="{4EF6B00D-C3F6-467D-AFD0-327B706199B5}">
      <dsp:nvSpPr>
        <dsp:cNvPr id="0" name=""/>
        <dsp:cNvSpPr/>
      </dsp:nvSpPr>
      <dsp:spPr>
        <a:xfrm>
          <a:off x="0" y="3691830"/>
          <a:ext cx="4971603" cy="108108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Attorneys may be disciplined for staff misconduct.</a:t>
          </a:r>
        </a:p>
      </dsp:txBody>
      <dsp:txXfrm>
        <a:off x="52774" y="3744604"/>
        <a:ext cx="4866055" cy="9755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64E12-B05A-4CC2-B154-88AC947103A4}">
      <dsp:nvSpPr>
        <dsp:cNvPr id="0" name=""/>
        <dsp:cNvSpPr/>
      </dsp:nvSpPr>
      <dsp:spPr>
        <a:xfrm>
          <a:off x="304147" y="2241"/>
          <a:ext cx="3145383" cy="188722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Civil liability</a:t>
          </a:r>
        </a:p>
      </dsp:txBody>
      <dsp:txXfrm>
        <a:off x="304147" y="2241"/>
        <a:ext cx="3145383" cy="1887229"/>
      </dsp:txXfrm>
    </dsp:sp>
    <dsp:sp modelId="{0A9CE8BE-390A-4CB9-92EB-65CF83BE3AE7}">
      <dsp:nvSpPr>
        <dsp:cNvPr id="0" name=""/>
        <dsp:cNvSpPr/>
      </dsp:nvSpPr>
      <dsp:spPr>
        <a:xfrm>
          <a:off x="3764069" y="2241"/>
          <a:ext cx="3145383" cy="188722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Criminal prosecution</a:t>
          </a:r>
        </a:p>
      </dsp:txBody>
      <dsp:txXfrm>
        <a:off x="3764069" y="2241"/>
        <a:ext cx="3145383" cy="1887229"/>
      </dsp:txXfrm>
    </dsp:sp>
    <dsp:sp modelId="{200CFDF8-2E32-45DE-B44C-0DDCD78153A8}">
      <dsp:nvSpPr>
        <dsp:cNvPr id="0" name=""/>
        <dsp:cNvSpPr/>
      </dsp:nvSpPr>
      <dsp:spPr>
        <a:xfrm>
          <a:off x="304147" y="2204010"/>
          <a:ext cx="3145383" cy="188722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Loss of employment</a:t>
          </a:r>
        </a:p>
      </dsp:txBody>
      <dsp:txXfrm>
        <a:off x="304147" y="2204010"/>
        <a:ext cx="3145383" cy="1887229"/>
      </dsp:txXfrm>
    </dsp:sp>
    <dsp:sp modelId="{12E352D6-C2A0-484A-862B-561847869E7B}">
      <dsp:nvSpPr>
        <dsp:cNvPr id="0" name=""/>
        <dsp:cNvSpPr/>
      </dsp:nvSpPr>
      <dsp:spPr>
        <a:xfrm>
          <a:off x="3764069" y="2204010"/>
          <a:ext cx="3145383" cy="188722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Attorney disciplinary action</a:t>
          </a:r>
        </a:p>
      </dsp:txBody>
      <dsp:txXfrm>
        <a:off x="3764069" y="2204010"/>
        <a:ext cx="3145383" cy="18872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6F373-BA68-426A-8F45-05F68D5D0DFF}">
      <dsp:nvSpPr>
        <dsp:cNvPr id="0" name=""/>
        <dsp:cNvSpPr/>
      </dsp:nvSpPr>
      <dsp:spPr>
        <a:xfrm>
          <a:off x="0" y="438510"/>
          <a:ext cx="4971603" cy="70560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777BF7C-AB72-4AA0-9663-44342CA4C132}">
      <dsp:nvSpPr>
        <dsp:cNvPr id="0" name=""/>
        <dsp:cNvSpPr/>
      </dsp:nvSpPr>
      <dsp:spPr>
        <a:xfrm>
          <a:off x="248580" y="25230"/>
          <a:ext cx="3480122" cy="82656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1244600">
            <a:lnSpc>
              <a:spcPct val="90000"/>
            </a:lnSpc>
            <a:spcBef>
              <a:spcPct val="0"/>
            </a:spcBef>
            <a:spcAft>
              <a:spcPct val="35000"/>
            </a:spcAft>
            <a:buNone/>
          </a:pPr>
          <a:r>
            <a:rPr lang="en-US" sz="2800" kern="1200"/>
            <a:t>Fake Divorce</a:t>
          </a:r>
        </a:p>
      </dsp:txBody>
      <dsp:txXfrm>
        <a:off x="288929" y="65579"/>
        <a:ext cx="3399424" cy="745862"/>
      </dsp:txXfrm>
    </dsp:sp>
    <dsp:sp modelId="{4EAD143E-4192-4329-8C15-8430EB4C828F}">
      <dsp:nvSpPr>
        <dsp:cNvPr id="0" name=""/>
        <dsp:cNvSpPr/>
      </dsp:nvSpPr>
      <dsp:spPr>
        <a:xfrm>
          <a:off x="0" y="1708590"/>
          <a:ext cx="4971603" cy="705600"/>
        </a:xfrm>
        <a:prstGeom prst="rect">
          <a:avLst/>
        </a:prstGeom>
        <a:solidFill>
          <a:schemeClr val="lt1">
            <a:alpha val="9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8DAE01B-A757-47BA-9068-2A5F7148E996}">
      <dsp:nvSpPr>
        <dsp:cNvPr id="0" name=""/>
        <dsp:cNvSpPr/>
      </dsp:nvSpPr>
      <dsp:spPr>
        <a:xfrm>
          <a:off x="248580" y="1295310"/>
          <a:ext cx="3480122" cy="826560"/>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1244600">
            <a:lnSpc>
              <a:spcPct val="90000"/>
            </a:lnSpc>
            <a:spcBef>
              <a:spcPct val="0"/>
            </a:spcBef>
            <a:spcAft>
              <a:spcPct val="35000"/>
            </a:spcAft>
            <a:buNone/>
          </a:pPr>
          <a:r>
            <a:rPr lang="en-US" sz="2800" kern="1200"/>
            <a:t>Other fake paralegal services</a:t>
          </a:r>
        </a:p>
      </dsp:txBody>
      <dsp:txXfrm>
        <a:off x="288929" y="1335659"/>
        <a:ext cx="3399424" cy="745862"/>
      </dsp:txXfrm>
    </dsp:sp>
    <dsp:sp modelId="{BC36A53C-2D6D-4F37-9B31-0862C3CD08F4}">
      <dsp:nvSpPr>
        <dsp:cNvPr id="0" name=""/>
        <dsp:cNvSpPr/>
      </dsp:nvSpPr>
      <dsp:spPr>
        <a:xfrm>
          <a:off x="0" y="2978670"/>
          <a:ext cx="4971603" cy="705600"/>
        </a:xfrm>
        <a:prstGeom prst="rect">
          <a:avLst/>
        </a:prstGeom>
        <a:solidFill>
          <a:schemeClr val="lt1">
            <a:alpha val="90000"/>
            <a:hueOff val="0"/>
            <a:satOff val="0"/>
            <a:lumOff val="0"/>
            <a:alphaOff val="0"/>
          </a:schemeClr>
        </a:solidFill>
        <a:ln w="12700"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ED222B2-2B57-4262-9F3E-091E1DF6C30B}">
      <dsp:nvSpPr>
        <dsp:cNvPr id="0" name=""/>
        <dsp:cNvSpPr/>
      </dsp:nvSpPr>
      <dsp:spPr>
        <a:xfrm>
          <a:off x="248580" y="2565390"/>
          <a:ext cx="3480122" cy="826560"/>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1244600">
            <a:lnSpc>
              <a:spcPct val="90000"/>
            </a:lnSpc>
            <a:spcBef>
              <a:spcPct val="0"/>
            </a:spcBef>
            <a:spcAft>
              <a:spcPct val="35000"/>
            </a:spcAft>
            <a:buNone/>
          </a:pPr>
          <a:r>
            <a:rPr lang="en-US" sz="2800" kern="1200"/>
            <a:t>Bail and Legal Help scam</a:t>
          </a:r>
        </a:p>
      </dsp:txBody>
      <dsp:txXfrm>
        <a:off x="288929" y="2605739"/>
        <a:ext cx="3399424" cy="745862"/>
      </dsp:txXfrm>
    </dsp:sp>
    <dsp:sp modelId="{95510F8A-6F87-48C3-B14A-8017017353FB}">
      <dsp:nvSpPr>
        <dsp:cNvPr id="0" name=""/>
        <dsp:cNvSpPr/>
      </dsp:nvSpPr>
      <dsp:spPr>
        <a:xfrm>
          <a:off x="0" y="4248750"/>
          <a:ext cx="4971603" cy="705600"/>
        </a:xfrm>
        <a:prstGeom prst="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0701002-1790-4F12-9FAF-A4AEA13B688F}">
      <dsp:nvSpPr>
        <dsp:cNvPr id="0" name=""/>
        <dsp:cNvSpPr/>
      </dsp:nvSpPr>
      <dsp:spPr>
        <a:xfrm>
          <a:off x="248580" y="3835470"/>
          <a:ext cx="3480122" cy="826560"/>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1244600">
            <a:lnSpc>
              <a:spcPct val="90000"/>
            </a:lnSpc>
            <a:spcBef>
              <a:spcPct val="0"/>
            </a:spcBef>
            <a:spcAft>
              <a:spcPct val="35000"/>
            </a:spcAft>
            <a:buNone/>
          </a:pPr>
          <a:r>
            <a:rPr lang="en-US" sz="2800" kern="1200"/>
            <a:t>Fake car dealership scan</a:t>
          </a:r>
        </a:p>
      </dsp:txBody>
      <dsp:txXfrm>
        <a:off x="288929" y="3875819"/>
        <a:ext cx="3399424" cy="7458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51FBB-61CB-41A0-995A-F79EB72B6B45}">
      <dsp:nvSpPr>
        <dsp:cNvPr id="0" name=""/>
        <dsp:cNvSpPr/>
      </dsp:nvSpPr>
      <dsp:spPr>
        <a:xfrm>
          <a:off x="0" y="499"/>
          <a:ext cx="7213600" cy="1169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5FEFC1-9881-4621-AC5B-8851B05EEE1F}">
      <dsp:nvSpPr>
        <dsp:cNvPr id="0" name=""/>
        <dsp:cNvSpPr/>
      </dsp:nvSpPr>
      <dsp:spPr>
        <a:xfrm>
          <a:off x="353707" y="263587"/>
          <a:ext cx="643104" cy="643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60EC12C-496B-4309-95B0-439547DB799C}">
      <dsp:nvSpPr>
        <dsp:cNvPr id="0" name=""/>
        <dsp:cNvSpPr/>
      </dsp:nvSpPr>
      <dsp:spPr>
        <a:xfrm>
          <a:off x="1350519" y="499"/>
          <a:ext cx="5863080" cy="11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49" tIns="123749" rIns="123749" bIns="123749" numCol="1" spcCol="1270" anchor="ctr" anchorCtr="0">
          <a:noAutofit/>
        </a:bodyPr>
        <a:lstStyle/>
        <a:p>
          <a:pPr marL="0" lvl="0" indent="0" algn="l" defTabSz="1111250">
            <a:lnSpc>
              <a:spcPct val="90000"/>
            </a:lnSpc>
            <a:spcBef>
              <a:spcPct val="0"/>
            </a:spcBef>
            <a:spcAft>
              <a:spcPct val="35000"/>
            </a:spcAft>
            <a:buNone/>
          </a:pPr>
          <a:r>
            <a:rPr lang="en-US" sz="2500" kern="1200"/>
            <a:t>Individual operated immigration consulting service</a:t>
          </a:r>
        </a:p>
      </dsp:txBody>
      <dsp:txXfrm>
        <a:off x="1350519" y="499"/>
        <a:ext cx="5863080" cy="1169280"/>
      </dsp:txXfrm>
    </dsp:sp>
    <dsp:sp modelId="{F9A4995A-3725-46AF-9093-62BE6550F725}">
      <dsp:nvSpPr>
        <dsp:cNvPr id="0" name=""/>
        <dsp:cNvSpPr/>
      </dsp:nvSpPr>
      <dsp:spPr>
        <a:xfrm>
          <a:off x="0" y="1462100"/>
          <a:ext cx="7213600" cy="1169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225837-C79A-46FE-B46A-4D47E545489D}">
      <dsp:nvSpPr>
        <dsp:cNvPr id="0" name=""/>
        <dsp:cNvSpPr/>
      </dsp:nvSpPr>
      <dsp:spPr>
        <a:xfrm>
          <a:off x="353707" y="1725188"/>
          <a:ext cx="643104" cy="643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7004DE9-E0DE-433F-AC0E-90BCE7B1D224}">
      <dsp:nvSpPr>
        <dsp:cNvPr id="0" name=""/>
        <dsp:cNvSpPr/>
      </dsp:nvSpPr>
      <dsp:spPr>
        <a:xfrm>
          <a:off x="1350519" y="1462100"/>
          <a:ext cx="5863080" cy="11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49" tIns="123749" rIns="123749" bIns="123749" numCol="1" spcCol="1270" anchor="ctr" anchorCtr="0">
          <a:noAutofit/>
        </a:bodyPr>
        <a:lstStyle/>
        <a:p>
          <a:pPr marL="0" lvl="0" indent="0" algn="l" defTabSz="1111250">
            <a:lnSpc>
              <a:spcPct val="90000"/>
            </a:lnSpc>
            <a:spcBef>
              <a:spcPct val="0"/>
            </a:spcBef>
            <a:spcAft>
              <a:spcPct val="35000"/>
            </a:spcAft>
            <a:buNone/>
          </a:pPr>
          <a:r>
            <a:rPr lang="en-US" sz="2500" kern="1200"/>
            <a:t>Provided legal advice without a law license</a:t>
          </a:r>
        </a:p>
      </dsp:txBody>
      <dsp:txXfrm>
        <a:off x="1350519" y="1462100"/>
        <a:ext cx="5863080" cy="1169280"/>
      </dsp:txXfrm>
    </dsp:sp>
    <dsp:sp modelId="{F0D7AEF6-49A8-4B3A-8959-B95C310B2E95}">
      <dsp:nvSpPr>
        <dsp:cNvPr id="0" name=""/>
        <dsp:cNvSpPr/>
      </dsp:nvSpPr>
      <dsp:spPr>
        <a:xfrm>
          <a:off x="0" y="2923701"/>
          <a:ext cx="7213600" cy="1169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0CC295-1929-4F27-B887-92DA4FDFB366}">
      <dsp:nvSpPr>
        <dsp:cNvPr id="0" name=""/>
        <dsp:cNvSpPr/>
      </dsp:nvSpPr>
      <dsp:spPr>
        <a:xfrm>
          <a:off x="353707" y="3186789"/>
          <a:ext cx="643104" cy="643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0A983D-1B43-411A-A958-6477F4519825}">
      <dsp:nvSpPr>
        <dsp:cNvPr id="0" name=""/>
        <dsp:cNvSpPr/>
      </dsp:nvSpPr>
      <dsp:spPr>
        <a:xfrm>
          <a:off x="1350519" y="2923701"/>
          <a:ext cx="5863080" cy="116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49" tIns="123749" rIns="123749" bIns="123749" numCol="1" spcCol="1270" anchor="ctr" anchorCtr="0">
          <a:noAutofit/>
        </a:bodyPr>
        <a:lstStyle/>
        <a:p>
          <a:pPr marL="0" lvl="0" indent="0" algn="l" defTabSz="1111250">
            <a:lnSpc>
              <a:spcPct val="90000"/>
            </a:lnSpc>
            <a:spcBef>
              <a:spcPct val="0"/>
            </a:spcBef>
            <a:spcAft>
              <a:spcPct val="35000"/>
            </a:spcAft>
            <a:buNone/>
          </a:pPr>
          <a:r>
            <a:rPr lang="en-US" sz="2500" kern="1200"/>
            <a:t>Charged clients for legal services</a:t>
          </a:r>
        </a:p>
      </dsp:txBody>
      <dsp:txXfrm>
        <a:off x="1350519" y="2923701"/>
        <a:ext cx="5863080" cy="11692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496C4-4312-44F8-9D79-8B9313BA6F54}">
      <dsp:nvSpPr>
        <dsp:cNvPr id="0" name=""/>
        <dsp:cNvSpPr/>
      </dsp:nvSpPr>
      <dsp:spPr>
        <a:xfrm>
          <a:off x="0" y="2066"/>
          <a:ext cx="4971603"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1CFA52-2855-4781-9436-8CA55DA1987D}">
      <dsp:nvSpPr>
        <dsp:cNvPr id="0" name=""/>
        <dsp:cNvSpPr/>
      </dsp:nvSpPr>
      <dsp:spPr>
        <a:xfrm>
          <a:off x="316857" y="237745"/>
          <a:ext cx="576104" cy="576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F5B7D9-89ED-4B57-9E00-05C61C00FD7B}">
      <dsp:nvSpPr>
        <dsp:cNvPr id="0" name=""/>
        <dsp:cNvSpPr/>
      </dsp:nvSpPr>
      <dsp:spPr>
        <a:xfrm>
          <a:off x="1209819" y="2066"/>
          <a:ext cx="3761783"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77900">
            <a:lnSpc>
              <a:spcPct val="90000"/>
            </a:lnSpc>
            <a:spcBef>
              <a:spcPct val="0"/>
            </a:spcBef>
            <a:spcAft>
              <a:spcPct val="35000"/>
            </a:spcAft>
            <a:buNone/>
          </a:pPr>
          <a:r>
            <a:rPr lang="en-US" sz="2200" kern="1200"/>
            <a:t>Clearly define staff roles</a:t>
          </a:r>
        </a:p>
      </dsp:txBody>
      <dsp:txXfrm>
        <a:off x="1209819" y="2066"/>
        <a:ext cx="3761783" cy="1047462"/>
      </dsp:txXfrm>
    </dsp:sp>
    <dsp:sp modelId="{EEDE4EAD-E31A-417B-842F-7C7595F40BDD}">
      <dsp:nvSpPr>
        <dsp:cNvPr id="0" name=""/>
        <dsp:cNvSpPr/>
      </dsp:nvSpPr>
      <dsp:spPr>
        <a:xfrm>
          <a:off x="0" y="1311395"/>
          <a:ext cx="4971603"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860062-B42E-40B0-BF7A-B32DDBCFD38F}">
      <dsp:nvSpPr>
        <dsp:cNvPr id="0" name=""/>
        <dsp:cNvSpPr/>
      </dsp:nvSpPr>
      <dsp:spPr>
        <a:xfrm>
          <a:off x="316857" y="1547074"/>
          <a:ext cx="576104" cy="576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6CBE7A8-A4A1-4FE6-9B2A-3D35C487B875}">
      <dsp:nvSpPr>
        <dsp:cNvPr id="0" name=""/>
        <dsp:cNvSpPr/>
      </dsp:nvSpPr>
      <dsp:spPr>
        <a:xfrm>
          <a:off x="1209819" y="1311395"/>
          <a:ext cx="3761783"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77900">
            <a:lnSpc>
              <a:spcPct val="90000"/>
            </a:lnSpc>
            <a:spcBef>
              <a:spcPct val="0"/>
            </a:spcBef>
            <a:spcAft>
              <a:spcPct val="35000"/>
            </a:spcAft>
            <a:buNone/>
          </a:pPr>
          <a:r>
            <a:rPr lang="en-US" sz="2200" kern="1200"/>
            <a:t>Review all legal advice given to clients</a:t>
          </a:r>
        </a:p>
      </dsp:txBody>
      <dsp:txXfrm>
        <a:off x="1209819" y="1311395"/>
        <a:ext cx="3761783" cy="1047462"/>
      </dsp:txXfrm>
    </dsp:sp>
    <dsp:sp modelId="{BC4825FA-2143-40F1-A2EE-A2675754D2A6}">
      <dsp:nvSpPr>
        <dsp:cNvPr id="0" name=""/>
        <dsp:cNvSpPr/>
      </dsp:nvSpPr>
      <dsp:spPr>
        <a:xfrm>
          <a:off x="0" y="2620723"/>
          <a:ext cx="4971603"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017ED6-C0FF-4B1D-8AC4-D32227D979D0}">
      <dsp:nvSpPr>
        <dsp:cNvPr id="0" name=""/>
        <dsp:cNvSpPr/>
      </dsp:nvSpPr>
      <dsp:spPr>
        <a:xfrm>
          <a:off x="316857" y="2856402"/>
          <a:ext cx="576104" cy="576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7B1C9EE-1713-46DC-8EEE-8A1C49F83BE6}">
      <dsp:nvSpPr>
        <dsp:cNvPr id="0" name=""/>
        <dsp:cNvSpPr/>
      </dsp:nvSpPr>
      <dsp:spPr>
        <a:xfrm>
          <a:off x="1209819" y="2620723"/>
          <a:ext cx="3761783"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77900">
            <a:lnSpc>
              <a:spcPct val="90000"/>
            </a:lnSpc>
            <a:spcBef>
              <a:spcPct val="0"/>
            </a:spcBef>
            <a:spcAft>
              <a:spcPct val="35000"/>
            </a:spcAft>
            <a:buNone/>
          </a:pPr>
          <a:r>
            <a:rPr lang="en-US" sz="2200" kern="1200"/>
            <a:t>Implement written office procedures</a:t>
          </a:r>
        </a:p>
      </dsp:txBody>
      <dsp:txXfrm>
        <a:off x="1209819" y="2620723"/>
        <a:ext cx="3761783" cy="1047462"/>
      </dsp:txXfrm>
    </dsp:sp>
    <dsp:sp modelId="{B9BCC112-8411-458D-B818-1CC5F719AF57}">
      <dsp:nvSpPr>
        <dsp:cNvPr id="0" name=""/>
        <dsp:cNvSpPr/>
      </dsp:nvSpPr>
      <dsp:spPr>
        <a:xfrm>
          <a:off x="0" y="3930051"/>
          <a:ext cx="4971603"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A1BF9B-DC4F-4B14-8F9E-C1C57741A1BE}">
      <dsp:nvSpPr>
        <dsp:cNvPr id="0" name=""/>
        <dsp:cNvSpPr/>
      </dsp:nvSpPr>
      <dsp:spPr>
        <a:xfrm>
          <a:off x="316857" y="4165730"/>
          <a:ext cx="576104" cy="576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A4D5DA9-7CE0-4214-9DE0-DB5BE9289B85}">
      <dsp:nvSpPr>
        <dsp:cNvPr id="0" name=""/>
        <dsp:cNvSpPr/>
      </dsp:nvSpPr>
      <dsp:spPr>
        <a:xfrm>
          <a:off x="1209819" y="3930051"/>
          <a:ext cx="3761783"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977900">
            <a:lnSpc>
              <a:spcPct val="90000"/>
            </a:lnSpc>
            <a:spcBef>
              <a:spcPct val="0"/>
            </a:spcBef>
            <a:spcAft>
              <a:spcPct val="35000"/>
            </a:spcAft>
            <a:buNone/>
          </a:pPr>
          <a:r>
            <a:rPr lang="en-US" sz="2200" kern="1200"/>
            <a:t>Conduct regular ethics training</a:t>
          </a:r>
        </a:p>
      </dsp:txBody>
      <dsp:txXfrm>
        <a:off x="1209819" y="3930051"/>
        <a:ext cx="3761783" cy="10474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957A8-8CF5-46FA-8FF8-678D6EBEB098}">
      <dsp:nvSpPr>
        <dsp:cNvPr id="0" name=""/>
        <dsp:cNvSpPr/>
      </dsp:nvSpPr>
      <dsp:spPr>
        <a:xfrm>
          <a:off x="314144" y="1091194"/>
          <a:ext cx="971472" cy="9714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80A837-2867-46EB-B543-1B25F77A3A0D}">
      <dsp:nvSpPr>
        <dsp:cNvPr id="0" name=""/>
        <dsp:cNvSpPr/>
      </dsp:nvSpPr>
      <dsp:spPr>
        <a:xfrm>
          <a:off x="521179" y="1298229"/>
          <a:ext cx="557402" cy="557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1357E2-E1AC-4776-97C1-366FF10BBF59}">
      <dsp:nvSpPr>
        <dsp:cNvPr id="0" name=""/>
        <dsp:cNvSpPr/>
      </dsp:nvSpPr>
      <dsp:spPr>
        <a:xfrm>
          <a:off x="3591" y="2365256"/>
          <a:ext cx="1592578" cy="63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Never provide legal advice</a:t>
          </a:r>
        </a:p>
      </dsp:txBody>
      <dsp:txXfrm>
        <a:off x="3591" y="2365256"/>
        <a:ext cx="1592578" cy="637031"/>
      </dsp:txXfrm>
    </dsp:sp>
    <dsp:sp modelId="{AFE8668C-35BC-4B85-9BC3-985B2B0A3159}">
      <dsp:nvSpPr>
        <dsp:cNvPr id="0" name=""/>
        <dsp:cNvSpPr/>
      </dsp:nvSpPr>
      <dsp:spPr>
        <a:xfrm>
          <a:off x="2185424" y="1091194"/>
          <a:ext cx="971472" cy="9714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C0515D-28BC-43A1-BFCA-2D4FAFEDF24F}">
      <dsp:nvSpPr>
        <dsp:cNvPr id="0" name=""/>
        <dsp:cNvSpPr/>
      </dsp:nvSpPr>
      <dsp:spPr>
        <a:xfrm>
          <a:off x="2392459" y="1298229"/>
          <a:ext cx="557402" cy="557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4518EBF-3002-4C75-9D7B-B97CB83FE34D}">
      <dsp:nvSpPr>
        <dsp:cNvPr id="0" name=""/>
        <dsp:cNvSpPr/>
      </dsp:nvSpPr>
      <dsp:spPr>
        <a:xfrm>
          <a:off x="1874871" y="2365256"/>
          <a:ext cx="1592578" cy="63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Always work under attorney supervision</a:t>
          </a:r>
        </a:p>
      </dsp:txBody>
      <dsp:txXfrm>
        <a:off x="1874871" y="2365256"/>
        <a:ext cx="1592578" cy="637031"/>
      </dsp:txXfrm>
    </dsp:sp>
    <dsp:sp modelId="{D1DDA4E6-E164-41B0-8DFD-A2E637CC9945}">
      <dsp:nvSpPr>
        <dsp:cNvPr id="0" name=""/>
        <dsp:cNvSpPr/>
      </dsp:nvSpPr>
      <dsp:spPr>
        <a:xfrm>
          <a:off x="4056703" y="1091194"/>
          <a:ext cx="971472" cy="9714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FA3578-344B-4C69-A455-7ADE122A3EE6}">
      <dsp:nvSpPr>
        <dsp:cNvPr id="0" name=""/>
        <dsp:cNvSpPr/>
      </dsp:nvSpPr>
      <dsp:spPr>
        <a:xfrm>
          <a:off x="4263738" y="1298229"/>
          <a:ext cx="557402" cy="557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7B4B02F-C4DE-46BF-9AE1-D0083D989E8E}">
      <dsp:nvSpPr>
        <dsp:cNvPr id="0" name=""/>
        <dsp:cNvSpPr/>
      </dsp:nvSpPr>
      <dsp:spPr>
        <a:xfrm>
          <a:off x="3746150" y="2365256"/>
          <a:ext cx="1592578" cy="63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Clearly identify yourself as a paralegal</a:t>
          </a:r>
        </a:p>
      </dsp:txBody>
      <dsp:txXfrm>
        <a:off x="3746150" y="2365256"/>
        <a:ext cx="1592578" cy="637031"/>
      </dsp:txXfrm>
    </dsp:sp>
    <dsp:sp modelId="{5A775D90-8D09-4EF3-8379-39DE0BAAAF35}">
      <dsp:nvSpPr>
        <dsp:cNvPr id="0" name=""/>
        <dsp:cNvSpPr/>
      </dsp:nvSpPr>
      <dsp:spPr>
        <a:xfrm>
          <a:off x="5927982" y="1091194"/>
          <a:ext cx="971472" cy="9714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A9A6F5-DA59-4894-A0AF-5ACD17954BBC}">
      <dsp:nvSpPr>
        <dsp:cNvPr id="0" name=""/>
        <dsp:cNvSpPr/>
      </dsp:nvSpPr>
      <dsp:spPr>
        <a:xfrm>
          <a:off x="6135017" y="1298229"/>
          <a:ext cx="557402" cy="557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F596DBD-09CB-443B-910B-6973107FBA84}">
      <dsp:nvSpPr>
        <dsp:cNvPr id="0" name=""/>
        <dsp:cNvSpPr/>
      </dsp:nvSpPr>
      <dsp:spPr>
        <a:xfrm>
          <a:off x="5617429" y="2365256"/>
          <a:ext cx="1592578" cy="637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Refer legal questions to the attorney</a:t>
          </a:r>
        </a:p>
      </dsp:txBody>
      <dsp:txXfrm>
        <a:off x="5617429" y="2365256"/>
        <a:ext cx="1592578" cy="63703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B9013-B5D0-4F31-807F-1436F82D678F}">
      <dsp:nvSpPr>
        <dsp:cNvPr id="0" name=""/>
        <dsp:cNvSpPr/>
      </dsp:nvSpPr>
      <dsp:spPr>
        <a:xfrm>
          <a:off x="0" y="43590"/>
          <a:ext cx="4971603" cy="115829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Section 120.57(1)(b), Florida Statutes</a:t>
          </a:r>
        </a:p>
      </dsp:txBody>
      <dsp:txXfrm>
        <a:off x="56543" y="100133"/>
        <a:ext cx="4858517" cy="1045213"/>
      </dsp:txXfrm>
    </dsp:sp>
    <dsp:sp modelId="{029FD1A3-7AFE-4A31-89F7-56ACB43B62EB}">
      <dsp:nvSpPr>
        <dsp:cNvPr id="0" name=""/>
        <dsp:cNvSpPr/>
      </dsp:nvSpPr>
      <dsp:spPr>
        <a:xfrm>
          <a:off x="0" y="1288290"/>
          <a:ext cx="4971603" cy="1158299"/>
        </a:xfrm>
        <a:prstGeom prst="roundRect">
          <a:avLst/>
        </a:prstGeom>
        <a:gradFill rotWithShape="0">
          <a:gsLst>
            <a:gs pos="0">
              <a:schemeClr val="accent2">
                <a:hueOff val="-988095"/>
                <a:satOff val="4733"/>
                <a:lumOff val="4379"/>
                <a:alphaOff val="0"/>
                <a:tint val="96000"/>
                <a:lumMod val="100000"/>
              </a:schemeClr>
            </a:gs>
            <a:gs pos="78000">
              <a:schemeClr val="accent2">
                <a:hueOff val="-988095"/>
                <a:satOff val="4733"/>
                <a:lumOff val="437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Rule 28‑106.105 – Appearances</a:t>
          </a:r>
        </a:p>
      </dsp:txBody>
      <dsp:txXfrm>
        <a:off x="56543" y="1344833"/>
        <a:ext cx="4858517" cy="1045213"/>
      </dsp:txXfrm>
    </dsp:sp>
    <dsp:sp modelId="{169DC877-4C65-4F21-BAE7-57F337EAA9A8}">
      <dsp:nvSpPr>
        <dsp:cNvPr id="0" name=""/>
        <dsp:cNvSpPr/>
      </dsp:nvSpPr>
      <dsp:spPr>
        <a:xfrm>
          <a:off x="0" y="2532990"/>
          <a:ext cx="4971603" cy="1158299"/>
        </a:xfrm>
        <a:prstGeom prst="roundRect">
          <a:avLst/>
        </a:prstGeom>
        <a:gradFill rotWithShape="0">
          <a:gsLst>
            <a:gs pos="0">
              <a:schemeClr val="accent2">
                <a:hueOff val="-1976191"/>
                <a:satOff val="9467"/>
                <a:lumOff val="8758"/>
                <a:alphaOff val="0"/>
                <a:tint val="96000"/>
                <a:lumMod val="100000"/>
              </a:schemeClr>
            </a:gs>
            <a:gs pos="78000">
              <a:schemeClr val="accent2">
                <a:hueOff val="-1976191"/>
                <a:satOff val="9467"/>
                <a:lumOff val="875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Rule 28‑106.106 – Qualified Representatives</a:t>
          </a:r>
        </a:p>
      </dsp:txBody>
      <dsp:txXfrm>
        <a:off x="56543" y="2589533"/>
        <a:ext cx="4858517" cy="1045213"/>
      </dsp:txXfrm>
    </dsp:sp>
    <dsp:sp modelId="{2322DD26-D32E-47D4-87C1-B81AE0B91829}">
      <dsp:nvSpPr>
        <dsp:cNvPr id="0" name=""/>
        <dsp:cNvSpPr/>
      </dsp:nvSpPr>
      <dsp:spPr>
        <a:xfrm>
          <a:off x="0" y="3777690"/>
          <a:ext cx="4971603" cy="1158299"/>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Rule 28‑106.107 – Standards of Conduct</a:t>
          </a:r>
        </a:p>
      </dsp:txBody>
      <dsp:txXfrm>
        <a:off x="56543" y="3834233"/>
        <a:ext cx="4858517" cy="104521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AF875-EE58-49E1-B462-AECA19A04F3D}">
      <dsp:nvSpPr>
        <dsp:cNvPr id="0" name=""/>
        <dsp:cNvSpPr/>
      </dsp:nvSpPr>
      <dsp:spPr>
        <a:xfrm>
          <a:off x="0" y="34140"/>
          <a:ext cx="4971603" cy="15795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Certain federal agencies permit nonlawyer representatives</a:t>
          </a:r>
        </a:p>
      </dsp:txBody>
      <dsp:txXfrm>
        <a:off x="77105" y="111245"/>
        <a:ext cx="4817393" cy="1425290"/>
      </dsp:txXfrm>
    </dsp:sp>
    <dsp:sp modelId="{3CA8BE6D-B7CA-4B12-A147-FDC1C6659397}">
      <dsp:nvSpPr>
        <dsp:cNvPr id="0" name=""/>
        <dsp:cNvSpPr/>
      </dsp:nvSpPr>
      <dsp:spPr>
        <a:xfrm>
          <a:off x="0" y="1700040"/>
          <a:ext cx="4971603" cy="1579500"/>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Examples include Social Security and immigration proceedings</a:t>
          </a:r>
        </a:p>
      </dsp:txBody>
      <dsp:txXfrm>
        <a:off x="77105" y="1777145"/>
        <a:ext cx="4817393" cy="1425290"/>
      </dsp:txXfrm>
    </dsp:sp>
    <dsp:sp modelId="{3540100B-6D8E-4BBF-A935-B23515812449}">
      <dsp:nvSpPr>
        <dsp:cNvPr id="0" name=""/>
        <dsp:cNvSpPr/>
      </dsp:nvSpPr>
      <dsp:spPr>
        <a:xfrm>
          <a:off x="0" y="3365940"/>
          <a:ext cx="4971603" cy="157950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Rules vary depending on the agency</a:t>
          </a:r>
        </a:p>
      </dsp:txBody>
      <dsp:txXfrm>
        <a:off x="77105" y="3443045"/>
        <a:ext cx="4817393" cy="142529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88560-D8F8-420C-AEC4-1FDDD06A5A72}">
      <dsp:nvSpPr>
        <dsp:cNvPr id="0" name=""/>
        <dsp:cNvSpPr/>
      </dsp:nvSpPr>
      <dsp:spPr>
        <a:xfrm>
          <a:off x="0" y="3702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A354F6B-8B70-4D70-ABFC-C6668C5AA2A5}">
      <dsp:nvSpPr>
        <dsp:cNvPr id="0" name=""/>
        <dsp:cNvSpPr/>
      </dsp:nvSpPr>
      <dsp:spPr>
        <a:xfrm>
          <a:off x="248580" y="1488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Social Security Administration (SSA)</a:t>
          </a:r>
        </a:p>
      </dsp:txBody>
      <dsp:txXfrm>
        <a:off x="270196" y="170506"/>
        <a:ext cx="3436890" cy="399568"/>
      </dsp:txXfrm>
    </dsp:sp>
    <dsp:sp modelId="{8C080209-6377-44DA-8919-9570F1E5E570}">
      <dsp:nvSpPr>
        <dsp:cNvPr id="0" name=""/>
        <dsp:cNvSpPr/>
      </dsp:nvSpPr>
      <dsp:spPr>
        <a:xfrm>
          <a:off x="0" y="10506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2AEC2D8-5572-4B74-B6D8-1F9B8905B0C6}">
      <dsp:nvSpPr>
        <dsp:cNvPr id="0" name=""/>
        <dsp:cNvSpPr/>
      </dsp:nvSpPr>
      <dsp:spPr>
        <a:xfrm>
          <a:off x="248580" y="8292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Internal Revenue Service (IRS)</a:t>
          </a:r>
        </a:p>
      </dsp:txBody>
      <dsp:txXfrm>
        <a:off x="270196" y="850906"/>
        <a:ext cx="3436890" cy="399568"/>
      </dsp:txXfrm>
    </dsp:sp>
    <dsp:sp modelId="{C2A28BE3-59A5-4A62-B4BC-00301DEA01CD}">
      <dsp:nvSpPr>
        <dsp:cNvPr id="0" name=""/>
        <dsp:cNvSpPr/>
      </dsp:nvSpPr>
      <dsp:spPr>
        <a:xfrm>
          <a:off x="0" y="17310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AE99788-75A6-44BE-981D-8C8689C17BA7}">
      <dsp:nvSpPr>
        <dsp:cNvPr id="0" name=""/>
        <dsp:cNvSpPr/>
      </dsp:nvSpPr>
      <dsp:spPr>
        <a:xfrm>
          <a:off x="248580" y="15096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U.S. Patent and Trademark Office (USPTO) </a:t>
          </a:r>
        </a:p>
      </dsp:txBody>
      <dsp:txXfrm>
        <a:off x="270196" y="1531306"/>
        <a:ext cx="3436890" cy="399568"/>
      </dsp:txXfrm>
    </dsp:sp>
    <dsp:sp modelId="{5FCADF51-BDE4-4F46-9675-0D956C4EF2E4}">
      <dsp:nvSpPr>
        <dsp:cNvPr id="0" name=""/>
        <dsp:cNvSpPr/>
      </dsp:nvSpPr>
      <dsp:spPr>
        <a:xfrm>
          <a:off x="0" y="24114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207BC89-4908-49BF-B845-37523B59C623}">
      <dsp:nvSpPr>
        <dsp:cNvPr id="0" name=""/>
        <dsp:cNvSpPr/>
      </dsp:nvSpPr>
      <dsp:spPr>
        <a:xfrm>
          <a:off x="248580" y="21900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Equal Employment Opportunity Commission (EEOC)</a:t>
          </a:r>
        </a:p>
      </dsp:txBody>
      <dsp:txXfrm>
        <a:off x="270196" y="2211706"/>
        <a:ext cx="3436890" cy="399568"/>
      </dsp:txXfrm>
    </dsp:sp>
    <dsp:sp modelId="{8885812B-4712-4BE8-BB6A-26C195DBF474}">
      <dsp:nvSpPr>
        <dsp:cNvPr id="0" name=""/>
        <dsp:cNvSpPr/>
      </dsp:nvSpPr>
      <dsp:spPr>
        <a:xfrm>
          <a:off x="0" y="30918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C216809-8103-44A7-AB03-7B0D848A1AEF}">
      <dsp:nvSpPr>
        <dsp:cNvPr id="0" name=""/>
        <dsp:cNvSpPr/>
      </dsp:nvSpPr>
      <dsp:spPr>
        <a:xfrm>
          <a:off x="248580" y="28704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National Labor Relations Board (NLRB)</a:t>
          </a:r>
        </a:p>
      </dsp:txBody>
      <dsp:txXfrm>
        <a:off x="270196" y="2892106"/>
        <a:ext cx="3436890" cy="399568"/>
      </dsp:txXfrm>
    </dsp:sp>
    <dsp:sp modelId="{586672AF-2083-44A2-97CA-2AF35254E6E3}">
      <dsp:nvSpPr>
        <dsp:cNvPr id="0" name=""/>
        <dsp:cNvSpPr/>
      </dsp:nvSpPr>
      <dsp:spPr>
        <a:xfrm>
          <a:off x="0" y="37722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24596C5-8F5C-4704-9B16-24C0523B18DD}">
      <dsp:nvSpPr>
        <dsp:cNvPr id="0" name=""/>
        <dsp:cNvSpPr/>
      </dsp:nvSpPr>
      <dsp:spPr>
        <a:xfrm>
          <a:off x="248580" y="35508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Merits Systems Protection Board (MSPB)</a:t>
          </a:r>
        </a:p>
      </dsp:txBody>
      <dsp:txXfrm>
        <a:off x="270196" y="3572506"/>
        <a:ext cx="3436890" cy="399568"/>
      </dsp:txXfrm>
    </dsp:sp>
    <dsp:sp modelId="{B454085C-4EC0-4988-943F-7F0A70271FC7}">
      <dsp:nvSpPr>
        <dsp:cNvPr id="0" name=""/>
        <dsp:cNvSpPr/>
      </dsp:nvSpPr>
      <dsp:spPr>
        <a:xfrm>
          <a:off x="0" y="4452690"/>
          <a:ext cx="4971603" cy="378000"/>
        </a:xfrm>
        <a:prstGeom prst="rect">
          <a:avLst/>
        </a:prstGeom>
        <a:solidFill>
          <a:schemeClr val="lt2">
            <a:alpha val="90000"/>
            <a:hueOff val="0"/>
            <a:satOff val="0"/>
            <a:lumOff val="0"/>
            <a:alphaOff val="0"/>
          </a:schemeClr>
        </a:solidFill>
        <a:ln w="12700" cap="rnd"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6A3F3BC-FB55-47A9-B0EF-173A69FE9A07}">
      <dsp:nvSpPr>
        <dsp:cNvPr id="0" name=""/>
        <dsp:cNvSpPr/>
      </dsp:nvSpPr>
      <dsp:spPr>
        <a:xfrm>
          <a:off x="248580" y="4231290"/>
          <a:ext cx="3480122" cy="442800"/>
        </a:xfrm>
        <a:prstGeom prst="roundRect">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1540" tIns="0" rIns="131540" bIns="0" numCol="1" spcCol="1270" anchor="ctr" anchorCtr="0">
          <a:noAutofit/>
        </a:bodyPr>
        <a:lstStyle/>
        <a:p>
          <a:pPr marL="0" lvl="0" indent="0" algn="l" defTabSz="666750">
            <a:lnSpc>
              <a:spcPct val="90000"/>
            </a:lnSpc>
            <a:spcBef>
              <a:spcPct val="0"/>
            </a:spcBef>
            <a:spcAft>
              <a:spcPct val="35000"/>
            </a:spcAft>
            <a:buNone/>
          </a:pPr>
          <a:r>
            <a:rPr lang="en-US" sz="1500" kern="1200"/>
            <a:t>Office of Personnel Management / federal benefits proceedings</a:t>
          </a:r>
        </a:p>
      </dsp:txBody>
      <dsp:txXfrm>
        <a:off x="270196" y="4252906"/>
        <a:ext cx="3436890" cy="3995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8D65A8-D355-4D03-B233-194EAC50ABC9}">
      <dsp:nvSpPr>
        <dsp:cNvPr id="0" name=""/>
        <dsp:cNvSpPr/>
      </dsp:nvSpPr>
      <dsp:spPr>
        <a:xfrm>
          <a:off x="677650" y="689122"/>
          <a:ext cx="966658" cy="96665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DCC9018-F420-4109-B784-C886243E3438}">
      <dsp:nvSpPr>
        <dsp:cNvPr id="0" name=""/>
        <dsp:cNvSpPr/>
      </dsp:nvSpPr>
      <dsp:spPr>
        <a:xfrm>
          <a:off x="86915" y="2308470"/>
          <a:ext cx="2148128" cy="2940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Most risks can be prevented through training, clear office policies, proper supervision, and ethical awareness.</a:t>
          </a:r>
        </a:p>
      </dsp:txBody>
      <dsp:txXfrm>
        <a:off x="86915" y="2308470"/>
        <a:ext cx="2148128" cy="2940249"/>
      </dsp:txXfrm>
    </dsp:sp>
    <dsp:sp modelId="{1A7491C6-96E5-4C08-8718-25701019DD22}">
      <dsp:nvSpPr>
        <dsp:cNvPr id="0" name=""/>
        <dsp:cNvSpPr/>
      </dsp:nvSpPr>
      <dsp:spPr>
        <a:xfrm>
          <a:off x="3201702" y="702778"/>
          <a:ext cx="966658" cy="9666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B01049F-B4D3-41A2-A018-2CDC31808617}">
      <dsp:nvSpPr>
        <dsp:cNvPr id="0" name=""/>
        <dsp:cNvSpPr/>
      </dsp:nvSpPr>
      <dsp:spPr>
        <a:xfrm>
          <a:off x="2610967" y="2349439"/>
          <a:ext cx="2148128" cy="288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Ultimately, the relationship between attorneys and paralegals is built on trust, professionalism, and collaboration</a:t>
          </a:r>
          <a:r>
            <a:rPr lang="en-US" sz="2000" kern="1200" dirty="0"/>
            <a:t>.</a:t>
          </a:r>
        </a:p>
      </dsp:txBody>
      <dsp:txXfrm>
        <a:off x="2610967" y="2349439"/>
        <a:ext cx="2148128" cy="2885625"/>
      </dsp:txXfrm>
    </dsp:sp>
    <dsp:sp modelId="{AC449934-148F-450F-AF92-6F3417A922FD}">
      <dsp:nvSpPr>
        <dsp:cNvPr id="0" name=""/>
        <dsp:cNvSpPr/>
      </dsp:nvSpPr>
      <dsp:spPr>
        <a:xfrm>
          <a:off x="5725753" y="702778"/>
          <a:ext cx="966658" cy="96665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BF439C0-F817-4AAE-A458-A1814AF48FA5}">
      <dsp:nvSpPr>
        <dsp:cNvPr id="0" name=""/>
        <dsp:cNvSpPr/>
      </dsp:nvSpPr>
      <dsp:spPr>
        <a:xfrm>
          <a:off x="5135018" y="2349439"/>
          <a:ext cx="2148128" cy="288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When those roles are respected and clearly defined, legal practices function more efficiently, clients (including state agencies) are better protected, and the integrity of the legal profession is strengthened.</a:t>
          </a:r>
        </a:p>
      </dsp:txBody>
      <dsp:txXfrm>
        <a:off x="5135018" y="2349439"/>
        <a:ext cx="2148128" cy="288562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BADBC9-44D0-4F1C-AF3A-22153E9456B1}">
      <dsp:nvSpPr>
        <dsp:cNvPr id="0" name=""/>
        <dsp:cNvSpPr/>
      </dsp:nvSpPr>
      <dsp:spPr>
        <a:xfrm>
          <a:off x="0" y="0"/>
          <a:ext cx="7909629"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FAD6D1-B3B6-488B-B346-B4A8735548FA}">
      <dsp:nvSpPr>
        <dsp:cNvPr id="0" name=""/>
        <dsp:cNvSpPr/>
      </dsp:nvSpPr>
      <dsp:spPr>
        <a:xfrm>
          <a:off x="0" y="0"/>
          <a:ext cx="7909629" cy="1046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This course has been approved for:</a:t>
          </a:r>
        </a:p>
      </dsp:txBody>
      <dsp:txXfrm>
        <a:off x="0" y="0"/>
        <a:ext cx="7909629" cy="1046575"/>
      </dsp:txXfrm>
    </dsp:sp>
    <dsp:sp modelId="{930B78BC-54F8-4EC3-9838-F4AA110562F3}">
      <dsp:nvSpPr>
        <dsp:cNvPr id="0" name=""/>
        <dsp:cNvSpPr/>
      </dsp:nvSpPr>
      <dsp:spPr>
        <a:xfrm>
          <a:off x="0" y="1046575"/>
          <a:ext cx="7909629" cy="0"/>
        </a:xfrm>
        <a:prstGeom prst="line">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34228-A270-4839-93D2-2B22C0BA0C82}">
      <dsp:nvSpPr>
        <dsp:cNvPr id="0" name=""/>
        <dsp:cNvSpPr/>
      </dsp:nvSpPr>
      <dsp:spPr>
        <a:xfrm>
          <a:off x="0" y="1046575"/>
          <a:ext cx="7909629" cy="1046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1-hour general credit and</a:t>
          </a:r>
        </a:p>
      </dsp:txBody>
      <dsp:txXfrm>
        <a:off x="0" y="1046575"/>
        <a:ext cx="7909629" cy="1046575"/>
      </dsp:txXfrm>
    </dsp:sp>
    <dsp:sp modelId="{ECB33851-F44D-46C6-B996-4F90543AB4E9}">
      <dsp:nvSpPr>
        <dsp:cNvPr id="0" name=""/>
        <dsp:cNvSpPr/>
      </dsp:nvSpPr>
      <dsp:spPr>
        <a:xfrm>
          <a:off x="0" y="2093150"/>
          <a:ext cx="7909629"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05A6E8-D4E2-41D2-B878-DCD3D06F88CA}">
      <dsp:nvSpPr>
        <dsp:cNvPr id="0" name=""/>
        <dsp:cNvSpPr/>
      </dsp:nvSpPr>
      <dsp:spPr>
        <a:xfrm>
          <a:off x="0" y="2093150"/>
          <a:ext cx="7909629" cy="1046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1 hour of ethics. </a:t>
          </a:r>
        </a:p>
      </dsp:txBody>
      <dsp:txXfrm>
        <a:off x="0" y="2093150"/>
        <a:ext cx="7909629" cy="1046575"/>
      </dsp:txXfrm>
    </dsp:sp>
    <dsp:sp modelId="{E6D1C36F-91ED-4BDB-AEDB-A8C0875639B8}">
      <dsp:nvSpPr>
        <dsp:cNvPr id="0" name=""/>
        <dsp:cNvSpPr/>
      </dsp:nvSpPr>
      <dsp:spPr>
        <a:xfrm>
          <a:off x="0" y="3139725"/>
          <a:ext cx="7909629"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CD25A2-5D9E-41D4-96F9-620FF97A4F1D}">
      <dsp:nvSpPr>
        <dsp:cNvPr id="0" name=""/>
        <dsp:cNvSpPr/>
      </dsp:nvSpPr>
      <dsp:spPr>
        <a:xfrm>
          <a:off x="0" y="3139725"/>
          <a:ext cx="7909629" cy="1046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CLE Course Number: 9890</a:t>
          </a:r>
        </a:p>
      </dsp:txBody>
      <dsp:txXfrm>
        <a:off x="0" y="3139725"/>
        <a:ext cx="7909629" cy="1046575"/>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17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CLE program discusses the unauthorized practice of law, relevant Florida Bar rules, and the roles and responsibilities of attorneys and paralegals.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5041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814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8752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852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72751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09077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385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8547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88543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2729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31793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21058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98915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6173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4495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37659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9/21/2026</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6794526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vintage weighing scales">
            <a:extLst>
              <a:ext uri="{FF2B5EF4-FFF2-40B4-BE49-F238E27FC236}">
                <a16:creationId xmlns:a16="http://schemas.microsoft.com/office/drawing/2014/main" id="{963EE72E-38FB-BE82-8FE1-5CB4965A9ED5}"/>
              </a:ext>
            </a:extLst>
          </p:cNvPr>
          <p:cNvPicPr>
            <a:picLocks noChangeAspect="1"/>
          </p:cNvPicPr>
          <p:nvPr/>
        </p:nvPicPr>
        <p:blipFill>
          <a:blip r:embed="rId3"/>
          <a:srcRect l="7585" r="12064" b="9093"/>
          <a:stretch>
            <a:fillRect/>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p:cNvSpPr>
            <a:spLocks noGrp="1"/>
          </p:cNvSpPr>
          <p:nvPr>
            <p:ph type="ctrTitle"/>
          </p:nvPr>
        </p:nvSpPr>
        <p:spPr>
          <a:xfrm>
            <a:off x="4035422" y="1678665"/>
            <a:ext cx="3043804" cy="1750335"/>
          </a:xfrm>
        </p:spPr>
        <p:txBody>
          <a:bodyPr>
            <a:normAutofit/>
          </a:bodyPr>
          <a:lstStyle/>
          <a:p>
            <a:pPr>
              <a:lnSpc>
                <a:spcPct val="90000"/>
              </a:lnSpc>
            </a:pPr>
            <a:r>
              <a:rPr lang="en-US" sz="3400" dirty="0"/>
              <a:t>Unauthorized Practice of Law</a:t>
            </a:r>
          </a:p>
        </p:txBody>
      </p:sp>
      <p:sp>
        <p:nvSpPr>
          <p:cNvPr id="3" name="Subtitle 2"/>
          <p:cNvSpPr>
            <a:spLocks noGrp="1"/>
          </p:cNvSpPr>
          <p:nvPr>
            <p:ph type="subTitle" idx="1"/>
          </p:nvPr>
        </p:nvSpPr>
        <p:spPr>
          <a:xfrm>
            <a:off x="4035422" y="4050833"/>
            <a:ext cx="2920080" cy="1096899"/>
          </a:xfrm>
        </p:spPr>
        <p:txBody>
          <a:bodyPr>
            <a:normAutofit/>
          </a:bodyPr>
          <a:lstStyle/>
          <a:p>
            <a:r>
              <a:rPr lang="en-US" dirty="0"/>
              <a:t>CLE Presentation</a:t>
            </a:r>
          </a:p>
          <a:p>
            <a:r>
              <a:rPr lang="en-US" dirty="0"/>
              <a:t>for Attorneys &amp; Paralegals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Error">
            <a:extLst>
              <a:ext uri="{FF2B5EF4-FFF2-40B4-BE49-F238E27FC236}">
                <a16:creationId xmlns:a16="http://schemas.microsoft.com/office/drawing/2014/main" id="{F0C38E74-E585-F8DE-5DCF-ACC59AA9DEC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7938" y="2027159"/>
            <a:ext cx="2892580" cy="2892580"/>
          </a:xfrm>
          <a:prstGeom prst="rect">
            <a:avLst/>
          </a:prstGeom>
        </p:spPr>
      </p:pic>
      <p:sp>
        <p:nvSpPr>
          <p:cNvPr id="3" name="TextBox 2">
            <a:extLst>
              <a:ext uri="{FF2B5EF4-FFF2-40B4-BE49-F238E27FC236}">
                <a16:creationId xmlns:a16="http://schemas.microsoft.com/office/drawing/2014/main" id="{ABABE4B8-4381-DF02-65E9-B27DE0C645A5}"/>
              </a:ext>
            </a:extLst>
          </p:cNvPr>
          <p:cNvSpPr txBox="1"/>
          <p:nvPr/>
        </p:nvSpPr>
        <p:spPr>
          <a:xfrm>
            <a:off x="3941065" y="868680"/>
            <a:ext cx="3657599" cy="5286587"/>
          </a:xfrm>
          <a:prstGeom prst="rect">
            <a:avLst/>
          </a:prstGeom>
        </p:spPr>
        <p:txBody>
          <a:bodyPr vert="horz" lIns="91440" tIns="45720" rIns="91440" bIns="45720" rtlCol="0" anchor="t">
            <a:normAutofit/>
          </a:bodyPr>
          <a:lstStyle/>
          <a:p>
            <a:pPr algn="ctr">
              <a:lnSpc>
                <a:spcPct val="90000"/>
              </a:lnSpc>
              <a:spcBef>
                <a:spcPts val="1000"/>
              </a:spcBef>
              <a:buClr>
                <a:schemeClr val="accent1"/>
              </a:buClr>
              <a:buSzPct val="80000"/>
            </a:pPr>
            <a:r>
              <a:rPr lang="en-US" sz="4400" dirty="0">
                <a:solidFill>
                  <a:schemeClr val="tx2"/>
                </a:solidFill>
              </a:rPr>
              <a:t>Disclaimer</a:t>
            </a:r>
          </a:p>
          <a:p>
            <a:pPr>
              <a:lnSpc>
                <a:spcPct val="90000"/>
              </a:lnSpc>
              <a:spcBef>
                <a:spcPts val="1000"/>
              </a:spcBef>
              <a:buClr>
                <a:schemeClr val="accent1"/>
              </a:buClr>
              <a:buSzPct val="80000"/>
              <a:buFont typeface="Wingdings 3" charset="2"/>
              <a:buChar char=""/>
            </a:pPr>
            <a:endParaRPr lang="en-US" dirty="0">
              <a:solidFill>
                <a:schemeClr val="tx2"/>
              </a:solidFill>
            </a:endParaRPr>
          </a:p>
          <a:p>
            <a:pPr>
              <a:lnSpc>
                <a:spcPct val="90000"/>
              </a:lnSpc>
              <a:spcBef>
                <a:spcPts val="1000"/>
              </a:spcBef>
              <a:buClr>
                <a:schemeClr val="accent1"/>
              </a:buClr>
              <a:buSzPct val="80000"/>
            </a:pPr>
            <a:r>
              <a:rPr lang="en-US" sz="2400" dirty="0">
                <a:solidFill>
                  <a:schemeClr val="tx2"/>
                </a:solidFill>
              </a:rPr>
              <a:t>The opinions presented today are solely those of the presenters and do not represent or reflect the opinions or position of the Florida Public Service Commission, the Florida Bar, or the Administrative Law Section of the Florida </a:t>
            </a:r>
            <a:r>
              <a:rPr lang="en-US" sz="2400" dirty="0">
                <a:solidFill>
                  <a:srgbClr val="FFFFFF"/>
                </a:solidFill>
              </a:rPr>
              <a:t>Bar.</a:t>
            </a:r>
          </a:p>
        </p:txBody>
      </p:sp>
    </p:spTree>
    <p:extLst>
      <p:ext uri="{BB962C8B-B14F-4D97-AF65-F5344CB8AC3E}">
        <p14:creationId xmlns:p14="http://schemas.microsoft.com/office/powerpoint/2010/main" val="301983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9" name="Straight Connector 8">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0" name="Rectangle 1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2" name="Rectangle 2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Isosceles Triangle 3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Shape 3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a:stretch>
            <a:fillRect/>
          </a:stretch>
        </p:blipFill>
        <p:spPr>
          <a:xfrm>
            <a:off x="-122380" y="2953512"/>
            <a:ext cx="4132194" cy="799912"/>
          </a:xfrm>
          <a:prstGeom prst="rect">
            <a:avLst/>
          </a:prstGeom>
        </p:spPr>
      </p:pic>
      <p:sp>
        <p:nvSpPr>
          <p:cNvPr id="3" name="Rectangle 2"/>
          <p:cNvSpPr/>
          <p:nvPr/>
        </p:nvSpPr>
        <p:spPr>
          <a:xfrm>
            <a:off x="5386293" y="704088"/>
            <a:ext cx="3261739" cy="5451179"/>
          </a:xfrm>
          <a:prstGeom prst="rect">
            <a:avLst/>
          </a:prstGeom>
        </p:spPr>
        <p:txBody>
          <a:bodyPr vert="horz" lIns="91440" tIns="45720" rIns="91440" bIns="45720" rtlCol="0" anchor="t">
            <a:normAutofit/>
          </a:bodyPr>
          <a:lstStyle/>
          <a:p>
            <a:pPr marL="285750" indent="-285750">
              <a:lnSpc>
                <a:spcPct val="90000"/>
              </a:lnSpc>
              <a:spcBef>
                <a:spcPts val="1000"/>
              </a:spcBef>
              <a:buClr>
                <a:schemeClr val="accent1"/>
              </a:buClr>
              <a:buSzPct val="80000"/>
              <a:buFont typeface="Wingdings 3" charset="2"/>
              <a:buChar char=""/>
            </a:pPr>
            <a:r>
              <a:rPr lang="en-US" sz="2000" dirty="0">
                <a:solidFill>
                  <a:srgbClr val="FFFFFF"/>
                </a:solidFill>
              </a:rPr>
              <a:t>Understand relevant Florida Bar Rules of Professional Conduct</a:t>
            </a:r>
          </a:p>
          <a:p>
            <a:pPr marL="285750" indent="-285750">
              <a:lnSpc>
                <a:spcPct val="90000"/>
              </a:lnSpc>
              <a:spcBef>
                <a:spcPts val="1000"/>
              </a:spcBef>
              <a:buClr>
                <a:schemeClr val="accent1"/>
              </a:buClr>
              <a:buSzPct val="80000"/>
              <a:buFont typeface="Wingdings 3" charset="2"/>
              <a:buChar char=""/>
            </a:pPr>
            <a:r>
              <a:rPr lang="en-US" sz="2000" dirty="0">
                <a:solidFill>
                  <a:srgbClr val="FFFFFF"/>
                </a:solidFill>
              </a:rPr>
              <a:t>Identify common ethical violations involving paralegals and attorneys that result in the Unlicensed Practice of Law</a:t>
            </a:r>
          </a:p>
          <a:p>
            <a:pPr marL="285750" indent="-285750">
              <a:lnSpc>
                <a:spcPct val="90000"/>
              </a:lnSpc>
              <a:spcBef>
                <a:spcPts val="1000"/>
              </a:spcBef>
              <a:buClr>
                <a:schemeClr val="accent1"/>
              </a:buClr>
              <a:buSzPct val="80000"/>
              <a:buFont typeface="Wingdings 3" charset="2"/>
              <a:buChar char=""/>
            </a:pPr>
            <a:r>
              <a:rPr lang="en-US" sz="2000" dirty="0">
                <a:solidFill>
                  <a:srgbClr val="FFFFFF"/>
                </a:solidFill>
              </a:rPr>
              <a:t>Review real disciplinary cases involving legal staff</a:t>
            </a:r>
          </a:p>
          <a:p>
            <a:pPr marL="285750" indent="-285750">
              <a:lnSpc>
                <a:spcPct val="90000"/>
              </a:lnSpc>
              <a:spcBef>
                <a:spcPts val="1000"/>
              </a:spcBef>
              <a:buClr>
                <a:schemeClr val="accent1"/>
              </a:buClr>
              <a:buSzPct val="80000"/>
              <a:buFont typeface="Wingdings 3" charset="2"/>
              <a:buChar char=""/>
            </a:pPr>
            <a:r>
              <a:rPr lang="en-US" sz="2000" dirty="0">
                <a:solidFill>
                  <a:srgbClr val="FFFFFF"/>
                </a:solidFill>
              </a:rPr>
              <a:t>Discuss best practices for supervision and compliance</a:t>
            </a:r>
          </a:p>
        </p:txBody>
      </p:sp>
    </p:spTree>
    <p:extLst>
      <p:ext uri="{BB962C8B-B14F-4D97-AF65-F5344CB8AC3E}">
        <p14:creationId xmlns:p14="http://schemas.microsoft.com/office/powerpoint/2010/main" val="1576771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66A4-3AD5-31CE-2A56-3AD6AE41B376}"/>
              </a:ext>
            </a:extLst>
          </p:cNvPr>
          <p:cNvSpPr>
            <a:spLocks noGrp="1"/>
          </p:cNvSpPr>
          <p:nvPr>
            <p:ph type="title"/>
          </p:nvPr>
        </p:nvSpPr>
        <p:spPr>
          <a:xfrm>
            <a:off x="489360" y="1382486"/>
            <a:ext cx="2660686" cy="4093028"/>
          </a:xfrm>
        </p:spPr>
        <p:txBody>
          <a:bodyPr anchor="ctr">
            <a:normAutofit/>
          </a:bodyPr>
          <a:lstStyle/>
          <a:p>
            <a:r>
              <a:rPr lang="en-US" sz="3200"/>
              <a:t>What is the Unauthorized Practice of Law (UPL)?</a:t>
            </a:r>
          </a:p>
        </p:txBody>
      </p:sp>
      <p:graphicFrame>
        <p:nvGraphicFramePr>
          <p:cNvPr id="5" name="Content Placeholder 2">
            <a:extLst>
              <a:ext uri="{FF2B5EF4-FFF2-40B4-BE49-F238E27FC236}">
                <a16:creationId xmlns:a16="http://schemas.microsoft.com/office/drawing/2014/main" id="{4C8DF36E-F681-A122-934B-F8063F7EFAF0}"/>
              </a:ext>
            </a:extLst>
          </p:cNvPr>
          <p:cNvGraphicFramePr>
            <a:graphicFrameLocks noGrp="1"/>
          </p:cNvGraphicFramePr>
          <p:nvPr>
            <p:ph idx="1"/>
            <p:extLst>
              <p:ext uri="{D42A27DB-BD31-4B8C-83A1-F6EECF244321}">
                <p14:modId xmlns:p14="http://schemas.microsoft.com/office/powerpoint/2010/main" val="2159617335"/>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9470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31BD-2CFC-6417-F45B-43EBBB4859F9}"/>
              </a:ext>
            </a:extLst>
          </p:cNvPr>
          <p:cNvSpPr>
            <a:spLocks noGrp="1"/>
          </p:cNvSpPr>
          <p:nvPr>
            <p:ph type="title"/>
          </p:nvPr>
        </p:nvSpPr>
        <p:spPr/>
        <p:txBody>
          <a:bodyPr/>
          <a:lstStyle/>
          <a:p>
            <a:r>
              <a:rPr lang="pt-BR" dirty="0"/>
              <a:t>Florida Registered Paralegal Program Rules</a:t>
            </a:r>
            <a:endParaRPr lang="en-US" dirty="0"/>
          </a:p>
        </p:txBody>
      </p:sp>
      <p:graphicFrame>
        <p:nvGraphicFramePr>
          <p:cNvPr id="5" name="Content Placeholder 2">
            <a:extLst>
              <a:ext uri="{FF2B5EF4-FFF2-40B4-BE49-F238E27FC236}">
                <a16:creationId xmlns:a16="http://schemas.microsoft.com/office/drawing/2014/main" id="{1218BE37-29A0-48CC-85C4-69CEC3D1D9F6}"/>
              </a:ext>
            </a:extLst>
          </p:cNvPr>
          <p:cNvGraphicFramePr>
            <a:graphicFrameLocks noGrp="1"/>
          </p:cNvGraphicFramePr>
          <p:nvPr>
            <p:ph idx="1"/>
            <p:extLst>
              <p:ext uri="{D42A27DB-BD31-4B8C-83A1-F6EECF244321}">
                <p14:modId xmlns:p14="http://schemas.microsoft.com/office/powerpoint/2010/main" val="4238220639"/>
              </p:ext>
            </p:extLst>
          </p:nvPr>
        </p:nvGraphicFramePr>
        <p:xfrm>
          <a:off x="609600" y="2160588"/>
          <a:ext cx="6348413"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2118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9BD7-DB81-8DA3-543E-A9803F4E50EE}"/>
              </a:ext>
            </a:extLst>
          </p:cNvPr>
          <p:cNvSpPr>
            <a:spLocks noGrp="1"/>
          </p:cNvSpPr>
          <p:nvPr>
            <p:ph type="title"/>
          </p:nvPr>
        </p:nvSpPr>
        <p:spPr>
          <a:xfrm>
            <a:off x="508000" y="609600"/>
            <a:ext cx="2882531" cy="5175624"/>
          </a:xfrm>
        </p:spPr>
        <p:txBody>
          <a:bodyPr anchor="ctr">
            <a:normAutofit/>
          </a:bodyPr>
          <a:lstStyle/>
          <a:p>
            <a:pPr algn="ctr"/>
            <a:r>
              <a:rPr lang="en-US" dirty="0">
                <a:solidFill>
                  <a:schemeClr val="tx1">
                    <a:lumMod val="85000"/>
                    <a:lumOff val="15000"/>
                  </a:schemeClr>
                </a:solidFill>
              </a:rPr>
              <a:t>Rule 20‑7.1(a) – Disclosure</a:t>
            </a:r>
            <a:br>
              <a:rPr lang="en-US" dirty="0">
                <a:solidFill>
                  <a:schemeClr val="tx1">
                    <a:lumMod val="85000"/>
                    <a:lumOff val="15000"/>
                  </a:schemeClr>
                </a:solidFill>
              </a:rPr>
            </a:br>
            <a:endParaRPr lang="en-US" dirty="0">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FA194277-9DD7-1CC6-066D-3B04F451C38A}"/>
              </a:ext>
            </a:extLst>
          </p:cNvPr>
          <p:cNvSpPr>
            <a:spLocks noGrp="1"/>
          </p:cNvSpPr>
          <p:nvPr>
            <p:ph idx="1"/>
          </p:nvPr>
        </p:nvSpPr>
        <p:spPr>
          <a:xfrm>
            <a:off x="4587063" y="609601"/>
            <a:ext cx="4133472" cy="5175624"/>
          </a:xfrm>
        </p:spPr>
        <p:txBody>
          <a:bodyPr anchor="ctr">
            <a:normAutofit/>
          </a:bodyPr>
          <a:lstStyle/>
          <a:p>
            <a:pPr marL="0" indent="0">
              <a:buNone/>
            </a:pPr>
            <a:r>
              <a:rPr lang="en-US" sz="4000" dirty="0">
                <a:effectLst/>
                <a:latin typeface="Times New Roman" panose="02020603050405020304" pitchFamily="18" charset="0"/>
                <a:ea typeface="Calibri" panose="020F0502020204030204" pitchFamily="34" charset="0"/>
              </a:rPr>
              <a:t>This rule applies to Florida Registered Paralegals (</a:t>
            </a:r>
            <a:r>
              <a:rPr lang="en-US" sz="4000" dirty="0" err="1">
                <a:effectLst/>
                <a:latin typeface="Times New Roman" panose="02020603050405020304" pitchFamily="18" charset="0"/>
                <a:ea typeface="Calibri" panose="020F0502020204030204" pitchFamily="34" charset="0"/>
              </a:rPr>
              <a:t>FRPs</a:t>
            </a:r>
            <a:r>
              <a:rPr lang="en-US" sz="4000" dirty="0">
                <a:effectLst/>
                <a:latin typeface="Times New Roman" panose="02020603050405020304" pitchFamily="18" charset="0"/>
                <a:ea typeface="Calibri" panose="020F0502020204030204" pitchFamily="34" charset="0"/>
              </a:rPr>
              <a:t>) and concerns the duty to disclose </a:t>
            </a:r>
            <a:r>
              <a:rPr lang="en-US" sz="4000" dirty="0" err="1">
                <a:effectLst/>
                <a:latin typeface="Times New Roman" panose="02020603050405020304" pitchFamily="18" charset="0"/>
                <a:ea typeface="Calibri" panose="020F0502020204030204" pitchFamily="34" charset="0"/>
              </a:rPr>
              <a:t>FRP</a:t>
            </a:r>
            <a:r>
              <a:rPr lang="en-US" sz="4000" dirty="0">
                <a:effectLst/>
                <a:latin typeface="Times New Roman" panose="02020603050405020304" pitchFamily="18" charset="0"/>
                <a:ea typeface="Calibri" panose="020F0502020204030204" pitchFamily="34" charset="0"/>
              </a:rPr>
              <a:t> status. </a:t>
            </a:r>
            <a:endParaRPr lang="en-US" sz="4000" dirty="0">
              <a:solidFill>
                <a:srgbClr val="FFFFFF"/>
              </a:solidFill>
            </a:endParaRPr>
          </a:p>
        </p:txBody>
      </p:sp>
    </p:spTree>
    <p:extLst>
      <p:ext uri="{BB962C8B-B14F-4D97-AF65-F5344CB8AC3E}">
        <p14:creationId xmlns:p14="http://schemas.microsoft.com/office/powerpoint/2010/main" val="39035662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A194277-9DD7-1CC6-066D-3B04F451C38A}"/>
              </a:ext>
            </a:extLst>
          </p:cNvPr>
          <p:cNvSpPr>
            <a:spLocks noGrp="1"/>
          </p:cNvSpPr>
          <p:nvPr>
            <p:ph idx="1"/>
          </p:nvPr>
        </p:nvSpPr>
        <p:spPr>
          <a:xfrm>
            <a:off x="508000" y="1253067"/>
            <a:ext cx="4616450" cy="4351866"/>
          </a:xfrm>
        </p:spPr>
        <p:txBody>
          <a:bodyPr anchor="ctr">
            <a:normAutofit/>
          </a:bodyPr>
          <a:lstStyle/>
          <a:p>
            <a:pPr marL="0" indent="0">
              <a:buNone/>
            </a:pPr>
            <a:r>
              <a:rPr lang="en-US" sz="4000" dirty="0">
                <a:effectLst/>
                <a:latin typeface="Times New Roman" panose="02020603050405020304" pitchFamily="18" charset="0"/>
                <a:ea typeface="Calibri" panose="020F0502020204030204" pitchFamily="34" charset="0"/>
              </a:rPr>
              <a:t>This Rule emphasizes the Attorney’s </a:t>
            </a:r>
            <a:r>
              <a:rPr lang="en-US" sz="4000" dirty="0">
                <a:latin typeface="Times New Roman" panose="02020603050405020304" pitchFamily="18" charset="0"/>
                <a:ea typeface="Calibri" panose="020F0502020204030204" pitchFamily="34" charset="0"/>
              </a:rPr>
              <a:t>Rules </a:t>
            </a:r>
            <a:r>
              <a:rPr lang="en-US" sz="4000" dirty="0">
                <a:effectLst/>
                <a:latin typeface="Times New Roman" panose="02020603050405020304" pitchFamily="18" charset="0"/>
                <a:ea typeface="Calibri" panose="020F0502020204030204" pitchFamily="34" charset="0"/>
              </a:rPr>
              <a:t>of Professional Conduct and the </a:t>
            </a:r>
            <a:r>
              <a:rPr lang="en-US" sz="4000" dirty="0" err="1">
                <a:effectLst/>
                <a:latin typeface="Times New Roman" panose="02020603050405020304" pitchFamily="18" charset="0"/>
                <a:ea typeface="Calibri" panose="020F0502020204030204" pitchFamily="34" charset="0"/>
              </a:rPr>
              <a:t>FRP</a:t>
            </a:r>
            <a:r>
              <a:rPr lang="en-US" sz="4000" dirty="0">
                <a:effectLst/>
                <a:latin typeface="Times New Roman" panose="02020603050405020304" pitchFamily="18" charset="0"/>
                <a:ea typeface="Calibri" panose="020F0502020204030204" pitchFamily="34" charset="0"/>
              </a:rPr>
              <a:t> Code of Ethics.</a:t>
            </a:r>
            <a:endParaRPr lang="en-US" sz="4000"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3721395"/>
            <a:ext cx="325917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089BD7-DB81-8DA3-543E-A9803F4E50EE}"/>
              </a:ext>
            </a:extLst>
          </p:cNvPr>
          <p:cNvSpPr>
            <a:spLocks noGrp="1"/>
          </p:cNvSpPr>
          <p:nvPr>
            <p:ph type="title"/>
          </p:nvPr>
        </p:nvSpPr>
        <p:spPr>
          <a:xfrm>
            <a:off x="5872243" y="1253067"/>
            <a:ext cx="2528807" cy="4351866"/>
          </a:xfrm>
        </p:spPr>
        <p:txBody>
          <a:bodyPr anchor="ctr">
            <a:normAutofit/>
          </a:bodyPr>
          <a:lstStyle/>
          <a:p>
            <a:pPr algn="ctr"/>
            <a:r>
              <a:rPr lang="en-US" sz="3300" dirty="0">
                <a:solidFill>
                  <a:schemeClr val="bg1"/>
                </a:solidFill>
              </a:rPr>
              <a:t>Rule 20‑7.1(c) – Appearance of Impropriety or Unethical Conduct</a:t>
            </a:r>
            <a:br>
              <a:rPr lang="en-US" sz="3300" dirty="0">
                <a:solidFill>
                  <a:schemeClr val="bg1"/>
                </a:solidFill>
              </a:rPr>
            </a:br>
            <a:endParaRPr lang="en-US" sz="3300" dirty="0">
              <a:solidFill>
                <a:schemeClr val="bg1"/>
              </a:solidFill>
            </a:endParaRPr>
          </a:p>
        </p:txBody>
      </p:sp>
    </p:spTree>
    <p:extLst>
      <p:ext uri="{BB962C8B-B14F-4D97-AF65-F5344CB8AC3E}">
        <p14:creationId xmlns:p14="http://schemas.microsoft.com/office/powerpoint/2010/main" val="278893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5" name="Rectangle 2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3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3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Shape 4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F089BD7-DB81-8DA3-543E-A9803F4E50EE}"/>
              </a:ext>
            </a:extLst>
          </p:cNvPr>
          <p:cNvSpPr>
            <a:spLocks noGrp="1"/>
          </p:cNvSpPr>
          <p:nvPr>
            <p:ph type="title"/>
          </p:nvPr>
        </p:nvSpPr>
        <p:spPr>
          <a:xfrm>
            <a:off x="5386292" y="609600"/>
            <a:ext cx="3384742" cy="2227730"/>
          </a:xfrm>
        </p:spPr>
        <p:txBody>
          <a:bodyPr anchor="ctr">
            <a:normAutofit/>
          </a:bodyPr>
          <a:lstStyle/>
          <a:p>
            <a:pPr>
              <a:lnSpc>
                <a:spcPct val="90000"/>
              </a:lnSpc>
            </a:pPr>
            <a:r>
              <a:rPr lang="en-US" dirty="0">
                <a:solidFill>
                  <a:srgbClr val="FFFFFF"/>
                </a:solidFill>
              </a:rPr>
              <a:t>Rule 20‑7.1(d) – Prohibited Conduct</a:t>
            </a:r>
            <a:br>
              <a:rPr lang="en-US" dirty="0">
                <a:solidFill>
                  <a:srgbClr val="FFFFFF"/>
                </a:solidFill>
              </a:rPr>
            </a:br>
            <a:endParaRPr lang="en-US" dirty="0">
              <a:solidFill>
                <a:srgbClr val="FFFFFF"/>
              </a:solidFill>
            </a:endParaRPr>
          </a:p>
        </p:txBody>
      </p:sp>
      <p:pic>
        <p:nvPicPr>
          <p:cNvPr id="18" name="Graphic 17" descr="No sign">
            <a:extLst>
              <a:ext uri="{FF2B5EF4-FFF2-40B4-BE49-F238E27FC236}">
                <a16:creationId xmlns:a16="http://schemas.microsoft.com/office/drawing/2014/main" id="{88EC2E8E-F813-2F5F-E049-544D6F969D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7938" y="2027159"/>
            <a:ext cx="2892580" cy="2892580"/>
          </a:xfrm>
          <a:prstGeom prst="rect">
            <a:avLst/>
          </a:prstGeom>
        </p:spPr>
      </p:pic>
      <p:sp>
        <p:nvSpPr>
          <p:cNvPr id="3" name="Content Placeholder 2">
            <a:extLst>
              <a:ext uri="{FF2B5EF4-FFF2-40B4-BE49-F238E27FC236}">
                <a16:creationId xmlns:a16="http://schemas.microsoft.com/office/drawing/2014/main" id="{FA194277-9DD7-1CC6-066D-3B04F451C38A}"/>
              </a:ext>
            </a:extLst>
          </p:cNvPr>
          <p:cNvSpPr>
            <a:spLocks noGrp="1"/>
          </p:cNvSpPr>
          <p:nvPr>
            <p:ph idx="1"/>
          </p:nvPr>
        </p:nvSpPr>
        <p:spPr>
          <a:xfrm>
            <a:off x="5386293" y="2837329"/>
            <a:ext cx="3384741" cy="3317938"/>
          </a:xfrm>
        </p:spPr>
        <p:txBody>
          <a:bodyPr anchor="t">
            <a:normAutofit/>
          </a:bodyPr>
          <a:lstStyle/>
          <a:p>
            <a:pPr marL="0" indent="0">
              <a:buNone/>
            </a:pPr>
            <a:r>
              <a:rPr lang="en-US" sz="3600" dirty="0">
                <a:solidFill>
                  <a:srgbClr val="FFFFFF"/>
                </a:solidFill>
              </a:rPr>
              <a:t>This rule focuses on the activities that are prohibited by </a:t>
            </a:r>
            <a:r>
              <a:rPr lang="en-US" sz="3600" dirty="0" err="1">
                <a:solidFill>
                  <a:srgbClr val="FFFFFF"/>
                </a:solidFill>
              </a:rPr>
              <a:t>FRPs</a:t>
            </a:r>
            <a:r>
              <a:rPr lang="en-US" sz="3600" dirty="0">
                <a:solidFill>
                  <a:srgbClr val="FFFFFF"/>
                </a:solidFill>
              </a:rPr>
              <a:t>.</a:t>
            </a:r>
          </a:p>
        </p:txBody>
      </p:sp>
    </p:spTree>
    <p:extLst>
      <p:ext uri="{BB962C8B-B14F-4D97-AF65-F5344CB8AC3E}">
        <p14:creationId xmlns:p14="http://schemas.microsoft.com/office/powerpoint/2010/main" val="930074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9BD7-DB81-8DA3-543E-A9803F4E50EE}"/>
              </a:ext>
            </a:extLst>
          </p:cNvPr>
          <p:cNvSpPr>
            <a:spLocks noGrp="1"/>
          </p:cNvSpPr>
          <p:nvPr>
            <p:ph type="title"/>
          </p:nvPr>
        </p:nvSpPr>
        <p:spPr>
          <a:xfrm>
            <a:off x="508000" y="609600"/>
            <a:ext cx="2882531" cy="5175624"/>
          </a:xfrm>
        </p:spPr>
        <p:txBody>
          <a:bodyPr anchor="ctr">
            <a:normAutofit/>
          </a:bodyPr>
          <a:lstStyle/>
          <a:p>
            <a:pPr algn="ctr"/>
            <a:r>
              <a:rPr lang="en-US" dirty="0">
                <a:solidFill>
                  <a:schemeClr val="tx1">
                    <a:lumMod val="85000"/>
                    <a:lumOff val="15000"/>
                  </a:schemeClr>
                </a:solidFill>
              </a:rPr>
              <a:t>Rule 20‑7.1(e) – Performance of Services</a:t>
            </a:r>
            <a:br>
              <a:rPr lang="en-US" dirty="0">
                <a:solidFill>
                  <a:schemeClr val="tx1">
                    <a:lumMod val="85000"/>
                    <a:lumOff val="15000"/>
                  </a:schemeClr>
                </a:solidFill>
              </a:rPr>
            </a:br>
            <a:endParaRPr lang="en-US" dirty="0">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FA194277-9DD7-1CC6-066D-3B04F451C38A}"/>
              </a:ext>
            </a:extLst>
          </p:cNvPr>
          <p:cNvSpPr>
            <a:spLocks noGrp="1"/>
          </p:cNvSpPr>
          <p:nvPr>
            <p:ph idx="1"/>
          </p:nvPr>
        </p:nvSpPr>
        <p:spPr>
          <a:xfrm>
            <a:off x="4587063" y="609601"/>
            <a:ext cx="4133472" cy="5175624"/>
          </a:xfrm>
        </p:spPr>
        <p:txBody>
          <a:bodyPr anchor="ctr">
            <a:noAutofit/>
          </a:bodyPr>
          <a:lstStyle/>
          <a:p>
            <a:pPr marL="0" indent="0">
              <a:buNone/>
            </a:pPr>
            <a:r>
              <a:rPr lang="en-US" sz="3600" dirty="0">
                <a:effectLst/>
                <a:latin typeface="Times New Roman" panose="02020603050405020304" pitchFamily="18" charset="0"/>
                <a:ea typeface="Calibri" panose="020F0502020204030204" pitchFamily="34" charset="0"/>
              </a:rPr>
              <a:t>This Rule emphasizes that paralegals are highly skilled legal professionals who enhance the delivery of legal services but they do so under attorney supervision, not independently. </a:t>
            </a:r>
            <a:endParaRPr lang="en-US" sz="3600" dirty="0">
              <a:solidFill>
                <a:srgbClr val="FFFFFF"/>
              </a:solidFill>
            </a:endParaRPr>
          </a:p>
        </p:txBody>
      </p:sp>
    </p:spTree>
    <p:extLst>
      <p:ext uri="{BB962C8B-B14F-4D97-AF65-F5344CB8AC3E}">
        <p14:creationId xmlns:p14="http://schemas.microsoft.com/office/powerpoint/2010/main" val="12567127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F78B4-63C2-0F89-BEC3-D7D518582E89}"/>
              </a:ext>
            </a:extLst>
          </p:cNvPr>
          <p:cNvSpPr>
            <a:spLocks noGrp="1"/>
          </p:cNvSpPr>
          <p:nvPr>
            <p:ph type="title"/>
          </p:nvPr>
        </p:nvSpPr>
        <p:spPr>
          <a:xfrm>
            <a:off x="508000" y="609600"/>
            <a:ext cx="6447501" cy="1320800"/>
          </a:xfrm>
        </p:spPr>
        <p:txBody>
          <a:bodyPr>
            <a:normAutofit/>
          </a:bodyPr>
          <a:lstStyle/>
          <a:p>
            <a:r>
              <a:rPr lang="en-US" dirty="0"/>
              <a:t>Rule 20‑7.1 – </a:t>
            </a:r>
            <a:br>
              <a:rPr lang="en-US" dirty="0"/>
            </a:br>
            <a:r>
              <a:rPr lang="en-US" dirty="0"/>
              <a:t>Key Requirements</a:t>
            </a:r>
            <a:endParaRPr lang="en-US"/>
          </a:p>
        </p:txBody>
      </p:sp>
      <p:graphicFrame>
        <p:nvGraphicFramePr>
          <p:cNvPr id="5" name="Content Placeholder 2">
            <a:extLst>
              <a:ext uri="{FF2B5EF4-FFF2-40B4-BE49-F238E27FC236}">
                <a16:creationId xmlns:a16="http://schemas.microsoft.com/office/drawing/2014/main" id="{14C64C9D-5C81-9395-FE2F-272256F04F59}"/>
              </a:ext>
            </a:extLst>
          </p:cNvPr>
          <p:cNvGraphicFramePr>
            <a:graphicFrameLocks noGrp="1"/>
          </p:cNvGraphicFramePr>
          <p:nvPr>
            <p:ph idx="1"/>
            <p:extLst>
              <p:ext uri="{D42A27DB-BD31-4B8C-83A1-F6EECF244321}">
                <p14:modId xmlns:p14="http://schemas.microsoft.com/office/powerpoint/2010/main" val="3470549856"/>
              </p:ext>
            </p:extLst>
          </p:nvPr>
        </p:nvGraphicFramePr>
        <p:xfrm>
          <a:off x="508397" y="2160588"/>
          <a:ext cx="6447234"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1750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08000" y="609600"/>
            <a:ext cx="2882531" cy="5175624"/>
          </a:xfrm>
        </p:spPr>
        <p:txBody>
          <a:bodyPr anchor="ctr">
            <a:normAutofit/>
          </a:bodyPr>
          <a:lstStyle/>
          <a:p>
            <a:r>
              <a:rPr lang="en-US" dirty="0">
                <a:solidFill>
                  <a:schemeClr val="tx1">
                    <a:lumMod val="85000"/>
                    <a:lumOff val="15000"/>
                  </a:schemeClr>
                </a:solidFill>
              </a:rPr>
              <a:t>Rules Regulating the Florida Bar</a:t>
            </a:r>
            <a:endParaRPr lang="en-US">
              <a:solidFill>
                <a:schemeClr val="tx1">
                  <a:lumMod val="85000"/>
                  <a:lumOff val="15000"/>
                </a:schemeClr>
              </a:solidFill>
            </a:endParaRP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4587063" y="609601"/>
            <a:ext cx="4133472" cy="5175624"/>
          </a:xfrm>
        </p:spPr>
        <p:txBody>
          <a:bodyPr anchor="ctr">
            <a:normAutofit/>
          </a:bodyPr>
          <a:lstStyle/>
          <a:p>
            <a:pPr algn="ctr"/>
            <a:r>
              <a:rPr lang="en-US" sz="3200" b="1" dirty="0">
                <a:solidFill>
                  <a:srgbClr val="FFFFFF"/>
                </a:solidFill>
              </a:rPr>
              <a:t>RULE 4-5.3 – </a:t>
            </a:r>
          </a:p>
          <a:p>
            <a:endParaRPr lang="en-US" sz="3200" b="1" dirty="0">
              <a:solidFill>
                <a:srgbClr val="FFFFFF"/>
              </a:solidFill>
            </a:endParaRPr>
          </a:p>
          <a:p>
            <a:pPr algn="ctr"/>
            <a:r>
              <a:rPr lang="en-US" sz="3200" b="1" dirty="0">
                <a:solidFill>
                  <a:srgbClr val="FFFFFF"/>
                </a:solidFill>
              </a:rPr>
              <a:t>RESPONSIBILITIES REGARDING NONLAWYER ASSISTANTS</a:t>
            </a:r>
          </a:p>
          <a:p>
            <a:endParaRPr lang="en-US"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76459682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68197-16BA-5129-8C5F-9F20C84295A8}"/>
              </a:ext>
            </a:extLst>
          </p:cNvPr>
          <p:cNvSpPr>
            <a:spLocks noGrp="1"/>
          </p:cNvSpPr>
          <p:nvPr>
            <p:ph type="title"/>
          </p:nvPr>
        </p:nvSpPr>
        <p:spPr>
          <a:xfrm>
            <a:off x="489360" y="1382486"/>
            <a:ext cx="2660686" cy="4093028"/>
          </a:xfrm>
        </p:spPr>
        <p:txBody>
          <a:bodyPr anchor="ctr">
            <a:normAutofit/>
          </a:bodyPr>
          <a:lstStyle/>
          <a:p>
            <a:r>
              <a:rPr lang="en-US" sz="3800" b="1"/>
              <a:t>(a) Use of Titles by Nonlawyer Assistants</a:t>
            </a:r>
            <a:r>
              <a:rPr lang="en-US" sz="3800"/>
              <a:t>. </a:t>
            </a:r>
            <a:br>
              <a:rPr lang="en-US" sz="3800"/>
            </a:br>
            <a:endParaRPr lang="en-US" sz="3800"/>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B0710A1-6044-5067-8142-1419B46F2A3C}"/>
              </a:ext>
            </a:extLst>
          </p:cNvPr>
          <p:cNvGraphicFramePr>
            <a:graphicFrameLocks noGrp="1"/>
          </p:cNvGraphicFramePr>
          <p:nvPr>
            <p:ph idx="1"/>
            <p:extLst>
              <p:ext uri="{D42A27DB-BD31-4B8C-83A1-F6EECF244321}">
                <p14:modId xmlns:p14="http://schemas.microsoft.com/office/powerpoint/2010/main" val="4207766867"/>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842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57BD0E-899A-EAF3-62EE-6B66EF6E6D8C}"/>
              </a:ext>
            </a:extLst>
          </p:cNvPr>
          <p:cNvSpPr txBox="1"/>
          <p:nvPr/>
        </p:nvSpPr>
        <p:spPr>
          <a:xfrm>
            <a:off x="3907172" y="329184"/>
            <a:ext cx="4633324" cy="5712179"/>
          </a:xfrm>
          <a:prstGeom prst="rect">
            <a:avLst/>
          </a:prstGeom>
        </p:spPr>
        <p:txBody>
          <a:bodyPr vert="horz" lIns="91440" tIns="45720" rIns="91440" bIns="45720" rtlCol="0">
            <a:normAutofit lnSpcReduction="10000"/>
          </a:bodyPr>
          <a:lstStyle/>
          <a:p>
            <a:pPr>
              <a:spcBef>
                <a:spcPts val="1000"/>
              </a:spcBef>
              <a:buClr>
                <a:schemeClr val="accent1"/>
              </a:buClr>
              <a:buSzPct val="80000"/>
            </a:pPr>
            <a:r>
              <a:rPr lang="en-US" sz="3600" dirty="0">
                <a:latin typeface="+mj-lt"/>
              </a:rPr>
              <a:t>Supervisory Responsibility</a:t>
            </a:r>
          </a:p>
          <a:p>
            <a:pPr>
              <a:spcBef>
                <a:spcPts val="1000"/>
              </a:spcBef>
              <a:buClr>
                <a:schemeClr val="accent1"/>
              </a:buClr>
              <a:buSzPct val="80000"/>
            </a:pPr>
            <a:endParaRPr lang="en-US" sz="3200" dirty="0">
              <a:latin typeface="-apple-system-body"/>
            </a:endParaRPr>
          </a:p>
          <a:p>
            <a:pPr>
              <a:spcBef>
                <a:spcPts val="1000"/>
              </a:spcBef>
              <a:buClr>
                <a:schemeClr val="accent1"/>
              </a:buClr>
              <a:buSzPct val="80000"/>
            </a:pPr>
            <a:r>
              <a:rPr lang="en-US" sz="3200" dirty="0">
                <a:latin typeface="-apple-system-body"/>
              </a:rPr>
              <a:t>The</a:t>
            </a:r>
            <a:r>
              <a:rPr lang="en-US" sz="3200" b="0" i="0" dirty="0">
                <a:effectLst/>
                <a:latin typeface="-apple-system-body"/>
              </a:rPr>
              <a:t> supervising lawyer must make reasonable efforts to ensure the nonlawyer’s conduct complies with the lawyer’s professional obligations and that the firm has measures to ensure that.</a:t>
            </a:r>
            <a:endParaRPr lang="en-US" sz="3200" dirty="0"/>
          </a:p>
        </p:txBody>
      </p:sp>
      <p:pic>
        <p:nvPicPr>
          <p:cNvPr id="5" name="Picture 4" descr="A vintage weighing scales">
            <a:extLst>
              <a:ext uri="{FF2B5EF4-FFF2-40B4-BE49-F238E27FC236}">
                <a16:creationId xmlns:a16="http://schemas.microsoft.com/office/drawing/2014/main" id="{13413FA4-0A41-8F1B-9821-C086785B1CA2}"/>
              </a:ext>
            </a:extLst>
          </p:cNvPr>
          <p:cNvPicPr>
            <a:picLocks noChangeAspect="1"/>
          </p:cNvPicPr>
          <p:nvPr/>
        </p:nvPicPr>
        <p:blipFill>
          <a:blip r:embed="rId2"/>
          <a:srcRect r="11500"/>
          <a:stretch>
            <a:fillRect/>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156041998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Judge">
            <a:extLst>
              <a:ext uri="{FF2B5EF4-FFF2-40B4-BE49-F238E27FC236}">
                <a16:creationId xmlns:a16="http://schemas.microsoft.com/office/drawing/2014/main" id="{853F7F39-8BD0-30C2-89D3-60C32986D3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105" y="2159331"/>
            <a:ext cx="2186980" cy="2186980"/>
          </a:xfrm>
          <a:prstGeom prst="rect">
            <a:avLst/>
          </a:prstGeom>
        </p:spPr>
      </p:pic>
      <p:sp>
        <p:nvSpPr>
          <p:cNvPr id="3" name="TextBox 2">
            <a:extLst>
              <a:ext uri="{FF2B5EF4-FFF2-40B4-BE49-F238E27FC236}">
                <a16:creationId xmlns:a16="http://schemas.microsoft.com/office/drawing/2014/main" id="{DFDD5CD3-63D1-56BA-56D4-3BBF14A2EB12}"/>
              </a:ext>
            </a:extLst>
          </p:cNvPr>
          <p:cNvSpPr txBox="1"/>
          <p:nvPr/>
        </p:nvSpPr>
        <p:spPr>
          <a:xfrm>
            <a:off x="2800084" y="250723"/>
            <a:ext cx="5232401" cy="5790639"/>
          </a:xfrm>
          <a:prstGeom prst="rect">
            <a:avLst/>
          </a:prstGeom>
        </p:spPr>
        <p:txBody>
          <a:bodyPr vert="horz" lIns="91440" tIns="45720" rIns="91440" bIns="45720" rtlCol="0">
            <a:normAutofit/>
          </a:bodyPr>
          <a:lstStyle/>
          <a:p>
            <a:pPr algn="l"/>
            <a:endParaRPr lang="en-US" sz="2000" dirty="0">
              <a:solidFill>
                <a:schemeClr val="tx1">
                  <a:lumMod val="75000"/>
                  <a:lumOff val="25000"/>
                </a:schemeClr>
              </a:solidFill>
            </a:endParaRPr>
          </a:p>
          <a:p>
            <a:pPr algn="l"/>
            <a:r>
              <a:rPr lang="en-US" sz="2400" b="0" i="0" dirty="0">
                <a:solidFill>
                  <a:srgbClr val="0D0D0D"/>
                </a:solidFill>
                <a:effectLst/>
                <a:latin typeface="Trebuchet MS" panose="020B0603020202020204" pitchFamily="34" charset="0"/>
              </a:rPr>
              <a:t>A lawyer is responsible for a nonlawyer’s conduct that would violate the Rules of Professional Conduct if the lawyer:</a:t>
            </a:r>
          </a:p>
          <a:p>
            <a:pPr algn="l"/>
            <a:endParaRPr lang="en-US" sz="2400" b="0" i="0" dirty="0">
              <a:solidFill>
                <a:srgbClr val="0D0D0D"/>
              </a:solidFill>
              <a:effectLst/>
              <a:latin typeface="Trebuchet MS" panose="020B0603020202020204" pitchFamily="34" charset="0"/>
            </a:endParaRPr>
          </a:p>
          <a:p>
            <a:pPr algn="l">
              <a:buFont typeface="Arial" panose="020B0604020202020204" pitchFamily="34" charset="0"/>
              <a:buChar char="•"/>
            </a:pPr>
            <a:r>
              <a:rPr lang="en-US" sz="2400" b="1" i="0" dirty="0">
                <a:solidFill>
                  <a:srgbClr val="0D0D0D"/>
                </a:solidFill>
                <a:effectLst/>
                <a:latin typeface="Trebuchet MS" panose="020B0603020202020204" pitchFamily="34" charset="0"/>
              </a:rPr>
              <a:t>(A)</a:t>
            </a:r>
            <a:r>
              <a:rPr lang="en-US" sz="2400" b="0" i="0" dirty="0">
                <a:solidFill>
                  <a:srgbClr val="0D0D0D"/>
                </a:solidFill>
                <a:effectLst/>
                <a:latin typeface="Trebuchet MS" panose="020B0603020202020204" pitchFamily="34" charset="0"/>
              </a:rPr>
              <a:t> Orders or knowingly ratifies the conduct; or</a:t>
            </a:r>
          </a:p>
          <a:p>
            <a:pPr algn="l">
              <a:buFont typeface="Arial" panose="020B0604020202020204" pitchFamily="34" charset="0"/>
              <a:buChar char="•"/>
            </a:pPr>
            <a:endParaRPr lang="en-US" sz="2400" b="0" i="0" dirty="0">
              <a:solidFill>
                <a:srgbClr val="0D0D0D"/>
              </a:solidFill>
              <a:effectLst/>
              <a:latin typeface="Trebuchet MS" panose="020B0603020202020204" pitchFamily="34" charset="0"/>
            </a:endParaRPr>
          </a:p>
          <a:p>
            <a:pPr algn="l">
              <a:buFont typeface="Arial" panose="020B0604020202020204" pitchFamily="34" charset="0"/>
              <a:buChar char="•"/>
            </a:pPr>
            <a:r>
              <a:rPr lang="en-US" sz="2400" b="1" i="0" dirty="0">
                <a:solidFill>
                  <a:srgbClr val="0D0D0D"/>
                </a:solidFill>
                <a:effectLst/>
                <a:latin typeface="Trebuchet MS" panose="020B0603020202020204" pitchFamily="34" charset="0"/>
              </a:rPr>
              <a:t>(B)</a:t>
            </a:r>
            <a:r>
              <a:rPr lang="en-US" sz="2400" b="0" i="0" dirty="0">
                <a:solidFill>
                  <a:srgbClr val="0D0D0D"/>
                </a:solidFill>
                <a:effectLst/>
                <a:latin typeface="Trebuchet MS" panose="020B0603020202020204" pitchFamily="34" charset="0"/>
              </a:rPr>
              <a:t> Has managerial or supervisory authority, knows of the conduct in time to prevent or reduce its consequences, and fails to take reasonable remedial action.</a:t>
            </a:r>
          </a:p>
        </p:txBody>
      </p:sp>
    </p:spTree>
    <p:extLst>
      <p:ext uri="{BB962C8B-B14F-4D97-AF65-F5344CB8AC3E}">
        <p14:creationId xmlns:p14="http://schemas.microsoft.com/office/powerpoint/2010/main" val="3639344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 name="TextBox 2">
            <a:extLst>
              <a:ext uri="{FF2B5EF4-FFF2-40B4-BE49-F238E27FC236}">
                <a16:creationId xmlns:a16="http://schemas.microsoft.com/office/drawing/2014/main" id="{E36BB0B6-C622-B91A-149F-9FA2C32ED840}"/>
              </a:ext>
            </a:extLst>
          </p:cNvPr>
          <p:cNvSpPr txBox="1"/>
          <p:nvPr/>
        </p:nvSpPr>
        <p:spPr>
          <a:xfrm>
            <a:off x="3907172" y="663677"/>
            <a:ext cx="4691138" cy="5377685"/>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endParaRPr lang="en-US" b="1" i="0" u="none" strike="noStrike" baseline="0" dirty="0">
              <a:solidFill>
                <a:schemeClr val="tx1">
                  <a:lumMod val="75000"/>
                  <a:lumOff val="25000"/>
                </a:schemeClr>
              </a:solidFill>
            </a:endParaRPr>
          </a:p>
          <a:p>
            <a:pPr>
              <a:spcBef>
                <a:spcPts val="1000"/>
              </a:spcBef>
              <a:buClr>
                <a:schemeClr val="accent1"/>
              </a:buClr>
              <a:buSzPct val="80000"/>
            </a:pPr>
            <a:r>
              <a:rPr lang="en-US" sz="3200" i="0" dirty="0">
                <a:solidFill>
                  <a:schemeClr val="tx1">
                    <a:lumMod val="75000"/>
                    <a:lumOff val="25000"/>
                  </a:schemeClr>
                </a:solidFill>
                <a:effectLst/>
              </a:rPr>
              <a:t>Lawyer’s Ultimate Responsibility: </a:t>
            </a:r>
          </a:p>
          <a:p>
            <a:pPr>
              <a:spcBef>
                <a:spcPts val="1000"/>
              </a:spcBef>
              <a:buClr>
                <a:schemeClr val="accent1"/>
              </a:buClr>
              <a:buSzPct val="80000"/>
            </a:pPr>
            <a:r>
              <a:rPr lang="en-US" sz="3200" i="0" dirty="0">
                <a:solidFill>
                  <a:schemeClr val="tx1">
                    <a:lumMod val="75000"/>
                    <a:lumOff val="25000"/>
                  </a:schemeClr>
                </a:solidFill>
                <a:effectLst/>
              </a:rPr>
              <a:t>A lawyer may delegate tasks to paralegals or legal assistants, but remains responsible for reviewing and ensuring the accuracy of their work product.</a:t>
            </a:r>
            <a:endParaRPr lang="en-US" sz="3200" dirty="0">
              <a:solidFill>
                <a:schemeClr val="tx1">
                  <a:lumMod val="75000"/>
                  <a:lumOff val="25000"/>
                </a:schemeClr>
              </a:solidFill>
            </a:endParaRPr>
          </a:p>
        </p:txBody>
      </p:sp>
      <p:pic>
        <p:nvPicPr>
          <p:cNvPr id="5" name="Picture 4" descr="High angle view of a rolled paper, brown notebook, and black notepad on a wooden table">
            <a:extLst>
              <a:ext uri="{FF2B5EF4-FFF2-40B4-BE49-F238E27FC236}">
                <a16:creationId xmlns:a16="http://schemas.microsoft.com/office/drawing/2014/main" id="{DB578A29-1190-136C-29ED-C7075DF407E5}"/>
              </a:ext>
            </a:extLst>
          </p:cNvPr>
          <p:cNvPicPr>
            <a:picLocks noChangeAspect="1"/>
          </p:cNvPicPr>
          <p:nvPr/>
        </p:nvPicPr>
        <p:blipFill>
          <a:blip r:embed="rId2"/>
          <a:srcRect l="4210" r="56407" b="-2"/>
          <a:stretch>
            <a:fillRect/>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2" name="Isosceles Triangle 2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8358451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E1E9F-4DA2-5D4C-BC2E-EF14643B3780}"/>
              </a:ext>
            </a:extLst>
          </p:cNvPr>
          <p:cNvSpPr>
            <a:spLocks noGrp="1"/>
          </p:cNvSpPr>
          <p:nvPr>
            <p:ph type="title"/>
          </p:nvPr>
        </p:nvSpPr>
        <p:spPr>
          <a:xfrm>
            <a:off x="489360" y="1382486"/>
            <a:ext cx="2660686" cy="4093028"/>
          </a:xfrm>
        </p:spPr>
        <p:txBody>
          <a:bodyPr anchor="ctr">
            <a:normAutofit/>
          </a:bodyPr>
          <a:lstStyle/>
          <a:p>
            <a:pPr lvl="0" algn="ctr"/>
            <a:r>
              <a:rPr lang="en-US" sz="2800" dirty="0"/>
              <a:t>Attorney Responsibilities under Florida Bar Rule 4‑5.3 </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7BEA0C9-AAF8-B9EF-3A7A-05D4F1BE3014}"/>
              </a:ext>
            </a:extLst>
          </p:cNvPr>
          <p:cNvGraphicFramePr>
            <a:graphicFrameLocks noGrp="1"/>
          </p:cNvGraphicFramePr>
          <p:nvPr>
            <p:ph idx="1"/>
            <p:extLst>
              <p:ext uri="{D42A27DB-BD31-4B8C-83A1-F6EECF244321}">
                <p14:modId xmlns:p14="http://schemas.microsoft.com/office/powerpoint/2010/main" val="1478760983"/>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8273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D80C-B3B4-2CDD-8A59-8EF21C1E764B}"/>
              </a:ext>
            </a:extLst>
          </p:cNvPr>
          <p:cNvSpPr>
            <a:spLocks noGrp="1"/>
          </p:cNvSpPr>
          <p:nvPr>
            <p:ph type="title"/>
          </p:nvPr>
        </p:nvSpPr>
        <p:spPr>
          <a:xfrm>
            <a:off x="965199" y="609600"/>
            <a:ext cx="7648121" cy="1099457"/>
          </a:xfrm>
        </p:spPr>
        <p:txBody>
          <a:bodyPr>
            <a:normAutofit/>
          </a:bodyPr>
          <a:lstStyle/>
          <a:p>
            <a:r>
              <a:rPr lang="en-US" dirty="0"/>
              <a:t>Legal Implications for Violations</a:t>
            </a:r>
          </a:p>
        </p:txBody>
      </p:sp>
      <p:graphicFrame>
        <p:nvGraphicFramePr>
          <p:cNvPr id="5" name="Content Placeholder 2">
            <a:extLst>
              <a:ext uri="{FF2B5EF4-FFF2-40B4-BE49-F238E27FC236}">
                <a16:creationId xmlns:a16="http://schemas.microsoft.com/office/drawing/2014/main" id="{1D72B17E-36E4-5CC7-82F8-A9F1D61BDA42}"/>
              </a:ext>
            </a:extLst>
          </p:cNvPr>
          <p:cNvGraphicFramePr>
            <a:graphicFrameLocks noGrp="1"/>
          </p:cNvGraphicFramePr>
          <p:nvPr>
            <p:ph idx="1"/>
            <p:extLst>
              <p:ext uri="{D42A27DB-BD31-4B8C-83A1-F6EECF244321}">
                <p14:modId xmlns:p14="http://schemas.microsoft.com/office/powerpoint/2010/main" val="377358919"/>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6948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DEF3172-512B-7AA9-0A99-7415CF197685}"/>
              </a:ext>
            </a:extLst>
          </p:cNvPr>
          <p:cNvSpPr>
            <a:spLocks noGrp="1"/>
          </p:cNvSpPr>
          <p:nvPr>
            <p:ph type="title"/>
          </p:nvPr>
        </p:nvSpPr>
        <p:spPr>
          <a:xfrm>
            <a:off x="568791" y="731122"/>
            <a:ext cx="2882531" cy="5175624"/>
          </a:xfrm>
        </p:spPr>
        <p:txBody>
          <a:bodyPr anchor="ctr">
            <a:normAutofit/>
          </a:bodyPr>
          <a:lstStyle/>
          <a:p>
            <a:pPr algn="ctr"/>
            <a:r>
              <a:rPr lang="en-US" dirty="0">
                <a:solidFill>
                  <a:schemeClr val="tx1">
                    <a:lumMod val="85000"/>
                    <a:lumOff val="15000"/>
                  </a:schemeClr>
                </a:solidFill>
              </a:rPr>
              <a:t>Lawyer Discipline</a:t>
            </a:r>
            <a:br>
              <a:rPr lang="en-US" dirty="0">
                <a:solidFill>
                  <a:schemeClr val="tx1">
                    <a:lumMod val="85000"/>
                    <a:lumOff val="15000"/>
                  </a:schemeClr>
                </a:solidFill>
              </a:rPr>
            </a:br>
            <a:r>
              <a:rPr lang="en-US" dirty="0">
                <a:solidFill>
                  <a:schemeClr val="tx1">
                    <a:lumMod val="85000"/>
                    <a:lumOff val="15000"/>
                  </a:schemeClr>
                </a:solidFill>
              </a:rPr>
              <a:t>for Failure to Supervise</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FF8EA0E-E816-9618-BE88-FFF6E7D8BB15}"/>
              </a:ext>
            </a:extLst>
          </p:cNvPr>
          <p:cNvSpPr>
            <a:spLocks noGrp="1"/>
          </p:cNvSpPr>
          <p:nvPr>
            <p:ph idx="1"/>
          </p:nvPr>
        </p:nvSpPr>
        <p:spPr>
          <a:xfrm>
            <a:off x="3386115" y="162232"/>
            <a:ext cx="5536659" cy="6504039"/>
          </a:xfrm>
        </p:spPr>
        <p:txBody>
          <a:bodyPr anchor="ctr">
            <a:normAutofit fontScale="92500" lnSpcReduction="20000"/>
          </a:bodyPr>
          <a:lstStyle/>
          <a:p>
            <a:pPr marL="0" marR="0" indent="0" algn="ctr">
              <a:lnSpc>
                <a:spcPct val="90000"/>
              </a:lnSpc>
              <a:spcBef>
                <a:spcPts val="0"/>
              </a:spcBef>
              <a:spcAft>
                <a:spcPts val="600"/>
              </a:spcAft>
              <a:buNone/>
            </a:pPr>
            <a:endParaRPr lang="en-US" sz="4000" dirty="0">
              <a:solidFill>
                <a:schemeClr val="bg1"/>
              </a:solidFill>
              <a:effectLst/>
              <a:latin typeface="Calibri" panose="020F0502020204030204" pitchFamily="34" charset="0"/>
              <a:ea typeface="Aptos" panose="020B0004020202020204" pitchFamily="34" charset="0"/>
              <a:cs typeface="Aptos" panose="020B0004020202020204" pitchFamily="34" charset="0"/>
            </a:endParaRPr>
          </a:p>
          <a:p>
            <a:pPr marL="0" marR="0" indent="0" algn="ctr">
              <a:lnSpc>
                <a:spcPct val="90000"/>
              </a:lnSpc>
              <a:spcBef>
                <a:spcPts val="0"/>
              </a:spcBef>
              <a:spcAft>
                <a:spcPts val="600"/>
              </a:spcAft>
              <a:buNone/>
            </a:pPr>
            <a:r>
              <a:rPr lang="en-US" sz="3800" dirty="0">
                <a:solidFill>
                  <a:schemeClr val="bg1"/>
                </a:solidFill>
                <a:effectLst/>
                <a:latin typeface="Calibri" panose="020F0502020204030204" pitchFamily="34" charset="0"/>
                <a:ea typeface="Aptos" panose="020B0004020202020204" pitchFamily="34" charset="0"/>
                <a:cs typeface="Aptos" panose="020B0004020202020204" pitchFamily="34" charset="0"/>
              </a:rPr>
              <a:t>Admonishment</a:t>
            </a:r>
          </a:p>
          <a:p>
            <a:pPr marL="0" marR="0" indent="0" algn="ctr">
              <a:lnSpc>
                <a:spcPct val="90000"/>
              </a:lnSpc>
              <a:spcBef>
                <a:spcPts val="0"/>
              </a:spcBef>
              <a:spcAft>
                <a:spcPts val="600"/>
              </a:spcAft>
              <a:buNone/>
            </a:pPr>
            <a:r>
              <a:rPr lang="en-US" sz="2100" dirty="0">
                <a:solidFill>
                  <a:schemeClr val="bg1"/>
                </a:solidFill>
                <a:effectLst/>
                <a:latin typeface="Calibri" panose="020F0502020204030204" pitchFamily="34" charset="0"/>
                <a:ea typeface="Aptos" panose="020B0004020202020204" pitchFamily="34" charset="0"/>
                <a:cs typeface="Aptos" panose="020B0004020202020204" pitchFamily="34" charset="0"/>
              </a:rPr>
              <a:t>Formal written warning by Bar or Florida Supreme Court</a:t>
            </a:r>
          </a:p>
          <a:p>
            <a:pPr marL="0" marR="0" indent="0" algn="ctr">
              <a:lnSpc>
                <a:spcPct val="90000"/>
              </a:lnSpc>
              <a:spcBef>
                <a:spcPts val="0"/>
              </a:spcBef>
              <a:spcAft>
                <a:spcPts val="600"/>
              </a:spcAft>
              <a:buNone/>
            </a:pPr>
            <a:r>
              <a:rPr lang="en-US" sz="2100" dirty="0">
                <a:solidFill>
                  <a:schemeClr val="bg1"/>
                </a:solidFill>
                <a:effectLst/>
                <a:latin typeface="Calibri" panose="020F0502020204030204" pitchFamily="34" charset="0"/>
                <a:ea typeface="Aptos" panose="020B0004020202020204" pitchFamily="34" charset="0"/>
                <a:cs typeface="Aptos" panose="020B0004020202020204" pitchFamily="34" charset="0"/>
              </a:rPr>
              <a:t>Least severe disciplinary sanction</a:t>
            </a:r>
          </a:p>
          <a:p>
            <a:pPr marL="0" marR="0" indent="0" algn="ctr">
              <a:lnSpc>
                <a:spcPct val="90000"/>
              </a:lnSpc>
              <a:spcBef>
                <a:spcPts val="0"/>
              </a:spcBef>
              <a:spcAft>
                <a:spcPts val="600"/>
              </a:spcAft>
              <a:buNone/>
            </a:pPr>
            <a:endParaRPr lang="en-US" sz="4000" dirty="0">
              <a:solidFill>
                <a:schemeClr val="bg1"/>
              </a:solidFill>
              <a:effectLst/>
              <a:latin typeface="Calibri" panose="020F0502020204030204" pitchFamily="34" charset="0"/>
              <a:ea typeface="Aptos" panose="020B0004020202020204" pitchFamily="34" charset="0"/>
              <a:cs typeface="Aptos" panose="020B0004020202020204" pitchFamily="34" charset="0"/>
            </a:endParaRPr>
          </a:p>
          <a:p>
            <a:pPr marL="0" marR="0" indent="0" algn="ctr">
              <a:lnSpc>
                <a:spcPct val="90000"/>
              </a:lnSpc>
              <a:spcBef>
                <a:spcPts val="0"/>
              </a:spcBef>
              <a:spcAft>
                <a:spcPts val="600"/>
              </a:spcAft>
              <a:buNone/>
            </a:pPr>
            <a:r>
              <a:rPr lang="en-US" sz="3800" dirty="0">
                <a:solidFill>
                  <a:schemeClr val="bg1"/>
                </a:solidFill>
                <a:effectLst/>
                <a:latin typeface="Calibri" panose="020F0502020204030204" pitchFamily="34" charset="0"/>
                <a:ea typeface="Aptos" panose="020B0004020202020204" pitchFamily="34" charset="0"/>
                <a:cs typeface="Aptos" panose="020B0004020202020204" pitchFamily="34" charset="0"/>
              </a:rPr>
              <a:t>Public Reprimand</a:t>
            </a:r>
          </a:p>
          <a:p>
            <a:pPr marL="0" marR="0" indent="0" algn="ctr">
              <a:lnSpc>
                <a:spcPct val="90000"/>
              </a:lnSpc>
              <a:spcBef>
                <a:spcPts val="0"/>
              </a:spcBef>
              <a:spcAft>
                <a:spcPts val="600"/>
              </a:spcAft>
              <a:buNone/>
            </a:pPr>
            <a:r>
              <a:rPr lang="en-US" sz="2100" dirty="0">
                <a:solidFill>
                  <a:schemeClr val="bg1"/>
                </a:solidFill>
                <a:latin typeface="Calibri" panose="020F0502020204030204" pitchFamily="34" charset="0"/>
                <a:ea typeface="Aptos" panose="020B0004020202020204" pitchFamily="34" charset="0"/>
                <a:cs typeface="Aptos" panose="020B0004020202020204" pitchFamily="34" charset="0"/>
              </a:rPr>
              <a:t>Formal, Official censure by Florida Supreme Court</a:t>
            </a:r>
          </a:p>
          <a:p>
            <a:pPr marL="0" marR="0" indent="0" algn="ctr">
              <a:lnSpc>
                <a:spcPct val="90000"/>
              </a:lnSpc>
              <a:spcBef>
                <a:spcPts val="0"/>
              </a:spcBef>
              <a:spcAft>
                <a:spcPts val="600"/>
              </a:spcAft>
              <a:buNone/>
            </a:pPr>
            <a:r>
              <a:rPr lang="en-US" sz="2100" dirty="0">
                <a:solidFill>
                  <a:schemeClr val="bg1"/>
                </a:solidFill>
                <a:latin typeface="Calibri" panose="020F0502020204030204" pitchFamily="34" charset="0"/>
                <a:ea typeface="Aptos" panose="020B0004020202020204" pitchFamily="34" charset="0"/>
                <a:cs typeface="Aptos" panose="020B0004020202020204" pitchFamily="34" charset="0"/>
              </a:rPr>
              <a:t>Publicly recorded</a:t>
            </a:r>
          </a:p>
          <a:p>
            <a:pPr marL="0" marR="0" indent="0" algn="ctr">
              <a:lnSpc>
                <a:spcPct val="90000"/>
              </a:lnSpc>
              <a:spcBef>
                <a:spcPts val="0"/>
              </a:spcBef>
              <a:spcAft>
                <a:spcPts val="600"/>
              </a:spcAft>
              <a:buNone/>
            </a:pPr>
            <a:r>
              <a:rPr lang="en-US" sz="2100" dirty="0">
                <a:solidFill>
                  <a:schemeClr val="bg1"/>
                </a:solidFill>
                <a:effectLst/>
                <a:latin typeface="Calibri" panose="020F0502020204030204" pitchFamily="34" charset="0"/>
                <a:ea typeface="Aptos" panose="020B0004020202020204" pitchFamily="34" charset="0"/>
                <a:cs typeface="Aptos" panose="020B0004020202020204" pitchFamily="34" charset="0"/>
              </a:rPr>
              <a:t>Published in the Florida Bar Journal</a:t>
            </a:r>
          </a:p>
          <a:p>
            <a:pPr marL="0" marR="0" indent="0" algn="ctr">
              <a:lnSpc>
                <a:spcPct val="90000"/>
              </a:lnSpc>
              <a:spcBef>
                <a:spcPts val="0"/>
              </a:spcBef>
              <a:spcAft>
                <a:spcPts val="600"/>
              </a:spcAft>
              <a:buNone/>
            </a:pPr>
            <a:r>
              <a:rPr lang="en-US" sz="2100" dirty="0">
                <a:solidFill>
                  <a:schemeClr val="bg1"/>
                </a:solidFill>
                <a:latin typeface="Calibri" panose="020F0502020204030204" pitchFamily="34" charset="0"/>
                <a:ea typeface="Aptos" panose="020B0004020202020204" pitchFamily="34" charset="0"/>
                <a:cs typeface="Aptos" panose="020B0004020202020204" pitchFamily="34" charset="0"/>
              </a:rPr>
              <a:t>Part of disciplinary record</a:t>
            </a:r>
          </a:p>
          <a:p>
            <a:pPr marL="0" marR="0" indent="0" algn="ctr">
              <a:lnSpc>
                <a:spcPct val="90000"/>
              </a:lnSpc>
              <a:spcBef>
                <a:spcPts val="0"/>
              </a:spcBef>
              <a:spcAft>
                <a:spcPts val="600"/>
              </a:spcAft>
              <a:buNone/>
            </a:pPr>
            <a:r>
              <a:rPr lang="en-US" sz="2100" dirty="0">
                <a:solidFill>
                  <a:schemeClr val="bg1"/>
                </a:solidFill>
                <a:effectLst/>
                <a:latin typeface="Calibri" panose="020F0502020204030204" pitchFamily="34" charset="0"/>
                <a:ea typeface="Aptos" panose="020B0004020202020204" pitchFamily="34" charset="0"/>
                <a:cs typeface="Aptos" panose="020B0004020202020204" pitchFamily="34" charset="0"/>
              </a:rPr>
              <a:t>Part of attorney’s Florida Bar website listing</a:t>
            </a:r>
          </a:p>
          <a:p>
            <a:pPr marL="0" marR="0" indent="0" algn="ctr">
              <a:lnSpc>
                <a:spcPct val="90000"/>
              </a:lnSpc>
              <a:spcBef>
                <a:spcPts val="0"/>
              </a:spcBef>
              <a:spcAft>
                <a:spcPts val="600"/>
              </a:spcAft>
              <a:buNone/>
            </a:pPr>
            <a:endParaRPr lang="en-US" sz="1900" dirty="0">
              <a:solidFill>
                <a:schemeClr val="bg1"/>
              </a:solidFill>
              <a:effectLst/>
              <a:latin typeface="Calibri" panose="020F0502020204030204" pitchFamily="34" charset="0"/>
              <a:ea typeface="Aptos" panose="020B0004020202020204" pitchFamily="34" charset="0"/>
              <a:cs typeface="Aptos" panose="020B0004020202020204" pitchFamily="34" charset="0"/>
            </a:endParaRPr>
          </a:p>
          <a:p>
            <a:pPr marL="0" marR="0" indent="0" algn="ctr">
              <a:lnSpc>
                <a:spcPct val="90000"/>
              </a:lnSpc>
              <a:spcBef>
                <a:spcPts val="0"/>
              </a:spcBef>
              <a:spcAft>
                <a:spcPts val="600"/>
              </a:spcAft>
              <a:buNone/>
            </a:pPr>
            <a:r>
              <a:rPr lang="en-US" sz="3800" dirty="0">
                <a:solidFill>
                  <a:schemeClr val="bg1"/>
                </a:solidFill>
                <a:latin typeface="Calibri" panose="020F0502020204030204" pitchFamily="34" charset="0"/>
                <a:ea typeface="Aptos" panose="020B0004020202020204" pitchFamily="34" charset="0"/>
                <a:cs typeface="Aptos" panose="020B0004020202020204" pitchFamily="34" charset="0"/>
              </a:rPr>
              <a:t>Suspension</a:t>
            </a:r>
          </a:p>
          <a:p>
            <a:pPr marL="0" marR="0" indent="0" algn="ctr">
              <a:lnSpc>
                <a:spcPct val="90000"/>
              </a:lnSpc>
              <a:spcBef>
                <a:spcPts val="0"/>
              </a:spcBef>
              <a:spcAft>
                <a:spcPts val="600"/>
              </a:spcAft>
              <a:buNone/>
            </a:pPr>
            <a:r>
              <a:rPr lang="en-US" sz="1900" dirty="0">
                <a:solidFill>
                  <a:schemeClr val="bg1"/>
                </a:solidFill>
                <a:latin typeface="Calibri" panose="020F0502020204030204" pitchFamily="34" charset="0"/>
                <a:ea typeface="Aptos" panose="020B0004020202020204" pitchFamily="34" charset="0"/>
                <a:cs typeface="Aptos" panose="020B0004020202020204" pitchFamily="34" charset="0"/>
              </a:rPr>
              <a:t>(</a:t>
            </a:r>
            <a:r>
              <a:rPr lang="en-US" sz="2100" dirty="0">
                <a:solidFill>
                  <a:schemeClr val="bg1"/>
                </a:solidFill>
                <a:latin typeface="Calibri" panose="020F0502020204030204" pitchFamily="34" charset="0"/>
                <a:ea typeface="Aptos" panose="020B0004020202020204" pitchFamily="34" charset="0"/>
                <a:cs typeface="Aptos" panose="020B0004020202020204" pitchFamily="34" charset="0"/>
              </a:rPr>
              <a:t>several months to several years)</a:t>
            </a:r>
          </a:p>
          <a:p>
            <a:pPr marL="0" marR="0" indent="0" algn="ctr">
              <a:lnSpc>
                <a:spcPct val="90000"/>
              </a:lnSpc>
              <a:spcBef>
                <a:spcPts val="0"/>
              </a:spcBef>
              <a:spcAft>
                <a:spcPts val="600"/>
              </a:spcAft>
              <a:buNone/>
            </a:pPr>
            <a:endParaRPr lang="en-US" sz="4000" dirty="0">
              <a:solidFill>
                <a:schemeClr val="bg1"/>
              </a:solidFill>
              <a:latin typeface="Calibri" panose="020F0502020204030204" pitchFamily="34" charset="0"/>
              <a:ea typeface="Aptos" panose="020B0004020202020204" pitchFamily="34" charset="0"/>
              <a:cs typeface="Aptos" panose="020B0004020202020204" pitchFamily="34" charset="0"/>
            </a:endParaRPr>
          </a:p>
          <a:p>
            <a:pPr marL="0" marR="0" indent="0" algn="ctr">
              <a:lnSpc>
                <a:spcPct val="90000"/>
              </a:lnSpc>
              <a:spcBef>
                <a:spcPts val="0"/>
              </a:spcBef>
              <a:spcAft>
                <a:spcPts val="600"/>
              </a:spcAft>
              <a:buNone/>
            </a:pPr>
            <a:r>
              <a:rPr lang="en-US" sz="3500" dirty="0">
                <a:solidFill>
                  <a:schemeClr val="bg1"/>
                </a:solidFill>
                <a:latin typeface="Calibri" panose="020F0502020204030204" pitchFamily="34" charset="0"/>
                <a:ea typeface="Aptos" panose="020B0004020202020204" pitchFamily="34" charset="0"/>
                <a:cs typeface="Aptos" panose="020B0004020202020204" pitchFamily="34" charset="0"/>
              </a:rPr>
              <a:t>Disbarment</a:t>
            </a:r>
          </a:p>
          <a:p>
            <a:pPr marL="0" marR="0" indent="0">
              <a:lnSpc>
                <a:spcPct val="90000"/>
              </a:lnSpc>
              <a:spcBef>
                <a:spcPts val="0"/>
              </a:spcBef>
              <a:spcAft>
                <a:spcPts val="600"/>
              </a:spcAft>
              <a:buNone/>
            </a:pPr>
            <a:endParaRPr lang="en-US" sz="1900" dirty="0">
              <a:solidFill>
                <a:schemeClr val="bg1"/>
              </a:solidFill>
              <a:latin typeface="Calibri" panose="020F0502020204030204" pitchFamily="34" charset="0"/>
              <a:ea typeface="Aptos" panose="020B0004020202020204" pitchFamily="34" charset="0"/>
              <a:cs typeface="Aptos" panose="020B0004020202020204" pitchFamily="34" charset="0"/>
            </a:endParaRPr>
          </a:p>
          <a:p>
            <a:pPr marL="0" marR="0" indent="0">
              <a:lnSpc>
                <a:spcPct val="90000"/>
              </a:lnSpc>
              <a:spcBef>
                <a:spcPts val="0"/>
              </a:spcBef>
              <a:spcAft>
                <a:spcPts val="600"/>
              </a:spcAft>
              <a:buNone/>
            </a:pPr>
            <a:endParaRPr lang="en-US" sz="1900" dirty="0">
              <a:solidFill>
                <a:schemeClr val="bg1"/>
              </a:solidFill>
              <a:latin typeface="Calibri" panose="020F0502020204030204" pitchFamily="34" charset="0"/>
              <a:ea typeface="Aptos" panose="020B0004020202020204" pitchFamily="34" charset="0"/>
              <a:cs typeface="Aptos" panose="020B0004020202020204" pitchFamily="34" charset="0"/>
            </a:endParaRPr>
          </a:p>
          <a:p>
            <a:pPr marL="0" marR="0" indent="0">
              <a:lnSpc>
                <a:spcPct val="90000"/>
              </a:lnSpc>
              <a:spcBef>
                <a:spcPts val="0"/>
              </a:spcBef>
              <a:spcAft>
                <a:spcPts val="600"/>
              </a:spcAft>
              <a:buNone/>
            </a:pPr>
            <a:endParaRPr lang="en-US" sz="1000" dirty="0">
              <a:solidFill>
                <a:srgbClr val="FFFFFF"/>
              </a:solidFill>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spcBef>
                <a:spcPts val="0"/>
              </a:spcBef>
              <a:spcAft>
                <a:spcPts val="600"/>
              </a:spcAft>
              <a:buNone/>
            </a:pPr>
            <a:endParaRPr lang="en-US" sz="1000" dirty="0">
              <a:solidFill>
                <a:srgbClr val="FFFFFF"/>
              </a:solidFill>
            </a:endParaRPr>
          </a:p>
        </p:txBody>
      </p:sp>
    </p:spTree>
    <p:extLst>
      <p:ext uri="{BB962C8B-B14F-4D97-AF65-F5344CB8AC3E}">
        <p14:creationId xmlns:p14="http://schemas.microsoft.com/office/powerpoint/2010/main" val="57228333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E3F2-E0FC-B8CB-C26A-655A15F39A59}"/>
              </a:ext>
            </a:extLst>
          </p:cNvPr>
          <p:cNvSpPr>
            <a:spLocks noGrp="1"/>
          </p:cNvSpPr>
          <p:nvPr>
            <p:ph type="title"/>
          </p:nvPr>
        </p:nvSpPr>
        <p:spPr>
          <a:xfrm>
            <a:off x="489360" y="1382486"/>
            <a:ext cx="2660686" cy="4093028"/>
          </a:xfrm>
        </p:spPr>
        <p:txBody>
          <a:bodyPr anchor="ctr">
            <a:normAutofit/>
          </a:bodyPr>
          <a:lstStyle/>
          <a:p>
            <a:pPr algn="ctr"/>
            <a:r>
              <a:rPr lang="en-US" sz="3800" dirty="0"/>
              <a:t>Case Study:</a:t>
            </a:r>
            <a:br>
              <a:rPr lang="en-US" sz="3800" dirty="0"/>
            </a:br>
            <a:r>
              <a:rPr lang="en-US" sz="3800" dirty="0"/>
              <a:t>Jose Lopez</a:t>
            </a:r>
            <a:br>
              <a:rPr lang="en-US" sz="3800" dirty="0"/>
            </a:br>
            <a:r>
              <a:rPr lang="en-US" sz="3800" dirty="0"/>
              <a:t>(all around offender)</a:t>
            </a:r>
          </a:p>
        </p:txBody>
      </p:sp>
      <p:graphicFrame>
        <p:nvGraphicFramePr>
          <p:cNvPr id="5" name="Content Placeholder 2">
            <a:extLst>
              <a:ext uri="{FF2B5EF4-FFF2-40B4-BE49-F238E27FC236}">
                <a16:creationId xmlns:a16="http://schemas.microsoft.com/office/drawing/2014/main" id="{DC09E5CC-27D5-1DDC-5B1C-9884B0FE82D1}"/>
              </a:ext>
            </a:extLst>
          </p:cNvPr>
          <p:cNvGraphicFramePr>
            <a:graphicFrameLocks noGrp="1"/>
          </p:cNvGraphicFramePr>
          <p:nvPr>
            <p:ph idx="1"/>
            <p:extLst>
              <p:ext uri="{D42A27DB-BD31-4B8C-83A1-F6EECF244321}">
                <p14:modId xmlns:p14="http://schemas.microsoft.com/office/powerpoint/2010/main" val="3889166616"/>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8040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45B5C-ACF2-3190-CE48-0BB72003DFE0}"/>
              </a:ext>
            </a:extLst>
          </p:cNvPr>
          <p:cNvSpPr>
            <a:spLocks noGrp="1"/>
          </p:cNvSpPr>
          <p:nvPr>
            <p:ph type="title"/>
          </p:nvPr>
        </p:nvSpPr>
        <p:spPr>
          <a:xfrm>
            <a:off x="965199" y="609600"/>
            <a:ext cx="7648121" cy="1099457"/>
          </a:xfrm>
        </p:spPr>
        <p:txBody>
          <a:bodyPr>
            <a:normAutofit/>
          </a:bodyPr>
          <a:lstStyle/>
          <a:p>
            <a:pPr>
              <a:lnSpc>
                <a:spcPct val="90000"/>
              </a:lnSpc>
            </a:pPr>
            <a:r>
              <a:rPr lang="en-US" dirty="0"/>
              <a:t>Case Study:</a:t>
            </a:r>
            <a:br>
              <a:rPr lang="en-US" dirty="0"/>
            </a:br>
            <a:r>
              <a:rPr lang="en-US" dirty="0"/>
              <a:t>Immigration Fraud</a:t>
            </a:r>
            <a:endParaRPr lang="en-US"/>
          </a:p>
        </p:txBody>
      </p:sp>
      <p:graphicFrame>
        <p:nvGraphicFramePr>
          <p:cNvPr id="5" name="Content Placeholder 2">
            <a:extLst>
              <a:ext uri="{FF2B5EF4-FFF2-40B4-BE49-F238E27FC236}">
                <a16:creationId xmlns:a16="http://schemas.microsoft.com/office/drawing/2014/main" id="{9712CDFA-2465-A0F2-1427-CF51F2AF0598}"/>
              </a:ext>
            </a:extLst>
          </p:cNvPr>
          <p:cNvGraphicFramePr>
            <a:graphicFrameLocks noGrp="1"/>
          </p:cNvGraphicFramePr>
          <p:nvPr>
            <p:ph idx="1"/>
            <p:extLst>
              <p:ext uri="{D42A27DB-BD31-4B8C-83A1-F6EECF244321}">
                <p14:modId xmlns:p14="http://schemas.microsoft.com/office/powerpoint/2010/main" val="1670219172"/>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2958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3495094"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95095" y="-3"/>
            <a:ext cx="792559"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8911F46-35FE-AED9-6078-F2B611034F6C}"/>
              </a:ext>
            </a:extLst>
          </p:cNvPr>
          <p:cNvSpPr>
            <a:spLocks noGrp="1"/>
          </p:cNvSpPr>
          <p:nvPr>
            <p:ph type="title"/>
          </p:nvPr>
        </p:nvSpPr>
        <p:spPr>
          <a:xfrm>
            <a:off x="505315" y="643467"/>
            <a:ext cx="3152284" cy="1375608"/>
          </a:xfrm>
        </p:spPr>
        <p:txBody>
          <a:bodyPr anchor="ctr">
            <a:normAutofit/>
          </a:bodyPr>
          <a:lstStyle/>
          <a:p>
            <a:pPr>
              <a:lnSpc>
                <a:spcPct val="90000"/>
              </a:lnSpc>
            </a:pPr>
            <a:r>
              <a:rPr lang="en-US" sz="3100">
                <a:solidFill>
                  <a:schemeClr val="bg1"/>
                </a:solidFill>
              </a:rPr>
              <a:t>Case Study: Fake Paralegal Scam</a:t>
            </a:r>
          </a:p>
        </p:txBody>
      </p:sp>
      <p:sp>
        <p:nvSpPr>
          <p:cNvPr id="3" name="Content Placeholder 2">
            <a:extLst>
              <a:ext uri="{FF2B5EF4-FFF2-40B4-BE49-F238E27FC236}">
                <a16:creationId xmlns:a16="http://schemas.microsoft.com/office/drawing/2014/main" id="{F611CD00-F289-F6E3-6FE3-6AD7FE8A834B}"/>
              </a:ext>
            </a:extLst>
          </p:cNvPr>
          <p:cNvSpPr>
            <a:spLocks noGrp="1"/>
          </p:cNvSpPr>
          <p:nvPr>
            <p:ph idx="1"/>
          </p:nvPr>
        </p:nvSpPr>
        <p:spPr>
          <a:xfrm>
            <a:off x="505315" y="2160590"/>
            <a:ext cx="2980457" cy="3440110"/>
          </a:xfrm>
        </p:spPr>
        <p:txBody>
          <a:bodyPr>
            <a:normAutofit/>
          </a:bodyPr>
          <a:lstStyle/>
          <a:p>
            <a:r>
              <a:rPr lang="en-US">
                <a:solidFill>
                  <a:schemeClr val="bg1"/>
                </a:solidFill>
              </a:rPr>
              <a:t>Individual posed as a paralegal</a:t>
            </a:r>
          </a:p>
          <a:p>
            <a:r>
              <a:rPr lang="en-US">
                <a:solidFill>
                  <a:schemeClr val="bg1"/>
                </a:solidFill>
              </a:rPr>
              <a:t>Collected money for divorce services</a:t>
            </a:r>
          </a:p>
          <a:p>
            <a:r>
              <a:rPr lang="en-US">
                <a:solidFill>
                  <a:schemeClr val="bg1"/>
                </a:solidFill>
              </a:rPr>
              <a:t>No legal documents were filed</a:t>
            </a:r>
          </a:p>
          <a:p>
            <a:endParaRPr lang="en-US" dirty="0">
              <a:solidFill>
                <a:schemeClr val="bg1"/>
              </a:solidFill>
            </a:endParaRPr>
          </a:p>
        </p:txBody>
      </p:sp>
      <p:pic>
        <p:nvPicPr>
          <p:cNvPr id="7" name="Graphic 6" descr="Gavel">
            <a:extLst>
              <a:ext uri="{FF2B5EF4-FFF2-40B4-BE49-F238E27FC236}">
                <a16:creationId xmlns:a16="http://schemas.microsoft.com/office/drawing/2014/main" id="{5A129F13-E907-9F18-5999-64F307E76F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2000" y="1493930"/>
            <a:ext cx="3857625" cy="3857625"/>
          </a:xfrm>
          <a:prstGeom prst="rect">
            <a:avLst/>
          </a:prstGeom>
        </p:spPr>
      </p:pic>
      <p:sp>
        <p:nvSpPr>
          <p:cNvPr id="18" name="Isosceles Triangle 1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16772" y="4013200"/>
            <a:ext cx="3365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711052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E75A9D-757D-E0DC-2104-DA4EDE4486B0}"/>
              </a:ext>
            </a:extLst>
          </p:cNvPr>
          <p:cNvSpPr>
            <a:spLocks noGrp="1"/>
          </p:cNvSpPr>
          <p:nvPr>
            <p:ph type="title"/>
          </p:nvPr>
        </p:nvSpPr>
        <p:spPr>
          <a:xfrm>
            <a:off x="489360" y="1382486"/>
            <a:ext cx="2660686" cy="4093028"/>
          </a:xfrm>
        </p:spPr>
        <p:txBody>
          <a:bodyPr anchor="ctr">
            <a:normAutofit/>
          </a:bodyPr>
          <a:lstStyle/>
          <a:p>
            <a:r>
              <a:rPr lang="en-US" sz="3800"/>
              <a:t>Attorney Best Practices</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85F2AD3-0A31-AEAA-CF74-D9097D8E7AA3}"/>
              </a:ext>
            </a:extLst>
          </p:cNvPr>
          <p:cNvGraphicFramePr>
            <a:graphicFrameLocks noGrp="1"/>
          </p:cNvGraphicFramePr>
          <p:nvPr>
            <p:ph idx="1"/>
            <p:extLst>
              <p:ext uri="{D42A27DB-BD31-4B8C-83A1-F6EECF244321}">
                <p14:modId xmlns:p14="http://schemas.microsoft.com/office/powerpoint/2010/main" val="969094173"/>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8829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B974-BEE5-72B1-62D3-5F1F6A77E2CB}"/>
              </a:ext>
            </a:extLst>
          </p:cNvPr>
          <p:cNvSpPr>
            <a:spLocks noGrp="1"/>
          </p:cNvSpPr>
          <p:nvPr>
            <p:ph type="title"/>
          </p:nvPr>
        </p:nvSpPr>
        <p:spPr>
          <a:xfrm>
            <a:off x="965199" y="609600"/>
            <a:ext cx="7648121" cy="1099457"/>
          </a:xfrm>
        </p:spPr>
        <p:txBody>
          <a:bodyPr>
            <a:normAutofit/>
          </a:bodyPr>
          <a:lstStyle/>
          <a:p>
            <a:r>
              <a:rPr lang="en-US"/>
              <a:t>Paralegal Best Practices</a:t>
            </a:r>
            <a:endParaRPr lang="en-US" dirty="0"/>
          </a:p>
        </p:txBody>
      </p:sp>
      <p:graphicFrame>
        <p:nvGraphicFramePr>
          <p:cNvPr id="26" name="Content Placeholder 2">
            <a:extLst>
              <a:ext uri="{FF2B5EF4-FFF2-40B4-BE49-F238E27FC236}">
                <a16:creationId xmlns:a16="http://schemas.microsoft.com/office/drawing/2014/main" id="{B7BCB56E-27A5-2A04-E6DD-42407CCCACA8}"/>
              </a:ext>
            </a:extLst>
          </p:cNvPr>
          <p:cNvGraphicFramePr>
            <a:graphicFrameLocks noGrp="1"/>
          </p:cNvGraphicFramePr>
          <p:nvPr>
            <p:ph idx="1"/>
            <p:extLst>
              <p:ext uri="{D42A27DB-BD31-4B8C-83A1-F6EECF244321}">
                <p14:modId xmlns:p14="http://schemas.microsoft.com/office/powerpoint/2010/main" val="1564590142"/>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9345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AAF12-EACC-25A1-5738-ED2E238623BB}"/>
              </a:ext>
            </a:extLst>
          </p:cNvPr>
          <p:cNvSpPr>
            <a:spLocks noGrp="1"/>
          </p:cNvSpPr>
          <p:nvPr>
            <p:ph type="title"/>
          </p:nvPr>
        </p:nvSpPr>
        <p:spPr>
          <a:xfrm>
            <a:off x="2137171" y="609600"/>
            <a:ext cx="4818330" cy="1320800"/>
          </a:xfrm>
        </p:spPr>
        <p:txBody>
          <a:bodyPr>
            <a:normAutofit/>
          </a:bodyPr>
          <a:lstStyle/>
          <a:p>
            <a:pPr algn="ctr"/>
            <a:r>
              <a:rPr lang="en-US" dirty="0"/>
              <a:t>Key Take-Aways</a:t>
            </a:r>
          </a:p>
        </p:txBody>
      </p:sp>
      <p:sp>
        <p:nvSpPr>
          <p:cNvPr id="3" name="Content Placeholder 2">
            <a:extLst>
              <a:ext uri="{FF2B5EF4-FFF2-40B4-BE49-F238E27FC236}">
                <a16:creationId xmlns:a16="http://schemas.microsoft.com/office/drawing/2014/main" id="{1542159E-FFB6-6626-6199-0D79A180BFFB}"/>
              </a:ext>
            </a:extLst>
          </p:cNvPr>
          <p:cNvSpPr>
            <a:spLocks noGrp="1"/>
          </p:cNvSpPr>
          <p:nvPr>
            <p:ph idx="1"/>
          </p:nvPr>
        </p:nvSpPr>
        <p:spPr>
          <a:xfrm>
            <a:off x="2137171" y="1335314"/>
            <a:ext cx="5947286" cy="4913085"/>
          </a:xfrm>
        </p:spPr>
        <p:txBody>
          <a:bodyPr>
            <a:normAutofit/>
          </a:bodyPr>
          <a:lstStyle/>
          <a:p>
            <a:pPr>
              <a:lnSpc>
                <a:spcPct val="90000"/>
              </a:lnSpc>
            </a:pPr>
            <a:r>
              <a:rPr lang="en-US" sz="2000" dirty="0"/>
              <a:t>Unauthorized practice of law threatens the integrity of the legal profession</a:t>
            </a:r>
          </a:p>
          <a:p>
            <a:pPr>
              <a:lnSpc>
                <a:spcPct val="90000"/>
              </a:lnSpc>
            </a:pPr>
            <a:r>
              <a:rPr lang="en-US" sz="2000" dirty="0"/>
              <a:t>Ethics violations can lead to termination, civil liability, and criminal prosecution</a:t>
            </a:r>
          </a:p>
          <a:p>
            <a:pPr>
              <a:lnSpc>
                <a:spcPct val="90000"/>
              </a:lnSpc>
            </a:pPr>
            <a:r>
              <a:rPr lang="en-US" sz="2000" dirty="0"/>
              <a:t>Attorneys must supervise nonlawyer staff</a:t>
            </a:r>
          </a:p>
          <a:p>
            <a:pPr>
              <a:lnSpc>
                <a:spcPct val="90000"/>
              </a:lnSpc>
            </a:pPr>
            <a:r>
              <a:rPr lang="en-US" sz="2000" dirty="0"/>
              <a:t>Strong supervision and internal controls are essential</a:t>
            </a:r>
          </a:p>
          <a:p>
            <a:pPr>
              <a:lnSpc>
                <a:spcPct val="90000"/>
              </a:lnSpc>
            </a:pPr>
            <a:r>
              <a:rPr lang="en-US" sz="2000" dirty="0"/>
              <a:t>Paralegals must maintain clear ethical boundaries</a:t>
            </a:r>
          </a:p>
          <a:p>
            <a:pPr>
              <a:lnSpc>
                <a:spcPct val="90000"/>
              </a:lnSpc>
            </a:pPr>
            <a:r>
              <a:rPr lang="en-US" sz="2000" dirty="0"/>
              <a:t>Education and policies prevent violations</a:t>
            </a:r>
          </a:p>
          <a:p>
            <a:pPr>
              <a:lnSpc>
                <a:spcPct val="90000"/>
              </a:lnSpc>
            </a:pPr>
            <a:r>
              <a:rPr lang="en-US" sz="2000" dirty="0"/>
              <a:t>Integrity and professionalism are fundamental to legal practice</a:t>
            </a:r>
          </a:p>
          <a:p>
            <a:pPr>
              <a:lnSpc>
                <a:spcPct val="90000"/>
              </a:lnSpc>
            </a:pPr>
            <a:endParaRPr lang="en-US" dirty="0"/>
          </a:p>
        </p:txBody>
      </p:sp>
      <p:pic>
        <p:nvPicPr>
          <p:cNvPr id="5" name="Picture 4" descr="Two people holding each other's hands">
            <a:extLst>
              <a:ext uri="{FF2B5EF4-FFF2-40B4-BE49-F238E27FC236}">
                <a16:creationId xmlns:a16="http://schemas.microsoft.com/office/drawing/2014/main" id="{E79446C5-646D-B717-9A6D-20A41CC334BE}"/>
              </a:ext>
            </a:extLst>
          </p:cNvPr>
          <p:cNvPicPr>
            <a:picLocks noChangeAspect="1"/>
          </p:cNvPicPr>
          <p:nvPr/>
        </p:nvPicPr>
        <p:blipFill>
          <a:blip r:embed="rId2"/>
          <a:srcRect l="39498" r="40573" b="1"/>
          <a:stretch>
            <a:fillRect/>
          </a:stretch>
        </p:blipFill>
        <p:spPr>
          <a:xfrm>
            <a:off x="20" y="10"/>
            <a:ext cx="2050522"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Tree>
    <p:extLst>
      <p:ext uri="{BB962C8B-B14F-4D97-AF65-F5344CB8AC3E}">
        <p14:creationId xmlns:p14="http://schemas.microsoft.com/office/powerpoint/2010/main" val="4106726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2928-878D-DDCF-BB92-C14599780705}"/>
              </a:ext>
            </a:extLst>
          </p:cNvPr>
          <p:cNvSpPr>
            <a:spLocks noGrp="1"/>
          </p:cNvSpPr>
          <p:nvPr>
            <p:ph type="title"/>
          </p:nvPr>
        </p:nvSpPr>
        <p:spPr>
          <a:xfrm>
            <a:off x="489360" y="1382486"/>
            <a:ext cx="2660686" cy="4093028"/>
          </a:xfrm>
        </p:spPr>
        <p:txBody>
          <a:bodyPr anchor="ctr">
            <a:normAutofit/>
          </a:bodyPr>
          <a:lstStyle/>
          <a:p>
            <a:r>
              <a:rPr lang="en-US" sz="2900"/>
              <a:t>Administrative Agency Exceptions (Florida)</a:t>
            </a:r>
          </a:p>
        </p:txBody>
      </p:sp>
      <p:graphicFrame>
        <p:nvGraphicFramePr>
          <p:cNvPr id="34" name="Content Placeholder 2">
            <a:extLst>
              <a:ext uri="{FF2B5EF4-FFF2-40B4-BE49-F238E27FC236}">
                <a16:creationId xmlns:a16="http://schemas.microsoft.com/office/drawing/2014/main" id="{13F92F4A-076B-F436-3CD7-29C085C91443}"/>
              </a:ext>
            </a:extLst>
          </p:cNvPr>
          <p:cNvGraphicFramePr>
            <a:graphicFrameLocks noGrp="1"/>
          </p:cNvGraphicFramePr>
          <p:nvPr>
            <p:ph idx="1"/>
            <p:extLst>
              <p:ext uri="{D42A27DB-BD31-4B8C-83A1-F6EECF244321}">
                <p14:modId xmlns:p14="http://schemas.microsoft.com/office/powerpoint/2010/main" val="2368077296"/>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2919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957E-29DA-F6AF-916E-C2E4FF75BB10}"/>
              </a:ext>
            </a:extLst>
          </p:cNvPr>
          <p:cNvSpPr>
            <a:spLocks noGrp="1"/>
          </p:cNvSpPr>
          <p:nvPr>
            <p:ph type="title"/>
          </p:nvPr>
        </p:nvSpPr>
        <p:spPr>
          <a:xfrm>
            <a:off x="508000" y="609600"/>
            <a:ext cx="6447501" cy="1320800"/>
          </a:xfrm>
        </p:spPr>
        <p:txBody>
          <a:bodyPr anchor="t">
            <a:normAutofit/>
          </a:bodyPr>
          <a:lstStyle/>
          <a:p>
            <a:pPr>
              <a:lnSpc>
                <a:spcPct val="90000"/>
              </a:lnSpc>
            </a:pPr>
            <a:r>
              <a:rPr lang="en-US" sz="2800"/>
              <a:t>Section 120.57(1)(b), Florida Statutes</a:t>
            </a:r>
            <a:br>
              <a:rPr lang="en-US" sz="2800"/>
            </a:br>
            <a:endParaRPr lang="en-US" sz="2800"/>
          </a:p>
        </p:txBody>
      </p:sp>
      <p:sp>
        <p:nvSpPr>
          <p:cNvPr id="3" name="Content Placeholder 2">
            <a:extLst>
              <a:ext uri="{FF2B5EF4-FFF2-40B4-BE49-F238E27FC236}">
                <a16:creationId xmlns:a16="http://schemas.microsoft.com/office/drawing/2014/main" id="{BCC3496B-45F8-90AE-77E3-F697748A79D9}"/>
              </a:ext>
            </a:extLst>
          </p:cNvPr>
          <p:cNvSpPr>
            <a:spLocks noGrp="1"/>
          </p:cNvSpPr>
          <p:nvPr>
            <p:ph idx="1"/>
          </p:nvPr>
        </p:nvSpPr>
        <p:spPr>
          <a:xfrm>
            <a:off x="3047370" y="1088571"/>
            <a:ext cx="5588630" cy="5159829"/>
          </a:xfrm>
        </p:spPr>
        <p:txBody>
          <a:bodyPr>
            <a:normAutofit lnSpcReduction="10000"/>
          </a:bodyPr>
          <a:lstStyle/>
          <a:p>
            <a:pPr algn="l"/>
            <a:endParaRPr lang="en-US" sz="1600" i="0" dirty="0">
              <a:solidFill>
                <a:srgbClr val="0D0D0D"/>
              </a:solidFill>
              <a:effectLst/>
              <a:latin typeface="-apple-system-body"/>
            </a:endParaRPr>
          </a:p>
          <a:p>
            <a:pPr marL="0" indent="0" algn="l">
              <a:buNone/>
            </a:pPr>
            <a:r>
              <a:rPr lang="en-US" b="1" i="0" dirty="0">
                <a:solidFill>
                  <a:srgbClr val="0D0D0D"/>
                </a:solidFill>
                <a:effectLst/>
                <a:latin typeface="-apple-system-body"/>
              </a:rPr>
              <a:t>§ 120.57(1)(b) — Rights of Parties in Administrative Hearings</a:t>
            </a:r>
          </a:p>
          <a:p>
            <a:pPr marL="0" indent="0" algn="l">
              <a:buNone/>
            </a:pPr>
            <a:r>
              <a:rPr lang="en-US" i="0" dirty="0">
                <a:solidFill>
                  <a:srgbClr val="0D0D0D"/>
                </a:solidFill>
                <a:effectLst/>
                <a:latin typeface="-apple-system-body"/>
              </a:rPr>
              <a:t>Parties have the right to:</a:t>
            </a:r>
          </a:p>
          <a:p>
            <a:pPr algn="l">
              <a:buFont typeface="Arial" panose="020B0604020202020204" pitchFamily="34" charset="0"/>
              <a:buChar char="•"/>
            </a:pPr>
            <a:r>
              <a:rPr lang="en-US" i="0" dirty="0">
                <a:solidFill>
                  <a:srgbClr val="0D0D0D"/>
                </a:solidFill>
                <a:effectLst/>
                <a:latin typeface="-apple-system-body"/>
              </a:rPr>
              <a:t>Be heard — respond and present evidence and argument</a:t>
            </a:r>
          </a:p>
          <a:p>
            <a:pPr algn="l">
              <a:buFont typeface="Arial" panose="020B0604020202020204" pitchFamily="34" charset="0"/>
              <a:buChar char="•"/>
            </a:pPr>
            <a:r>
              <a:rPr lang="en-US" i="0" dirty="0">
                <a:solidFill>
                  <a:srgbClr val="0D0D0D"/>
                </a:solidFill>
                <a:effectLst/>
                <a:latin typeface="-apple-system-body"/>
              </a:rPr>
              <a:t>Cross-examine witnesses</a:t>
            </a:r>
          </a:p>
          <a:p>
            <a:pPr algn="l">
              <a:buFont typeface="Arial" panose="020B0604020202020204" pitchFamily="34" charset="0"/>
              <a:buChar char="•"/>
            </a:pPr>
            <a:r>
              <a:rPr lang="en-US" i="0" dirty="0">
                <a:solidFill>
                  <a:srgbClr val="0D0D0D"/>
                </a:solidFill>
                <a:effectLst/>
                <a:latin typeface="-apple-system-body"/>
              </a:rPr>
              <a:t>Present rebuttal evidence</a:t>
            </a:r>
          </a:p>
          <a:p>
            <a:pPr algn="l">
              <a:buFont typeface="Arial" panose="020B0604020202020204" pitchFamily="34" charset="0"/>
              <a:buChar char="•"/>
            </a:pPr>
            <a:r>
              <a:rPr lang="en-US" i="0" dirty="0">
                <a:solidFill>
                  <a:srgbClr val="0D0D0D"/>
                </a:solidFill>
                <a:effectLst/>
                <a:latin typeface="-apple-system-body"/>
              </a:rPr>
              <a:t>Submit proposed findings and orders</a:t>
            </a:r>
          </a:p>
          <a:p>
            <a:pPr algn="l">
              <a:buFont typeface="Arial" panose="020B0604020202020204" pitchFamily="34" charset="0"/>
              <a:buChar char="•"/>
            </a:pPr>
            <a:r>
              <a:rPr lang="en-US" i="0" dirty="0">
                <a:solidFill>
                  <a:srgbClr val="0D0D0D"/>
                </a:solidFill>
                <a:effectLst/>
                <a:latin typeface="-apple-system-body"/>
              </a:rPr>
              <a:t>Challenge the recommended order through exceptions</a:t>
            </a:r>
          </a:p>
          <a:p>
            <a:pPr algn="l">
              <a:buFont typeface="Arial" panose="020B0604020202020204" pitchFamily="34" charset="0"/>
              <a:buChar char="•"/>
            </a:pPr>
            <a:r>
              <a:rPr lang="en-US" i="0" dirty="0">
                <a:solidFill>
                  <a:srgbClr val="0D0D0D"/>
                </a:solidFill>
                <a:effectLst/>
                <a:highlight>
                  <a:srgbClr val="FFFF00"/>
                </a:highlight>
                <a:latin typeface="-apple-system-body"/>
              </a:rPr>
              <a:t>Be represented by counsel or another qualified representative</a:t>
            </a:r>
          </a:p>
          <a:p>
            <a:pPr algn="l">
              <a:buFont typeface="Arial" panose="020B0604020202020204" pitchFamily="34" charset="0"/>
              <a:buChar char="•"/>
            </a:pPr>
            <a:r>
              <a:rPr lang="en-US" i="0" dirty="0">
                <a:solidFill>
                  <a:srgbClr val="0D0D0D"/>
                </a:solidFill>
                <a:effectLst/>
                <a:latin typeface="-apple-system-body"/>
              </a:rPr>
              <a:t>Challenge public communications considered by the agency</a:t>
            </a:r>
          </a:p>
        </p:txBody>
      </p:sp>
      <p:pic>
        <p:nvPicPr>
          <p:cNvPr id="7" name="Graphic 6" descr="Gavel">
            <a:extLst>
              <a:ext uri="{FF2B5EF4-FFF2-40B4-BE49-F238E27FC236}">
                <a16:creationId xmlns:a16="http://schemas.microsoft.com/office/drawing/2014/main" id="{2545FBF8-C36D-46B7-C579-02224B9563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105" y="2159331"/>
            <a:ext cx="2186980" cy="2186980"/>
          </a:xfrm>
          <a:prstGeom prst="rect">
            <a:avLst/>
          </a:prstGeom>
        </p:spPr>
      </p:pic>
    </p:spTree>
    <p:extLst>
      <p:ext uri="{BB962C8B-B14F-4D97-AF65-F5344CB8AC3E}">
        <p14:creationId xmlns:p14="http://schemas.microsoft.com/office/powerpoint/2010/main" val="3499206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EF48AD-A491-DFC2-1675-87F53E678BEE}"/>
              </a:ext>
            </a:extLst>
          </p:cNvPr>
          <p:cNvSpPr>
            <a:spLocks noGrp="1"/>
          </p:cNvSpPr>
          <p:nvPr>
            <p:ph idx="1"/>
          </p:nvPr>
        </p:nvSpPr>
        <p:spPr>
          <a:xfrm>
            <a:off x="508000" y="310896"/>
            <a:ext cx="4521200" cy="6035040"/>
          </a:xfrm>
        </p:spPr>
        <p:txBody>
          <a:bodyPr anchor="ctr">
            <a:normAutofit/>
          </a:bodyPr>
          <a:lstStyle/>
          <a:p>
            <a:pPr marL="0" indent="0">
              <a:lnSpc>
                <a:spcPct val="90000"/>
              </a:lnSpc>
              <a:buNone/>
            </a:pPr>
            <a:r>
              <a:rPr lang="en-US" sz="2800" i="0" dirty="0">
                <a:effectLst/>
                <a:latin typeface="Trebuchet MS" panose="020B0603020202020204" pitchFamily="34" charset="0"/>
              </a:rPr>
              <a:t>The Presiding Officer evaluates the Representative’s knowledge.</a:t>
            </a:r>
          </a:p>
          <a:p>
            <a:pPr marL="0" indent="0">
              <a:lnSpc>
                <a:spcPct val="90000"/>
              </a:lnSpc>
              <a:buNone/>
            </a:pPr>
            <a:r>
              <a:rPr lang="en-US" sz="2800" i="0" dirty="0">
                <a:effectLst/>
                <a:latin typeface="Trebuchet MS" panose="020B0603020202020204" pitchFamily="34" charset="0"/>
              </a:rPr>
              <a:t>If the Representative is Not Qualified</a:t>
            </a:r>
          </a:p>
          <a:p>
            <a:pPr>
              <a:lnSpc>
                <a:spcPct val="90000"/>
              </a:lnSpc>
              <a:buFont typeface="Arial" panose="020B0604020202020204" pitchFamily="34" charset="0"/>
              <a:buChar char="•"/>
            </a:pPr>
            <a:r>
              <a:rPr lang="en-US" sz="2800" i="0" dirty="0">
                <a:effectLst/>
                <a:latin typeface="Trebuchet MS" panose="020B0603020202020204" pitchFamily="34" charset="0"/>
              </a:rPr>
              <a:t>The presiding officer must state the reasons in writing.</a:t>
            </a:r>
          </a:p>
          <a:p>
            <a:pPr>
              <a:lnSpc>
                <a:spcPct val="90000"/>
              </a:lnSpc>
              <a:buFont typeface="Arial" panose="020B0604020202020204" pitchFamily="34" charset="0"/>
              <a:buChar char="•"/>
            </a:pPr>
            <a:r>
              <a:rPr lang="en-US" sz="2800" i="0" dirty="0">
                <a:effectLst/>
                <a:latin typeface="Trebuchet MS" panose="020B0603020202020204" pitchFamily="34" charset="0"/>
              </a:rPr>
              <a:t>The decision becomes part of the official record.</a:t>
            </a:r>
          </a:p>
          <a:p>
            <a:pPr marL="0" indent="0">
              <a:lnSpc>
                <a:spcPct val="90000"/>
              </a:lnSpc>
              <a:buNone/>
            </a:pPr>
            <a:endParaRPr lang="en-US" sz="1500"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3721395"/>
            <a:ext cx="325917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E9FDA8A-E0BE-86D2-FC01-7ACBDE806061}"/>
              </a:ext>
            </a:extLst>
          </p:cNvPr>
          <p:cNvSpPr>
            <a:spLocks noGrp="1"/>
          </p:cNvSpPr>
          <p:nvPr>
            <p:ph type="title"/>
          </p:nvPr>
        </p:nvSpPr>
        <p:spPr>
          <a:xfrm>
            <a:off x="5872243" y="1253067"/>
            <a:ext cx="2528807" cy="4351866"/>
          </a:xfrm>
        </p:spPr>
        <p:txBody>
          <a:bodyPr anchor="ctr">
            <a:normAutofit/>
          </a:bodyPr>
          <a:lstStyle/>
          <a:p>
            <a:r>
              <a:rPr lang="en-US" sz="2500" dirty="0">
                <a:solidFill>
                  <a:schemeClr val="bg1"/>
                </a:solidFill>
              </a:rPr>
              <a:t>Rule 28‑106.106 – Qualified Representatives</a:t>
            </a:r>
            <a:br>
              <a:rPr lang="en-US" sz="2500" dirty="0">
                <a:solidFill>
                  <a:schemeClr val="bg1"/>
                </a:solidFill>
              </a:rPr>
            </a:br>
            <a:br>
              <a:rPr lang="en-US" sz="2500" dirty="0">
                <a:solidFill>
                  <a:schemeClr val="bg1"/>
                </a:solidFill>
              </a:rPr>
            </a:br>
            <a:endParaRPr lang="en-US" sz="2500" dirty="0">
              <a:solidFill>
                <a:schemeClr val="bg1"/>
              </a:solidFill>
            </a:endParaRPr>
          </a:p>
        </p:txBody>
      </p:sp>
    </p:spTree>
    <p:extLst>
      <p:ext uri="{BB962C8B-B14F-4D97-AF65-F5344CB8AC3E}">
        <p14:creationId xmlns:p14="http://schemas.microsoft.com/office/powerpoint/2010/main" val="3579257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E9FDA8A-E0BE-86D2-FC01-7ACBDE806061}"/>
              </a:ext>
            </a:extLst>
          </p:cNvPr>
          <p:cNvSpPr>
            <a:spLocks noGrp="1"/>
          </p:cNvSpPr>
          <p:nvPr>
            <p:ph type="title"/>
          </p:nvPr>
        </p:nvSpPr>
        <p:spPr>
          <a:xfrm>
            <a:off x="508000" y="609600"/>
            <a:ext cx="2882531" cy="5175624"/>
          </a:xfrm>
        </p:spPr>
        <p:txBody>
          <a:bodyPr anchor="ctr">
            <a:normAutofit/>
          </a:bodyPr>
          <a:lstStyle/>
          <a:p>
            <a:r>
              <a:rPr lang="en-US" sz="2800">
                <a:solidFill>
                  <a:schemeClr val="tx1">
                    <a:lumMod val="85000"/>
                    <a:lumOff val="15000"/>
                  </a:schemeClr>
                </a:solidFill>
              </a:rPr>
              <a:t>Rule 28‑106.106 – Qualified Representatives</a:t>
            </a:r>
            <a:br>
              <a:rPr lang="en-US" sz="2800">
                <a:solidFill>
                  <a:schemeClr val="tx1">
                    <a:lumMod val="85000"/>
                    <a:lumOff val="15000"/>
                  </a:schemeClr>
                </a:solidFill>
              </a:rPr>
            </a:br>
            <a:endParaRPr lang="en-US" sz="2800">
              <a:solidFill>
                <a:schemeClr val="tx1">
                  <a:lumMod val="85000"/>
                  <a:lumOff val="15000"/>
                </a:schemeClr>
              </a:solidFill>
            </a:endParaRP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4EF48AD-A491-DFC2-1675-87F53E678BEE}"/>
              </a:ext>
            </a:extLst>
          </p:cNvPr>
          <p:cNvSpPr>
            <a:spLocks noGrp="1"/>
          </p:cNvSpPr>
          <p:nvPr>
            <p:ph idx="1"/>
          </p:nvPr>
        </p:nvSpPr>
        <p:spPr>
          <a:xfrm>
            <a:off x="4572000" y="310896"/>
            <a:ext cx="4148535" cy="6007608"/>
          </a:xfrm>
        </p:spPr>
        <p:txBody>
          <a:bodyPr anchor="ctr">
            <a:noAutofit/>
          </a:bodyPr>
          <a:lstStyle/>
          <a:p>
            <a:pPr marL="0" indent="0">
              <a:lnSpc>
                <a:spcPct val="90000"/>
              </a:lnSpc>
              <a:buNone/>
            </a:pPr>
            <a:r>
              <a:rPr lang="en-US" sz="2400" b="1" i="0" dirty="0">
                <a:solidFill>
                  <a:schemeClr val="bg2"/>
                </a:solidFill>
                <a:effectLst/>
                <a:latin typeface="+mj-lt"/>
              </a:rPr>
              <a:t>Person seeking to be represented by a </a:t>
            </a:r>
            <a:r>
              <a:rPr lang="en-US" sz="2400" b="1" dirty="0">
                <a:solidFill>
                  <a:schemeClr val="bg2"/>
                </a:solidFill>
                <a:latin typeface="+mj-lt"/>
              </a:rPr>
              <a:t>Qualified Representative has certain filing requirements.</a:t>
            </a:r>
          </a:p>
          <a:p>
            <a:pPr marL="0" indent="0">
              <a:lnSpc>
                <a:spcPct val="90000"/>
              </a:lnSpc>
              <a:buNone/>
            </a:pPr>
            <a:endParaRPr lang="en-US" sz="2400" b="1" dirty="0">
              <a:solidFill>
                <a:schemeClr val="bg2"/>
              </a:solidFill>
              <a:latin typeface="+mj-lt"/>
            </a:endParaRPr>
          </a:p>
          <a:p>
            <a:pPr marL="0" indent="0">
              <a:lnSpc>
                <a:spcPct val="90000"/>
              </a:lnSpc>
              <a:buNone/>
            </a:pPr>
            <a:r>
              <a:rPr lang="en-US" sz="2400" b="1" i="0" dirty="0">
                <a:solidFill>
                  <a:schemeClr val="bg2"/>
                </a:solidFill>
                <a:effectLst/>
                <a:latin typeface="+mj-lt"/>
              </a:rPr>
              <a:t>Presiding Officer must make the QR determination in a “reasonable time.”</a:t>
            </a:r>
          </a:p>
          <a:p>
            <a:pPr marL="0" indent="0">
              <a:lnSpc>
                <a:spcPct val="90000"/>
              </a:lnSpc>
              <a:buNone/>
            </a:pPr>
            <a:endParaRPr lang="en-US" sz="2400" b="1" i="0" dirty="0">
              <a:solidFill>
                <a:schemeClr val="bg2"/>
              </a:solidFill>
              <a:effectLst/>
              <a:latin typeface="+mj-lt"/>
            </a:endParaRPr>
          </a:p>
          <a:p>
            <a:pPr marL="0" indent="0">
              <a:lnSpc>
                <a:spcPct val="90000"/>
              </a:lnSpc>
              <a:buNone/>
            </a:pPr>
            <a:r>
              <a:rPr lang="en-US" sz="2400" b="1" dirty="0">
                <a:solidFill>
                  <a:schemeClr val="bg2"/>
                </a:solidFill>
                <a:latin typeface="+mj-lt"/>
              </a:rPr>
              <a:t>Once qualified, a QR has the same rights and responsibilities as an attorney.</a:t>
            </a:r>
            <a:endParaRPr lang="en-US" sz="2400" b="0" i="0" dirty="0">
              <a:solidFill>
                <a:schemeClr val="bg2"/>
              </a:solidFill>
              <a:effectLst/>
              <a:latin typeface="-apple-system-body"/>
            </a:endParaRPr>
          </a:p>
        </p:txBody>
      </p:sp>
    </p:spTree>
    <p:extLst>
      <p:ext uri="{BB962C8B-B14F-4D97-AF65-F5344CB8AC3E}">
        <p14:creationId xmlns:p14="http://schemas.microsoft.com/office/powerpoint/2010/main" val="1922021651"/>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0998380-091B-FA75-8A5D-57EFC879517D}"/>
              </a:ext>
            </a:extLst>
          </p:cNvPr>
          <p:cNvSpPr>
            <a:spLocks noGrp="1"/>
          </p:cNvSpPr>
          <p:nvPr>
            <p:ph type="title"/>
          </p:nvPr>
        </p:nvSpPr>
        <p:spPr>
          <a:xfrm>
            <a:off x="482600" y="816638"/>
            <a:ext cx="2525519" cy="5224724"/>
          </a:xfrm>
        </p:spPr>
        <p:txBody>
          <a:bodyPr anchor="ctr">
            <a:normAutofit/>
          </a:bodyPr>
          <a:lstStyle/>
          <a:p>
            <a:r>
              <a:rPr lang="en-US" sz="3100"/>
              <a:t>Rule 28‑106.105 – Appearances</a:t>
            </a:r>
            <a:br>
              <a:rPr lang="en-US" sz="3100"/>
            </a:br>
            <a:endParaRPr lang="en-US" sz="3100"/>
          </a:p>
        </p:txBody>
      </p:sp>
      <p:sp>
        <p:nvSpPr>
          <p:cNvPr id="3" name="Content Placeholder 2">
            <a:extLst>
              <a:ext uri="{FF2B5EF4-FFF2-40B4-BE49-F238E27FC236}">
                <a16:creationId xmlns:a16="http://schemas.microsoft.com/office/drawing/2014/main" id="{6C1FFB01-B075-48A6-F2F8-37A978922129}"/>
              </a:ext>
            </a:extLst>
          </p:cNvPr>
          <p:cNvSpPr>
            <a:spLocks noGrp="1"/>
          </p:cNvSpPr>
          <p:nvPr>
            <p:ph idx="1"/>
          </p:nvPr>
        </p:nvSpPr>
        <p:spPr>
          <a:xfrm>
            <a:off x="3490721" y="539496"/>
            <a:ext cx="4940041" cy="5501866"/>
          </a:xfrm>
        </p:spPr>
        <p:txBody>
          <a:bodyPr anchor="ctr">
            <a:noAutofit/>
          </a:bodyPr>
          <a:lstStyle/>
          <a:p>
            <a:pPr>
              <a:lnSpc>
                <a:spcPct val="90000"/>
              </a:lnSpc>
              <a:buFont typeface="Arial" panose="020B0604020202020204" pitchFamily="34" charset="0"/>
              <a:buChar char="•"/>
            </a:pPr>
            <a:r>
              <a:rPr lang="en-US" sz="1600" i="0" dirty="0">
                <a:effectLst/>
                <a:latin typeface="Trebuchet MS" panose="020B0603020202020204" pitchFamily="34" charset="0"/>
              </a:rPr>
              <a:t>Counsel or a qualified representative who files a hearing request is deemed counsel/ representative of record</a:t>
            </a:r>
          </a:p>
          <a:p>
            <a:pPr>
              <a:lnSpc>
                <a:spcPct val="90000"/>
              </a:lnSpc>
              <a:buFont typeface="Arial" panose="020B0604020202020204" pitchFamily="34" charset="0"/>
              <a:buChar char="•"/>
            </a:pPr>
            <a:r>
              <a:rPr lang="en-US" sz="1600" i="0" dirty="0">
                <a:effectLst/>
                <a:latin typeface="Trebuchet MS" panose="020B0603020202020204" pitchFamily="34" charset="0"/>
              </a:rPr>
              <a:t>Others seeking to appear must file a Notice of Appearance</a:t>
            </a:r>
          </a:p>
          <a:p>
            <a:pPr marL="0" indent="0">
              <a:lnSpc>
                <a:spcPct val="90000"/>
              </a:lnSpc>
              <a:buNone/>
            </a:pPr>
            <a:r>
              <a:rPr lang="en-US" sz="1600" i="0" u="sng" dirty="0">
                <a:effectLst/>
                <a:latin typeface="Trebuchet MS" panose="020B0603020202020204" pitchFamily="34" charset="0"/>
              </a:rPr>
              <a:t>Effect of Representation</a:t>
            </a:r>
          </a:p>
          <a:p>
            <a:pPr>
              <a:lnSpc>
                <a:spcPct val="90000"/>
              </a:lnSpc>
              <a:buFont typeface="Arial" panose="020B0604020202020204" pitchFamily="34" charset="0"/>
              <a:buChar char="•"/>
            </a:pPr>
            <a:r>
              <a:rPr lang="en-US" sz="1600" i="0" dirty="0">
                <a:effectLst/>
                <a:latin typeface="Trebuchet MS" panose="020B0603020202020204" pitchFamily="34" charset="0"/>
              </a:rPr>
              <a:t>Service on counsel or the qualified representative = service on the party</a:t>
            </a:r>
          </a:p>
          <a:p>
            <a:pPr marL="0" indent="0">
              <a:lnSpc>
                <a:spcPct val="90000"/>
              </a:lnSpc>
              <a:buNone/>
            </a:pPr>
            <a:r>
              <a:rPr lang="en-US" sz="1600" i="0" u="sng" dirty="0">
                <a:effectLst/>
                <a:latin typeface="Trebuchet MS" panose="020B0603020202020204" pitchFamily="34" charset="0"/>
              </a:rPr>
              <a:t>Withdrawal</a:t>
            </a:r>
          </a:p>
          <a:p>
            <a:pPr>
              <a:lnSpc>
                <a:spcPct val="90000"/>
              </a:lnSpc>
              <a:buFont typeface="Arial" panose="020B0604020202020204" pitchFamily="34" charset="0"/>
              <a:buChar char="•"/>
            </a:pPr>
            <a:r>
              <a:rPr lang="en-US" sz="1600" i="0" dirty="0">
                <a:effectLst/>
                <a:latin typeface="Trebuchet MS" panose="020B0603020202020204" pitchFamily="34" charset="0"/>
              </a:rPr>
              <a:t>Requires a written motion</a:t>
            </a:r>
          </a:p>
          <a:p>
            <a:pPr>
              <a:lnSpc>
                <a:spcPct val="90000"/>
              </a:lnSpc>
              <a:buFont typeface="Arial" panose="020B0604020202020204" pitchFamily="34" charset="0"/>
              <a:buChar char="•"/>
            </a:pPr>
            <a:r>
              <a:rPr lang="en-US" sz="1600" i="0" dirty="0">
                <a:effectLst/>
                <a:latin typeface="Trebuchet MS" panose="020B0603020202020204" pitchFamily="34" charset="0"/>
              </a:rPr>
              <a:t>Must show good cause</a:t>
            </a:r>
          </a:p>
          <a:p>
            <a:pPr>
              <a:lnSpc>
                <a:spcPct val="90000"/>
              </a:lnSpc>
              <a:buFont typeface="Arial" panose="020B0604020202020204" pitchFamily="34" charset="0"/>
              <a:buChar char="•"/>
            </a:pPr>
            <a:r>
              <a:rPr lang="en-US" sz="1600" i="0" dirty="0">
                <a:effectLst/>
                <a:latin typeface="Trebuchet MS" panose="020B0603020202020204" pitchFamily="34" charset="0"/>
              </a:rPr>
              <a:t>Motion must be served on the represented party and all parties of record</a:t>
            </a:r>
          </a:p>
          <a:p>
            <a:pPr>
              <a:lnSpc>
                <a:spcPct val="90000"/>
              </a:lnSpc>
              <a:buFont typeface="Arial" panose="020B0604020202020204" pitchFamily="34" charset="0"/>
              <a:buChar char="•"/>
            </a:pPr>
            <a:r>
              <a:rPr lang="en-US" sz="1600" i="0" dirty="0">
                <a:effectLst/>
                <a:latin typeface="Trebuchet MS" panose="020B0603020202020204" pitchFamily="34" charset="0"/>
              </a:rPr>
              <a:t>Must include the party’s contact information</a:t>
            </a:r>
          </a:p>
          <a:p>
            <a:pPr marL="0" indent="0">
              <a:lnSpc>
                <a:spcPct val="90000"/>
              </a:lnSpc>
              <a:buNone/>
            </a:pPr>
            <a:r>
              <a:rPr lang="en-US" sz="1600" i="0" u="sng" dirty="0">
                <a:effectLst/>
                <a:latin typeface="Trebuchet MS" panose="020B0603020202020204" pitchFamily="34" charset="0"/>
              </a:rPr>
              <a:t>Qualified Representative Status</a:t>
            </a:r>
          </a:p>
          <a:p>
            <a:pPr>
              <a:lnSpc>
                <a:spcPct val="90000"/>
              </a:lnSpc>
              <a:buFont typeface="Arial" panose="020B0604020202020204" pitchFamily="34" charset="0"/>
              <a:buChar char="•"/>
            </a:pPr>
            <a:r>
              <a:rPr lang="en-US" sz="1600" i="0" dirty="0">
                <a:effectLst/>
                <a:latin typeface="Trebuchet MS" panose="020B0603020202020204" pitchFamily="34" charset="0"/>
              </a:rPr>
              <a:t>A representative who files an initial pleading or notice of appearance remains representative of record until the presiding officer determines whether the representative is qualified under Rule 28-106.106.</a:t>
            </a:r>
          </a:p>
        </p:txBody>
      </p:sp>
    </p:spTree>
    <p:extLst>
      <p:ext uri="{BB962C8B-B14F-4D97-AF65-F5344CB8AC3E}">
        <p14:creationId xmlns:p14="http://schemas.microsoft.com/office/powerpoint/2010/main" val="2429309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FE6AAB72-652A-87B8-7A2F-BC5ED04A3CA0}"/>
              </a:ext>
            </a:extLst>
          </p:cNvPr>
          <p:cNvSpPr>
            <a:spLocks noGrp="1"/>
          </p:cNvSpPr>
          <p:nvPr>
            <p:ph idx="1"/>
          </p:nvPr>
        </p:nvSpPr>
        <p:spPr>
          <a:xfrm>
            <a:off x="508000" y="429768"/>
            <a:ext cx="4616450" cy="5175165"/>
          </a:xfrm>
        </p:spPr>
        <p:txBody>
          <a:bodyPr anchor="ctr">
            <a:normAutofit/>
          </a:bodyPr>
          <a:lstStyle/>
          <a:p>
            <a:pPr marL="0" indent="0">
              <a:buNone/>
            </a:pPr>
            <a:r>
              <a:rPr lang="en-US" sz="2400" i="0" dirty="0">
                <a:effectLst/>
                <a:latin typeface="-apple-system-body"/>
              </a:rPr>
              <a:t>Mandatory Duties of Qualified Representatives</a:t>
            </a:r>
          </a:p>
          <a:p>
            <a:pPr>
              <a:buFont typeface="Arial" panose="020B0604020202020204" pitchFamily="34" charset="0"/>
              <a:buChar char="•"/>
            </a:pPr>
            <a:r>
              <a:rPr lang="en-US" sz="2400" i="0" dirty="0">
                <a:effectLst/>
                <a:latin typeface="-apple-system-body"/>
              </a:rPr>
              <a:t>Due Diligence</a:t>
            </a:r>
          </a:p>
          <a:p>
            <a:pPr marL="742950" lvl="1" indent="-285750">
              <a:buFont typeface="Arial" panose="020B0604020202020204" pitchFamily="34" charset="0"/>
              <a:buChar char="•"/>
            </a:pPr>
            <a:r>
              <a:rPr lang="en-US" sz="2400" i="0" dirty="0">
                <a:effectLst/>
                <a:latin typeface="-apple-system-body"/>
              </a:rPr>
              <a:t>File and argue motions and pleadings in good faith</a:t>
            </a:r>
          </a:p>
          <a:p>
            <a:pPr marL="742950" lvl="1" indent="-285750">
              <a:buFont typeface="Arial" panose="020B0604020202020204" pitchFamily="34" charset="0"/>
              <a:buChar char="•"/>
            </a:pPr>
            <a:r>
              <a:rPr lang="en-US" sz="2400" i="0" dirty="0">
                <a:effectLst/>
                <a:latin typeface="-apple-system-body"/>
              </a:rPr>
              <a:t>Ensure filings are supported and made for proper purposes</a:t>
            </a:r>
          </a:p>
          <a:p>
            <a:pPr>
              <a:buFont typeface="Arial" panose="020B0604020202020204" pitchFamily="34" charset="0"/>
              <a:buChar char="•"/>
            </a:pPr>
            <a:r>
              <a:rPr lang="en-US" sz="2400" i="0" dirty="0">
                <a:effectLst/>
                <a:latin typeface="-apple-system-body"/>
              </a:rPr>
              <a:t>Advise the Client</a:t>
            </a:r>
          </a:p>
          <a:p>
            <a:pPr marL="742950" lvl="1" indent="-285750">
              <a:buFont typeface="Arial" panose="020B0604020202020204" pitchFamily="34" charset="0"/>
              <a:buChar char="•"/>
            </a:pPr>
            <a:r>
              <a:rPr lang="en-US" sz="2400" i="0" dirty="0">
                <a:effectLst/>
                <a:latin typeface="-apple-system-body"/>
              </a:rPr>
              <a:t>Advise the client to comply with the law</a:t>
            </a:r>
          </a:p>
          <a:p>
            <a:endParaRPr lang="en-US" dirty="0"/>
          </a:p>
        </p:txBody>
      </p:sp>
      <p:sp>
        <p:nvSpPr>
          <p:cNvPr id="11" name="Rectangle 10">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2" y="0"/>
            <a:ext cx="3493008"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3" name="Straight Connector 12">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942659" y="0"/>
            <a:ext cx="794940"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91200" y="3721395"/>
            <a:ext cx="325917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B2D2259-0DD6-46B2-614C-6F667743A272}"/>
              </a:ext>
            </a:extLst>
          </p:cNvPr>
          <p:cNvSpPr>
            <a:spLocks noGrp="1"/>
          </p:cNvSpPr>
          <p:nvPr>
            <p:ph type="title"/>
          </p:nvPr>
        </p:nvSpPr>
        <p:spPr>
          <a:xfrm>
            <a:off x="5872243" y="1253067"/>
            <a:ext cx="2528807" cy="4351866"/>
          </a:xfrm>
        </p:spPr>
        <p:txBody>
          <a:bodyPr anchor="ctr">
            <a:normAutofit/>
          </a:bodyPr>
          <a:lstStyle/>
          <a:p>
            <a:r>
              <a:rPr lang="en-US" dirty="0">
                <a:solidFill>
                  <a:schemeClr val="bg1"/>
                </a:solidFill>
              </a:rPr>
              <a:t>Rule 28‑106.107 Standards of Conduct</a:t>
            </a:r>
            <a:br>
              <a:rPr lang="en-US" dirty="0">
                <a:solidFill>
                  <a:schemeClr val="bg1"/>
                </a:solidFill>
              </a:rPr>
            </a:br>
            <a:endParaRPr lang="en-US">
              <a:solidFill>
                <a:schemeClr val="bg1"/>
              </a:solidFill>
            </a:endParaRPr>
          </a:p>
        </p:txBody>
      </p:sp>
    </p:spTree>
    <p:extLst>
      <p:ext uri="{BB962C8B-B14F-4D97-AF65-F5344CB8AC3E}">
        <p14:creationId xmlns:p14="http://schemas.microsoft.com/office/powerpoint/2010/main" val="2982191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65032"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99781" y="3681413"/>
            <a:ext cx="3572669"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93473" y="-8467"/>
            <a:ext cx="2255512"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09947"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6616" y="3048000"/>
            <a:ext cx="2444750"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8241"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6115" y="3589867"/>
            <a:ext cx="1362870"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B40B35F-0EEA-F3FC-B7DB-0838EAFE6B89}"/>
              </a:ext>
            </a:extLst>
          </p:cNvPr>
          <p:cNvSpPr>
            <a:spLocks noGrp="1"/>
          </p:cNvSpPr>
          <p:nvPr>
            <p:ph type="title"/>
          </p:nvPr>
        </p:nvSpPr>
        <p:spPr>
          <a:xfrm>
            <a:off x="367085" y="606552"/>
            <a:ext cx="3619699" cy="5175624"/>
          </a:xfrm>
        </p:spPr>
        <p:txBody>
          <a:bodyPr anchor="ctr">
            <a:normAutofit/>
          </a:bodyPr>
          <a:lstStyle/>
          <a:p>
            <a:r>
              <a:rPr lang="en-US" sz="3100" dirty="0">
                <a:solidFill>
                  <a:schemeClr val="tx1">
                    <a:lumMod val="85000"/>
                    <a:lumOff val="15000"/>
                  </a:schemeClr>
                </a:solidFill>
              </a:rPr>
              <a:t>Rule 28-106.107(3) </a:t>
            </a:r>
            <a:br>
              <a:rPr lang="en-US" sz="3100" dirty="0">
                <a:solidFill>
                  <a:schemeClr val="tx1">
                    <a:lumMod val="85000"/>
                    <a:lumOff val="15000"/>
                  </a:schemeClr>
                </a:solidFill>
              </a:rPr>
            </a:br>
            <a:r>
              <a:rPr lang="en-US" sz="3100" dirty="0">
                <a:solidFill>
                  <a:schemeClr val="tx1">
                    <a:lumMod val="85000"/>
                    <a:lumOff val="15000"/>
                  </a:schemeClr>
                </a:solidFill>
              </a:rPr>
              <a:t>Prohibited Conduct</a:t>
            </a:r>
            <a:br>
              <a:rPr lang="en-US" sz="3100" dirty="0">
                <a:solidFill>
                  <a:schemeClr val="tx1">
                    <a:lumMod val="85000"/>
                    <a:lumOff val="15000"/>
                  </a:schemeClr>
                </a:solidFill>
                <a:highlight>
                  <a:srgbClr val="FFFF00"/>
                </a:highlight>
              </a:rPr>
            </a:br>
            <a:endParaRPr lang="en-US" sz="3100" dirty="0">
              <a:solidFill>
                <a:schemeClr val="tx1">
                  <a:lumMod val="85000"/>
                  <a:lumOff val="15000"/>
                </a:schemeClr>
              </a:solidFill>
            </a:endParaRP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1615" y="-8467"/>
            <a:ext cx="5332385"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89CD2E8-65DE-70D4-3D3A-94C594F99EAF}"/>
              </a:ext>
            </a:extLst>
          </p:cNvPr>
          <p:cNvSpPr>
            <a:spLocks noGrp="1"/>
          </p:cNvSpPr>
          <p:nvPr>
            <p:ph idx="1"/>
          </p:nvPr>
        </p:nvSpPr>
        <p:spPr>
          <a:xfrm>
            <a:off x="4714030" y="310897"/>
            <a:ext cx="4219658" cy="6190488"/>
          </a:xfrm>
        </p:spPr>
        <p:txBody>
          <a:bodyPr anchor="ctr">
            <a:normAutofit/>
          </a:bodyPr>
          <a:lstStyle/>
          <a:p>
            <a:pPr>
              <a:lnSpc>
                <a:spcPct val="90000"/>
              </a:lnSpc>
            </a:pPr>
            <a:r>
              <a:rPr lang="en-US" sz="1600" i="0" dirty="0">
                <a:solidFill>
                  <a:schemeClr val="bg2"/>
                </a:solidFill>
                <a:effectLst/>
                <a:latin typeface="-apple-system-body"/>
              </a:rPr>
              <a:t>A Qualified Representative Must Not:</a:t>
            </a:r>
          </a:p>
          <a:p>
            <a:pPr>
              <a:lnSpc>
                <a:spcPct val="90000"/>
              </a:lnSpc>
              <a:buFont typeface="Arial" panose="020B0604020202020204" pitchFamily="34" charset="0"/>
              <a:buChar char="•"/>
            </a:pPr>
            <a:r>
              <a:rPr lang="en-US" sz="1600" i="0" dirty="0">
                <a:solidFill>
                  <a:schemeClr val="bg2"/>
                </a:solidFill>
                <a:effectLst/>
                <a:latin typeface="-apple-system-body"/>
              </a:rPr>
              <a:t>Misrepresent — engage in dishonesty, fraud, deceit, or misrepresentation</a:t>
            </a:r>
          </a:p>
          <a:p>
            <a:pPr>
              <a:lnSpc>
                <a:spcPct val="90000"/>
              </a:lnSpc>
              <a:buFont typeface="Arial" panose="020B0604020202020204" pitchFamily="34" charset="0"/>
              <a:buChar char="•"/>
            </a:pPr>
            <a:r>
              <a:rPr lang="en-US" sz="1600" i="0" dirty="0">
                <a:solidFill>
                  <a:schemeClr val="bg2"/>
                </a:solidFill>
                <a:effectLst/>
                <a:latin typeface="-apple-system-body"/>
              </a:rPr>
              <a:t>Prejudice justice — engage in conduct harmful to the administration of justice</a:t>
            </a:r>
          </a:p>
          <a:p>
            <a:pPr>
              <a:lnSpc>
                <a:spcPct val="90000"/>
              </a:lnSpc>
              <a:buFont typeface="Arial" panose="020B0604020202020204" pitchFamily="34" charset="0"/>
              <a:buChar char="•"/>
            </a:pPr>
            <a:r>
              <a:rPr lang="en-US" sz="1600" i="0" dirty="0">
                <a:solidFill>
                  <a:schemeClr val="bg2"/>
                </a:solidFill>
                <a:effectLst/>
                <a:latin typeface="-apple-system-body"/>
              </a:rPr>
              <a:t>Act beyond competence — handle matters they know, or should know, they are not qualified to handle</a:t>
            </a:r>
          </a:p>
          <a:p>
            <a:pPr>
              <a:lnSpc>
                <a:spcPct val="90000"/>
              </a:lnSpc>
              <a:buFont typeface="Arial" panose="020B0604020202020204" pitchFamily="34" charset="0"/>
              <a:buChar char="•"/>
            </a:pPr>
            <a:r>
              <a:rPr lang="en-US" sz="1600" i="0" dirty="0">
                <a:solidFill>
                  <a:schemeClr val="bg2"/>
                </a:solidFill>
                <a:effectLst/>
                <a:latin typeface="-apple-system-body"/>
              </a:rPr>
              <a:t>Be unprepared — handle legal or factual matters without adequate preparation</a:t>
            </a:r>
          </a:p>
          <a:p>
            <a:pPr>
              <a:lnSpc>
                <a:spcPct val="90000"/>
              </a:lnSpc>
              <a:buFont typeface="Arial" panose="020B0604020202020204" pitchFamily="34" charset="0"/>
              <a:buChar char="•"/>
            </a:pPr>
            <a:r>
              <a:rPr lang="en-US" sz="1600" i="0" dirty="0">
                <a:solidFill>
                  <a:schemeClr val="bg2"/>
                </a:solidFill>
                <a:effectLst/>
                <a:latin typeface="-apple-system-body"/>
              </a:rPr>
              <a:t>Engage in improper communications with the presiding officer</a:t>
            </a:r>
          </a:p>
          <a:p>
            <a:pPr marL="742950" lvl="1" indent="-285750">
              <a:lnSpc>
                <a:spcPct val="90000"/>
              </a:lnSpc>
              <a:buFont typeface="Arial" panose="020B0604020202020204" pitchFamily="34" charset="0"/>
              <a:buChar char="•"/>
            </a:pPr>
            <a:r>
              <a:rPr lang="en-US" i="0" dirty="0">
                <a:solidFill>
                  <a:schemeClr val="bg2"/>
                </a:solidFill>
                <a:effectLst/>
                <a:latin typeface="-apple-system-body"/>
              </a:rPr>
              <a:t>Communications about the merits must be on the record or in writing, with a copy promptly provided to the opposing party</a:t>
            </a:r>
          </a:p>
          <a:p>
            <a:pPr>
              <a:lnSpc>
                <a:spcPct val="90000"/>
              </a:lnSpc>
              <a:buFont typeface="Arial" panose="020B0604020202020204" pitchFamily="34" charset="0"/>
              <a:buChar char="•"/>
            </a:pPr>
            <a:r>
              <a:rPr lang="en-US" sz="1600" i="0" dirty="0">
                <a:solidFill>
                  <a:schemeClr val="bg2"/>
                </a:solidFill>
                <a:effectLst/>
                <a:latin typeface="-apple-system-body"/>
              </a:rPr>
              <a:t>Contact a represented adverse party directly</a:t>
            </a:r>
          </a:p>
          <a:p>
            <a:pPr marL="742950" lvl="1" indent="-285750">
              <a:lnSpc>
                <a:spcPct val="90000"/>
              </a:lnSpc>
              <a:buFont typeface="Arial" panose="020B0604020202020204" pitchFamily="34" charset="0"/>
              <a:buChar char="•"/>
            </a:pPr>
            <a:r>
              <a:rPr lang="en-US" i="0" dirty="0">
                <a:solidFill>
                  <a:schemeClr val="bg2"/>
                </a:solidFill>
                <a:effectLst/>
                <a:latin typeface="-apple-system-body"/>
              </a:rPr>
              <a:t>Do not communicate about matters at issue when the opposing party is represented by an attorney or qualified representative</a:t>
            </a:r>
          </a:p>
          <a:p>
            <a:pPr>
              <a:lnSpc>
                <a:spcPct val="90000"/>
              </a:lnSpc>
            </a:pPr>
            <a:endParaRPr lang="en-US" sz="1300" dirty="0">
              <a:solidFill>
                <a:srgbClr val="FFFFFF"/>
              </a:solidFill>
            </a:endParaRPr>
          </a:p>
        </p:txBody>
      </p:sp>
    </p:spTree>
    <p:extLst>
      <p:ext uri="{BB962C8B-B14F-4D97-AF65-F5344CB8AC3E}">
        <p14:creationId xmlns:p14="http://schemas.microsoft.com/office/powerpoint/2010/main" val="762475193"/>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3" name="Straight Connector 12">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4" name="Rectangle 2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6" name="Rectangle 2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Isosceles Triangle 3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Isosceles Triangle 3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Freeform: Shape 4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Gavel">
            <a:extLst>
              <a:ext uri="{FF2B5EF4-FFF2-40B4-BE49-F238E27FC236}">
                <a16:creationId xmlns:a16="http://schemas.microsoft.com/office/drawing/2014/main" id="{3D86FBD6-4852-118C-3867-AC38EE60BB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7938" y="2027159"/>
            <a:ext cx="2892580" cy="2892580"/>
          </a:xfrm>
          <a:prstGeom prst="rect">
            <a:avLst/>
          </a:prstGeom>
        </p:spPr>
      </p:pic>
      <p:sp>
        <p:nvSpPr>
          <p:cNvPr id="3" name="TextBox 2">
            <a:extLst>
              <a:ext uri="{FF2B5EF4-FFF2-40B4-BE49-F238E27FC236}">
                <a16:creationId xmlns:a16="http://schemas.microsoft.com/office/drawing/2014/main" id="{D3AB8F3C-7D38-5446-5016-9DAD99725984}"/>
              </a:ext>
            </a:extLst>
          </p:cNvPr>
          <p:cNvSpPr txBox="1"/>
          <p:nvPr/>
        </p:nvSpPr>
        <p:spPr>
          <a:xfrm>
            <a:off x="5324053" y="969264"/>
            <a:ext cx="3446982" cy="5186003"/>
          </a:xfrm>
          <a:prstGeom prst="rect">
            <a:avLst/>
          </a:prstGeom>
        </p:spPr>
        <p:txBody>
          <a:bodyPr vert="horz" lIns="91440" tIns="45720" rIns="91440" bIns="45720" rtlCol="0" anchor="t">
            <a:normAutofit/>
          </a:bodyPr>
          <a:lstStyle/>
          <a:p>
            <a:pPr>
              <a:spcBef>
                <a:spcPts val="1000"/>
              </a:spcBef>
              <a:buClr>
                <a:schemeClr val="accent1"/>
              </a:buClr>
              <a:buSzPct val="80000"/>
            </a:pPr>
            <a:r>
              <a:rPr lang="en-US" sz="3200" dirty="0">
                <a:solidFill>
                  <a:srgbClr val="FFFFFF"/>
                </a:solidFill>
              </a:rPr>
              <a:t>Failure to comply with these provisions shall authorize the presiding officer to disqualify the representative appearing in the administrative proceeding.</a:t>
            </a:r>
          </a:p>
          <a:p>
            <a:pPr>
              <a:spcBef>
                <a:spcPts val="1000"/>
              </a:spcBef>
              <a:buClr>
                <a:schemeClr val="accent1"/>
              </a:buClr>
              <a:buSzPct val="80000"/>
              <a:buFont typeface="Wingdings 3" charset="2"/>
              <a:buChar char=""/>
            </a:pPr>
            <a:endParaRPr lang="en-US" dirty="0">
              <a:solidFill>
                <a:srgbClr val="FFFFFF"/>
              </a:solidFill>
            </a:endParaRPr>
          </a:p>
        </p:txBody>
      </p:sp>
    </p:spTree>
    <p:extLst>
      <p:ext uri="{BB962C8B-B14F-4D97-AF65-F5344CB8AC3E}">
        <p14:creationId xmlns:p14="http://schemas.microsoft.com/office/powerpoint/2010/main" val="2179095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10F7-5A01-84C9-C481-64F1AEECFBBA}"/>
              </a:ext>
            </a:extLst>
          </p:cNvPr>
          <p:cNvSpPr>
            <a:spLocks noGrp="1"/>
          </p:cNvSpPr>
          <p:nvPr>
            <p:ph type="title"/>
          </p:nvPr>
        </p:nvSpPr>
        <p:spPr>
          <a:xfrm>
            <a:off x="489360" y="1382486"/>
            <a:ext cx="2660686" cy="4093028"/>
          </a:xfrm>
        </p:spPr>
        <p:txBody>
          <a:bodyPr anchor="ctr">
            <a:normAutofit/>
          </a:bodyPr>
          <a:lstStyle/>
          <a:p>
            <a:r>
              <a:rPr lang="en-US" sz="2800" dirty="0"/>
              <a:t>Federal Administrative Exceptions</a:t>
            </a:r>
          </a:p>
        </p:txBody>
      </p:sp>
      <p:graphicFrame>
        <p:nvGraphicFramePr>
          <p:cNvPr id="5" name="Content Placeholder 2">
            <a:extLst>
              <a:ext uri="{FF2B5EF4-FFF2-40B4-BE49-F238E27FC236}">
                <a16:creationId xmlns:a16="http://schemas.microsoft.com/office/drawing/2014/main" id="{9D2F75B9-FFD6-C64F-63CD-E72DDB9C578C}"/>
              </a:ext>
            </a:extLst>
          </p:cNvPr>
          <p:cNvGraphicFramePr>
            <a:graphicFrameLocks noGrp="1"/>
          </p:cNvGraphicFramePr>
          <p:nvPr>
            <p:ph idx="1"/>
            <p:extLst>
              <p:ext uri="{D42A27DB-BD31-4B8C-83A1-F6EECF244321}">
                <p14:modId xmlns:p14="http://schemas.microsoft.com/office/powerpoint/2010/main" val="136789783"/>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4839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3A4A5E-D901-1EB1-E613-D7764C337238}"/>
              </a:ext>
            </a:extLst>
          </p:cNvPr>
          <p:cNvSpPr>
            <a:spLocks noGrp="1"/>
          </p:cNvSpPr>
          <p:nvPr>
            <p:ph type="title"/>
          </p:nvPr>
        </p:nvSpPr>
        <p:spPr>
          <a:xfrm>
            <a:off x="489360" y="1382486"/>
            <a:ext cx="2660686" cy="4093028"/>
          </a:xfrm>
        </p:spPr>
        <p:txBody>
          <a:bodyPr anchor="ctr">
            <a:normAutofit/>
          </a:bodyPr>
          <a:lstStyle/>
          <a:p>
            <a:r>
              <a:rPr lang="en-US" sz="2700" dirty="0"/>
              <a:t>Federal Agencies Allowing</a:t>
            </a:r>
            <a:br>
              <a:rPr lang="en-US" sz="2700" dirty="0"/>
            </a:br>
            <a:r>
              <a:rPr lang="en-US" sz="2700" dirty="0"/>
              <a:t>Non-lawyer Representation</a:t>
            </a:r>
          </a:p>
        </p:txBody>
      </p:sp>
      <p:grpSp>
        <p:nvGrpSpPr>
          <p:cNvPr id="40" name="Group 39">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41" name="Straight Connector 40">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43"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Isosceles Triangle 44">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Isosceles Triangle 48">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1" name="Rectangle 50">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5E81E75-11B5-F76B-C316-1EF8A8F38F8D}"/>
              </a:ext>
            </a:extLst>
          </p:cNvPr>
          <p:cNvGraphicFramePr>
            <a:graphicFrameLocks noGrp="1"/>
          </p:cNvGraphicFramePr>
          <p:nvPr>
            <p:ph idx="1"/>
            <p:extLst>
              <p:ext uri="{D42A27DB-BD31-4B8C-83A1-F6EECF244321}">
                <p14:modId xmlns:p14="http://schemas.microsoft.com/office/powerpoint/2010/main" val="3377964114"/>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671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608DE25F-4981-ECAA-7888-FC80A8068D02}"/>
              </a:ext>
            </a:extLst>
          </p:cNvPr>
          <p:cNvGraphicFramePr/>
          <p:nvPr>
            <p:extLst>
              <p:ext uri="{D42A27DB-BD31-4B8C-83A1-F6EECF244321}">
                <p14:modId xmlns:p14="http://schemas.microsoft.com/office/powerpoint/2010/main" val="1741585536"/>
              </p:ext>
            </p:extLst>
          </p:nvPr>
        </p:nvGraphicFramePr>
        <p:xfrm>
          <a:off x="201169" y="375870"/>
          <a:ext cx="7370063" cy="5937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4888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8B47-A913-9E0C-3492-EC9F653541CD}"/>
              </a:ext>
            </a:extLst>
          </p:cNvPr>
          <p:cNvSpPr>
            <a:spLocks noGrp="1"/>
          </p:cNvSpPr>
          <p:nvPr>
            <p:ph type="title"/>
          </p:nvPr>
        </p:nvSpPr>
        <p:spPr>
          <a:xfrm>
            <a:off x="2137171" y="609600"/>
            <a:ext cx="4818330" cy="711200"/>
          </a:xfrm>
        </p:spPr>
        <p:txBody>
          <a:bodyPr>
            <a:normAutofit/>
          </a:bodyPr>
          <a:lstStyle/>
          <a:p>
            <a:r>
              <a:rPr lang="en-US" dirty="0"/>
              <a:t>Discussion Questions</a:t>
            </a:r>
          </a:p>
        </p:txBody>
      </p:sp>
      <p:sp>
        <p:nvSpPr>
          <p:cNvPr id="3" name="Content Placeholder 2">
            <a:extLst>
              <a:ext uri="{FF2B5EF4-FFF2-40B4-BE49-F238E27FC236}">
                <a16:creationId xmlns:a16="http://schemas.microsoft.com/office/drawing/2014/main" id="{6E40F853-F5F3-925A-C782-2E93C2EB8967}"/>
              </a:ext>
            </a:extLst>
          </p:cNvPr>
          <p:cNvSpPr>
            <a:spLocks noGrp="1"/>
          </p:cNvSpPr>
          <p:nvPr>
            <p:ph idx="1"/>
          </p:nvPr>
        </p:nvSpPr>
        <p:spPr>
          <a:xfrm>
            <a:off x="2198386" y="1554828"/>
            <a:ext cx="4818330" cy="4947572"/>
          </a:xfrm>
        </p:spPr>
        <p:txBody>
          <a:bodyPr>
            <a:normAutofit/>
          </a:bodyPr>
          <a:lstStyle/>
          <a:p>
            <a:r>
              <a:rPr lang="en-US" sz="2000" dirty="0"/>
              <a:t>How can law firms prevent unauthorized practice of law?</a:t>
            </a:r>
          </a:p>
          <a:p>
            <a:r>
              <a:rPr lang="en-US" sz="2000" dirty="0"/>
              <a:t>What internal policies are most effective?</a:t>
            </a:r>
          </a:p>
          <a:p>
            <a:r>
              <a:rPr lang="en-US" sz="2000" dirty="0"/>
              <a:t>Where is the line between legal information and legal advice?</a:t>
            </a:r>
          </a:p>
          <a:p>
            <a:r>
              <a:rPr lang="en-US" sz="2000" dirty="0"/>
              <a:t>How should paralegals respond when clients ask for advice?</a:t>
            </a:r>
          </a:p>
          <a:p>
            <a:r>
              <a:rPr lang="en-US" sz="2000" dirty="0"/>
              <a:t>Should paralegals be allowed expanded roles in certain legal settings?</a:t>
            </a:r>
          </a:p>
          <a:p>
            <a:r>
              <a:rPr lang="en-US" sz="2000" dirty="0"/>
              <a:t>What safeguards would be necessary?</a:t>
            </a:r>
          </a:p>
        </p:txBody>
      </p:sp>
      <p:pic>
        <p:nvPicPr>
          <p:cNvPr id="5" name="Picture 4" descr="Pen placed on top of a signature line">
            <a:extLst>
              <a:ext uri="{FF2B5EF4-FFF2-40B4-BE49-F238E27FC236}">
                <a16:creationId xmlns:a16="http://schemas.microsoft.com/office/drawing/2014/main" id="{C21BE0DD-44B2-F722-525C-1037461EB561}"/>
              </a:ext>
            </a:extLst>
          </p:cNvPr>
          <p:cNvPicPr>
            <a:picLocks noChangeAspect="1"/>
          </p:cNvPicPr>
          <p:nvPr/>
        </p:nvPicPr>
        <p:blipFill>
          <a:blip r:embed="rId2"/>
          <a:srcRect l="67498" r="12572" b="1"/>
          <a:stretch>
            <a:fillRect/>
          </a:stretch>
        </p:blipFill>
        <p:spPr>
          <a:xfrm>
            <a:off x="20" y="10"/>
            <a:ext cx="2050522"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Tree>
    <p:extLst>
      <p:ext uri="{BB962C8B-B14F-4D97-AF65-F5344CB8AC3E}">
        <p14:creationId xmlns:p14="http://schemas.microsoft.com/office/powerpoint/2010/main" val="2624360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D11ECC6-8551-4768-8DFD-CD41AF420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9144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 name="Group 19">
            <a:extLst>
              <a:ext uri="{FF2B5EF4-FFF2-40B4-BE49-F238E27FC236}">
                <a16:creationId xmlns:a16="http://schemas.microsoft.com/office/drawing/2014/main" id="{93657592-CA60-4F45-B1A0-88AA772420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68955" y="-8467"/>
            <a:ext cx="3575053" cy="6866467"/>
            <a:chOff x="7425267" y="-8467"/>
            <a:chExt cx="4766733" cy="6866467"/>
          </a:xfrm>
        </p:grpSpPr>
        <p:cxnSp>
          <p:nvCxnSpPr>
            <p:cNvPr id="21" name="Straight Connector 20">
              <a:extLst>
                <a:ext uri="{FF2B5EF4-FFF2-40B4-BE49-F238E27FC236}">
                  <a16:creationId xmlns:a16="http://schemas.microsoft.com/office/drawing/2014/main" id="{6F47E2B4-7DA9-4312-A1F0-C48388B236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5B274F7-039F-4BFC-AA98-B51B1D6CB6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3" name="Rectangle 23">
              <a:extLst>
                <a:ext uri="{FF2B5EF4-FFF2-40B4-BE49-F238E27FC236}">
                  <a16:creationId xmlns:a16="http://schemas.microsoft.com/office/drawing/2014/main" id="{11A31103-C703-46C9-9D26-497A1ACD5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5">
              <a:extLst>
                <a:ext uri="{FF2B5EF4-FFF2-40B4-BE49-F238E27FC236}">
                  <a16:creationId xmlns:a16="http://schemas.microsoft.com/office/drawing/2014/main" id="{382F955F-FC22-44B8-BDCF-B7758032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1F567692-F087-479A-8931-BD2869C3E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7">
              <a:extLst>
                <a:ext uri="{FF2B5EF4-FFF2-40B4-BE49-F238E27FC236}">
                  <a16:creationId xmlns:a16="http://schemas.microsoft.com/office/drawing/2014/main" id="{49B3E4CD-0738-4B9D-A14F-1E8694DDF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8">
              <a:extLst>
                <a:ext uri="{FF2B5EF4-FFF2-40B4-BE49-F238E27FC236}">
                  <a16:creationId xmlns:a16="http://schemas.microsoft.com/office/drawing/2014/main" id="{4753B851-AD90-4CCD-85D0-65AA6567D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9">
              <a:extLst>
                <a:ext uri="{FF2B5EF4-FFF2-40B4-BE49-F238E27FC236}">
                  <a16:creationId xmlns:a16="http://schemas.microsoft.com/office/drawing/2014/main" id="{EBF14868-A190-4E21-9522-8977C474C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BCBB4922-76EE-442B-A649-09873DCE79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23EC09D8-82D4-ACFD-11EE-74DF0EDFE076}"/>
              </a:ext>
            </a:extLst>
          </p:cNvPr>
          <p:cNvSpPr>
            <a:spLocks noGrp="1"/>
          </p:cNvSpPr>
          <p:nvPr>
            <p:ph type="title"/>
          </p:nvPr>
        </p:nvSpPr>
        <p:spPr>
          <a:xfrm>
            <a:off x="508000" y="4765972"/>
            <a:ext cx="6447501" cy="1320800"/>
          </a:xfrm>
        </p:spPr>
        <p:txBody>
          <a:bodyPr anchor="ctr">
            <a:normAutofit/>
          </a:bodyPr>
          <a:lstStyle/>
          <a:p>
            <a:pPr algn="ctr"/>
            <a:r>
              <a:rPr lang="en-US" sz="3800" dirty="0">
                <a:solidFill>
                  <a:schemeClr val="bg1"/>
                </a:solidFill>
              </a:rPr>
              <a:t>CLE Information</a:t>
            </a:r>
          </a:p>
        </p:txBody>
      </p:sp>
      <p:sp useBgFill="1">
        <p:nvSpPr>
          <p:cNvPr id="31" name="Rectangle 30">
            <a:extLst>
              <a:ext uri="{FF2B5EF4-FFF2-40B4-BE49-F238E27FC236}">
                <a16:creationId xmlns:a16="http://schemas.microsoft.com/office/drawing/2014/main" id="{8E2EB503-A017-4457-A105-53638C97D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37365FD-18BF-A001-3F06-8BA8E79AE242}"/>
              </a:ext>
            </a:extLst>
          </p:cNvPr>
          <p:cNvGraphicFramePr>
            <a:graphicFrameLocks noGrp="1"/>
          </p:cNvGraphicFramePr>
          <p:nvPr>
            <p:ph idx="1"/>
            <p:extLst>
              <p:ext uri="{D42A27DB-BD31-4B8C-83A1-F6EECF244321}">
                <p14:modId xmlns:p14="http://schemas.microsoft.com/office/powerpoint/2010/main" val="4181907562"/>
              </p:ext>
            </p:extLst>
          </p:nvPr>
        </p:nvGraphicFramePr>
        <p:xfrm>
          <a:off x="482203" y="191729"/>
          <a:ext cx="7909629" cy="4186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03258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897</TotalTime>
  <Words>1517</Words>
  <Application>Microsoft Office PowerPoint</Application>
  <PresentationFormat>On-screen Show (4:3)</PresentationFormat>
  <Paragraphs>201</Paragraphs>
  <Slides>37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-apple-system-body</vt:lpstr>
      <vt:lpstr>Aptos</vt:lpstr>
      <vt:lpstr>Arial</vt:lpstr>
      <vt:lpstr>Calibri</vt:lpstr>
      <vt:lpstr>Times New Roman</vt:lpstr>
      <vt:lpstr>Trebuchet MS</vt:lpstr>
      <vt:lpstr>Wingdings 3</vt:lpstr>
      <vt:lpstr>Facet</vt:lpstr>
      <vt:lpstr>Unauthorized Practice of Law</vt:lpstr>
      <vt:lpstr>PowerPoint Presentation</vt:lpstr>
      <vt:lpstr>PowerPoint Presentation</vt:lpstr>
      <vt:lpstr>What is the Unauthorized Practice of Law (UPL)?</vt:lpstr>
      <vt:lpstr>Florida Registered Paralegal Program Rules</vt:lpstr>
      <vt:lpstr>Rule 20‑7.1(a) – Disclosure </vt:lpstr>
      <vt:lpstr>Rule 20‑7.1(c) – Appearance of Impropriety or Unethical Conduct </vt:lpstr>
      <vt:lpstr>Rule 20‑7.1(d) – Prohibited Conduct </vt:lpstr>
      <vt:lpstr>Rule 20‑7.1(e) – Performance of Services </vt:lpstr>
      <vt:lpstr>Rule 20‑7.1 –  Key Requirements</vt:lpstr>
      <vt:lpstr>Rules Regulating the Florida Bar</vt:lpstr>
      <vt:lpstr>(a) Use of Titles by Nonlawyer Assistants.  </vt:lpstr>
      <vt:lpstr>PowerPoint Presentation</vt:lpstr>
      <vt:lpstr>PowerPoint Presentation</vt:lpstr>
      <vt:lpstr>PowerPoint Presentation</vt:lpstr>
      <vt:lpstr>Attorney Responsibilities under Florida Bar Rule 4‑5.3 </vt:lpstr>
      <vt:lpstr>Legal Implications for Violations</vt:lpstr>
      <vt:lpstr>Lawyer Discipline for Failure to Supervise</vt:lpstr>
      <vt:lpstr>Case Study: Jose Lopez (all around offender)</vt:lpstr>
      <vt:lpstr>Case Study: Immigration Fraud</vt:lpstr>
      <vt:lpstr>Case Study: Fake Paralegal Scam</vt:lpstr>
      <vt:lpstr>Attorney Best Practices</vt:lpstr>
      <vt:lpstr>Paralegal Best Practices</vt:lpstr>
      <vt:lpstr>Key Take-Aways</vt:lpstr>
      <vt:lpstr>Administrative Agency Exceptions (Florida)</vt:lpstr>
      <vt:lpstr>Section 120.57(1)(b), Florida Statutes </vt:lpstr>
      <vt:lpstr>Rule 28‑106.106 – Qualified Representatives  </vt:lpstr>
      <vt:lpstr>Rule 28‑106.106 – Qualified Representatives </vt:lpstr>
      <vt:lpstr>Rule 28‑106.105 – Appearances </vt:lpstr>
      <vt:lpstr>Rule 28‑106.107 Standards of Conduct </vt:lpstr>
      <vt:lpstr>Rule 28-106.107(3)  Prohibited Conduct </vt:lpstr>
      <vt:lpstr>PowerPoint Presentation</vt:lpstr>
      <vt:lpstr>Federal Administrative Exceptions</vt:lpstr>
      <vt:lpstr>Federal Agencies Allowing Non-lawyer Representation</vt:lpstr>
      <vt:lpstr>PowerPoint Presentation</vt:lpstr>
      <vt:lpstr>Discussion Questions</vt:lpstr>
      <vt:lpstr>CLE Information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Unauthorized Practice of Law</dc:title>
  <dc:subject/>
  <dc:creator>Susan Sapoznikoff</dc:creator>
  <cp:keywords/>
  <dc:description>generated using python-pptx</dc:description>
  <cp:lastModifiedBy>Susan Sapoznikoff</cp:lastModifiedBy>
  <cp:revision>88</cp:revision>
  <dcterms:created xsi:type="dcterms:W3CDTF">2013-01-27T09:14:16Z</dcterms:created>
  <dcterms:modified xsi:type="dcterms:W3CDTF">2026-09-21T19:17:10Z</dcterms:modified>
  <cp:category/>
</cp:coreProperties>
</file>