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7"/>
  </p:handoutMasterIdLst>
  <p:sldIdLst>
    <p:sldId id="261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1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AB318D-269C-DE6D-0C1E-A8EE80B40F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DA2B74-2E5D-CC36-EBC5-81F786E803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47F70-AE47-7041-A2DD-A623DAF5A6BF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401E59-4F99-672A-95C6-3111078540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C0063E-635E-0DE4-3212-241ECDA1CE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F9542-B0FF-7A48-8B12-BCC2B520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8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E04E8-3828-E605-F9EF-6CAE003F5F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67835"/>
            <a:ext cx="9144000" cy="942127"/>
          </a:xfrm>
        </p:spPr>
        <p:txBody>
          <a:bodyPr anchor="b"/>
          <a:lstStyle>
            <a:lvl1pPr algn="ctr">
              <a:defRPr sz="5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Workshop 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9170B2-156F-46ED-0CE2-9C47C8B9AF3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669337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Commission/Committee Name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DC4890-8E2B-8329-A344-858554FDE8A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524000" y="5173544"/>
            <a:ext cx="2856572" cy="615950"/>
          </a:xfrm>
        </p:spPr>
        <p:txBody>
          <a:bodyPr/>
          <a:lstStyle>
            <a:lvl1pPr algn="ctr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Presenter 1 Name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1B678435-1F68-357B-F7B6-BE1ED133907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811428" y="5173544"/>
            <a:ext cx="2856572" cy="615950"/>
          </a:xfrm>
        </p:spPr>
        <p:txBody>
          <a:bodyPr/>
          <a:lstStyle>
            <a:lvl1pPr algn="ctr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Presenter 2 Name</a:t>
            </a:r>
          </a:p>
        </p:txBody>
      </p:sp>
    </p:spTree>
    <p:extLst>
      <p:ext uri="{BB962C8B-B14F-4D97-AF65-F5344CB8AC3E}">
        <p14:creationId xmlns:p14="http://schemas.microsoft.com/office/powerpoint/2010/main" val="172177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11F5E-954D-DC16-6BA2-0EB9D3C32E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137019"/>
            <a:ext cx="10515600" cy="688606"/>
          </a:xfrm>
        </p:spPr>
        <p:txBody>
          <a:bodyPr/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4E978-E611-CAE1-08D4-268498B7B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7553"/>
            <a:ext cx="10515600" cy="422941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727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11F5E-954D-DC16-6BA2-0EB9D3C32E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97896"/>
            <a:ext cx="10515600" cy="688606"/>
          </a:xfrm>
        </p:spPr>
        <p:txBody>
          <a:bodyPr/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4E978-E611-CAE1-08D4-268498B7B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6100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BEC84-C450-243F-FF51-BF320107FD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6621136" cy="2852737"/>
          </a:xfrm>
        </p:spPr>
        <p:txBody>
          <a:bodyPr anchor="b"/>
          <a:lstStyle>
            <a:lvl1pPr>
              <a:defRPr sz="4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Title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E5B77-E8D2-C38E-AFBB-A91B3309E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662113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80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9B96B-5CB4-6405-5FF2-E23FC7E43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3BAF7-C830-E7D3-4ACF-0283A9ABF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6D827C-3CFB-80BF-9FAE-D967AC751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3184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83A45D-9792-3ED0-C61A-F11C1A02CA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71D3E0-10EB-9C30-FC1A-74A553747D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3184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1176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408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1EC90-F547-2A12-23F0-9160F1FC9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9946F-A3B8-2156-4F2D-6EC3319EB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749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6CD19A-8771-0428-B21C-5ADFBD56D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79521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888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010C8-7770-6001-A12A-09175BF26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2BC061-E1E9-BA66-1B2D-1BC1F34774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7244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E7275A-ADFF-DC3B-52CC-57CC74D26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5446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412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44640-3C29-7150-2DA6-D767189890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0086" y="4177103"/>
            <a:ext cx="3175660" cy="1325563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0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Presenter 1</a:t>
            </a:r>
            <a:br>
              <a:rPr lang="en-US" dirty="0"/>
            </a:br>
            <a:r>
              <a:rPr lang="en-US" dirty="0"/>
              <a:t>Contact Phone</a:t>
            </a:r>
            <a:br>
              <a:rPr lang="en-US" dirty="0"/>
            </a:br>
            <a:r>
              <a:rPr lang="en-US" dirty="0"/>
              <a:t>Contact Email</a:t>
            </a:r>
          </a:p>
        </p:txBody>
      </p:sp>
      <p:sp>
        <p:nvSpPr>
          <p:cNvPr id="5" name="Content Placeholder 4" descr="Presenter 2&#13;&#10;Contact Phone&#13;&#10;Contact Email">
            <a:extLst>
              <a:ext uri="{FF2B5EF4-FFF2-40B4-BE49-F238E27FC236}">
                <a16:creationId xmlns:a16="http://schemas.microsoft.com/office/drawing/2014/main" id="{28902ADA-E485-3016-A6ED-EC8262F58A0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786914" y="4193173"/>
            <a:ext cx="3175000" cy="1325562"/>
          </a:xfrm>
        </p:spPr>
        <p:txBody>
          <a:bodyPr anchor="ctr"/>
          <a:lstStyle>
            <a:lvl1pPr algn="ctr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marR="0" indent="-22860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 dirty="0"/>
              <a:t>Presenter 2</a:t>
            </a:r>
          </a:p>
          <a:p>
            <a:pPr lvl="0"/>
            <a:r>
              <a:rPr lang="en-US" dirty="0"/>
              <a:t>Contact Phone</a:t>
            </a:r>
          </a:p>
          <a:p>
            <a:pPr lvl="0"/>
            <a:r>
              <a:rPr lang="en-US" dirty="0"/>
              <a:t>Contact Email</a:t>
            </a:r>
          </a:p>
        </p:txBody>
      </p:sp>
    </p:spTree>
    <p:extLst>
      <p:ext uri="{BB962C8B-B14F-4D97-AF65-F5344CB8AC3E}">
        <p14:creationId xmlns:p14="http://schemas.microsoft.com/office/powerpoint/2010/main" val="15434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062FC-8B33-06A6-A098-6546243FB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AEEE6-BEB9-EE7F-BE6F-11731CF68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C5C9C-5D38-6410-3C3C-51D4D29D00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6508B-F4AE-1549-885F-60CFD4EE5075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23939-51ED-5F35-1796-62558F329F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98271-6F5B-783D-5826-F1C059A151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D6AB6-B460-BB4F-8FBD-B26FD2475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8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C18E1-867C-CB0C-1A22-3A5FADF3B1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DE2EDA-0B78-F99F-0DC0-57A0950D8A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62F37A-7D69-A297-CE32-987B42B13C5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7B9186-161C-331D-089D-55B7F4ABE4B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6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492DC-D38A-E728-D978-AA34449AC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F21F2-F507-E735-F2B9-049D875909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27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BC75B-7ED6-F789-F397-9577A9F77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C91F4-661F-1D96-24FC-38458FED8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40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FD555-CB27-3466-00AA-A4355A14B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C7406-18C1-98A2-D98C-570F1EAF4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BA77D16-4C4E-5C6F-B096-666B89863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A543D7-BF3F-B0E9-6A9B-3844D98182E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Presenter 2</a:t>
            </a:r>
          </a:p>
          <a:p>
            <a:r>
              <a:rPr lang="en-US" dirty="0"/>
              <a:t>Contact Phone</a:t>
            </a:r>
          </a:p>
          <a:p>
            <a:r>
              <a:rPr lang="en-US" dirty="0"/>
              <a:t>Contact Email</a:t>
            </a:r>
          </a:p>
        </p:txBody>
      </p:sp>
    </p:spTree>
    <p:extLst>
      <p:ext uri="{BB962C8B-B14F-4D97-AF65-F5344CB8AC3E}">
        <p14:creationId xmlns:p14="http://schemas.microsoft.com/office/powerpoint/2010/main" val="1523123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</Words>
  <Application>Microsoft Macintosh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5</cp:revision>
  <dcterms:created xsi:type="dcterms:W3CDTF">2026-02-12T00:19:48Z</dcterms:created>
  <dcterms:modified xsi:type="dcterms:W3CDTF">2026-03-03T17:05:00Z</dcterms:modified>
</cp:coreProperties>
</file>