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36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0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4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5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144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9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2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6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8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7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9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AIforshakti</a:t>
            </a:r>
            <a:r>
              <a:rPr dirty="0"/>
              <a:t> Internship Program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968" y="4455620"/>
            <a:ext cx="8073870" cy="1643427"/>
          </a:xfrm>
        </p:spPr>
        <p:txBody>
          <a:bodyPr>
            <a:normAutofit fontScale="62500" lnSpcReduction="20000"/>
          </a:bodyPr>
          <a:lstStyle/>
          <a:p>
            <a:r>
              <a:rPr lang="en-US"/>
              <a:t>6</a:t>
            </a:r>
            <a:r>
              <a:t>-Month</a:t>
            </a:r>
            <a:r>
              <a:rPr lang="en-US"/>
              <a:t>s</a:t>
            </a:r>
            <a:r>
              <a:t> </a:t>
            </a:r>
            <a:r>
              <a:rPr dirty="0"/>
              <a:t>Internship Program</a:t>
            </a:r>
          </a:p>
          <a:p>
            <a:r>
              <a:rPr lang="en-US" dirty="0"/>
              <a:t>100</a:t>
            </a:r>
            <a:r>
              <a:rPr dirty="0"/>
              <a:t> Hours of Practical</a:t>
            </a:r>
            <a:r>
              <a:rPr lang="en-US" dirty="0"/>
              <a:t> &amp; Industrial</a:t>
            </a:r>
            <a:r>
              <a:rPr dirty="0"/>
              <a:t> Training</a:t>
            </a:r>
          </a:p>
          <a:p>
            <a:r>
              <a:rPr lang="en-US" dirty="0"/>
              <a:t>Two</a:t>
            </a:r>
            <a:r>
              <a:rPr dirty="0"/>
              <a:t> Hours Every Saturday &amp; Sunday (4 Hours/Week)</a:t>
            </a:r>
          </a:p>
          <a:p>
            <a:r>
              <a:rPr dirty="0"/>
              <a:t>Target Audience: </a:t>
            </a:r>
            <a:r>
              <a:rPr dirty="0" err="1"/>
              <a:t>B.Tech</a:t>
            </a:r>
            <a:r>
              <a:rPr dirty="0"/>
              <a:t> &amp; Freshers</a:t>
            </a:r>
          </a:p>
          <a:p>
            <a:r>
              <a:rPr dirty="0"/>
              <a:t>Internship Completion Certificate Provided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Can Join?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B.Tech</a:t>
            </a:r>
            <a:r>
              <a:rPr dirty="0"/>
              <a:t> Students</a:t>
            </a:r>
            <a:endParaRPr lang="en-US" dirty="0"/>
          </a:p>
          <a:p>
            <a:r>
              <a:rPr lang="en-US" dirty="0"/>
              <a:t>Who has basic knowledge of Networking, OS, Database, Compute, Software lifecycle. </a:t>
            </a:r>
            <a:endParaRPr dirty="0"/>
          </a:p>
          <a:p>
            <a:r>
              <a:rPr dirty="0"/>
              <a:t>Freshers Interested in IT &amp; AI</a:t>
            </a:r>
          </a:p>
          <a:p>
            <a:r>
              <a:rPr dirty="0"/>
              <a:t>Students Looking for Practical Exposure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F998A7-AE44-3E85-9FDE-4CAF430ADD43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Internship Certificate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Certificate will be provided after successful completion</a:t>
            </a:r>
          </a:p>
          <a:p>
            <a:r>
              <a:rPr dirty="0"/>
              <a:t>Attendance and participation required</a:t>
            </a:r>
            <a:endParaRPr lang="en-US" dirty="0"/>
          </a:p>
          <a:p>
            <a:r>
              <a:rPr lang="en-US"/>
              <a:t>Latest technologies using in industry and best practices, ready for interview</a:t>
            </a:r>
          </a:p>
          <a:p>
            <a:r>
              <a:t>Project </a:t>
            </a:r>
            <a:r>
              <a:rPr dirty="0"/>
              <a:t>submission encouraged</a:t>
            </a:r>
          </a:p>
          <a:p>
            <a:r>
              <a:rPr dirty="0"/>
              <a:t>Useful for resume and placements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8A6BE2-3B51-E2CF-C147-7887222149BE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AIforshakti Internship Program</a:t>
            </a:r>
          </a:p>
          <a:p>
            <a:r>
              <a:t>Empowering Students with Future Technologies</a:t>
            </a:r>
          </a:p>
          <a:p>
            <a:r>
              <a:t>Cloud • DevOps • AI • Automation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CC3838-A79F-9F9A-A9CB-717DA8F26CB3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About the Internship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Industry-oriented internship program</a:t>
            </a:r>
          </a:p>
          <a:p>
            <a:r>
              <a:t>Focus on Cloud, DevOps and AI Technologies</a:t>
            </a:r>
          </a:p>
          <a:p>
            <a:r>
              <a:t>Hands-on practical learning</a:t>
            </a:r>
          </a:p>
          <a:p>
            <a:r>
              <a:t>Designed for beginners and college students</a:t>
            </a:r>
          </a:p>
          <a:p>
            <a:r>
              <a:t>Weekend-friendly schedule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DD1B1-51FF-ED00-EA8F-C83A2822DABD}"/>
              </a:ext>
            </a:extLst>
          </p:cNvPr>
          <p:cNvSpPr txBox="1"/>
          <p:nvPr/>
        </p:nvSpPr>
        <p:spPr>
          <a:xfrm>
            <a:off x="77675" y="640258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Duration: </a:t>
            </a:r>
            <a:r>
              <a:rPr lang="en-US" dirty="0"/>
              <a:t>6</a:t>
            </a:r>
            <a:r>
              <a:rPr dirty="0"/>
              <a:t> Months</a:t>
            </a:r>
          </a:p>
          <a:p>
            <a:r>
              <a:rPr dirty="0"/>
              <a:t>Training Hours: </a:t>
            </a:r>
            <a:r>
              <a:rPr lang="en-US" dirty="0"/>
              <a:t>100</a:t>
            </a:r>
            <a:r>
              <a:rPr dirty="0"/>
              <a:t> Hours Total</a:t>
            </a:r>
          </a:p>
          <a:p>
            <a:r>
              <a:rPr dirty="0"/>
              <a:t>Schedule: Saturday &amp; Sunday</a:t>
            </a:r>
          </a:p>
          <a:p>
            <a:r>
              <a:rPr dirty="0"/>
              <a:t>2 Hours Per Day</a:t>
            </a:r>
          </a:p>
          <a:p>
            <a:r>
              <a:rPr dirty="0"/>
              <a:t>Project-Based Learning Approach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361FFA-AB93-3D73-D23C-F3BB0C02C470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Cloud Computing Training (</a:t>
            </a:r>
            <a:r>
              <a:rPr lang="en-US" dirty="0"/>
              <a:t>32</a:t>
            </a:r>
            <a:r>
              <a:rPr dirty="0"/>
              <a:t> Hours)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AWS &amp; Google Cloud Basics</a:t>
            </a:r>
          </a:p>
          <a:p>
            <a:r>
              <a:t>Virtual Machines and Storage</a:t>
            </a:r>
          </a:p>
          <a:p>
            <a:r>
              <a:t>Cloud Networking Concepts</a:t>
            </a:r>
          </a:p>
          <a:p>
            <a:r>
              <a:t>Linux for Cloud</a:t>
            </a:r>
          </a:p>
          <a:p>
            <a:r>
              <a:t>Cloud Security &amp; Monitoring</a:t>
            </a:r>
          </a:p>
          <a:p>
            <a:r>
              <a:t>Mini Cloud Deployment Project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2CF79B-992A-18BB-CB0B-F09235A75B73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DevOps Training (</a:t>
            </a:r>
            <a:r>
              <a:rPr lang="en-US" dirty="0"/>
              <a:t>32</a:t>
            </a:r>
            <a:r>
              <a:rPr dirty="0"/>
              <a:t> Hours)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Linux Fundamentals</a:t>
            </a:r>
          </a:p>
          <a:p>
            <a:r>
              <a:t>Git &amp; GitHub</a:t>
            </a:r>
          </a:p>
          <a:p>
            <a:r>
              <a:t>CI/CD Pipelines</a:t>
            </a:r>
          </a:p>
          <a:p>
            <a:r>
              <a:t>Jenkins Basics</a:t>
            </a:r>
          </a:p>
          <a:p>
            <a:r>
              <a:t>Docker &amp; Kubernetes</a:t>
            </a:r>
          </a:p>
          <a:p>
            <a:r>
              <a:t>Monitoring &amp; Automation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9D40C-F99F-D2E1-C6F0-36ADD2CB5AF4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AI &amp; AI Agents Training (</a:t>
            </a:r>
            <a:r>
              <a:rPr lang="en-US" dirty="0"/>
              <a:t>3</a:t>
            </a:r>
            <a:r>
              <a:rPr dirty="0"/>
              <a:t>6 Hours)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Generative AI Fundamentals</a:t>
            </a:r>
          </a:p>
          <a:p>
            <a:r>
              <a:t>LLMs and Prompt Engineering</a:t>
            </a:r>
          </a:p>
          <a:p>
            <a:r>
              <a:t>Tokens and Context Handling</a:t>
            </a:r>
          </a:p>
          <a:p>
            <a:r>
              <a:t>RAG Basics</a:t>
            </a:r>
          </a:p>
          <a:p>
            <a:r>
              <a:t>AI Agents and Automation</a:t>
            </a:r>
          </a:p>
          <a:p>
            <a:r>
              <a:t>n8n Workflow Automation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0809E-0F88-3DE0-0AAD-38AED36A2AD8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&amp; Technologies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AWS &amp; Google Cloud</a:t>
            </a:r>
          </a:p>
          <a:p>
            <a:r>
              <a:rPr dirty="0"/>
              <a:t>GitHub &amp; Jenkins</a:t>
            </a:r>
          </a:p>
          <a:p>
            <a:r>
              <a:rPr dirty="0"/>
              <a:t>Docker &amp; Kubernetes</a:t>
            </a:r>
          </a:p>
          <a:p>
            <a:r>
              <a:rPr dirty="0"/>
              <a:t>ChatGPT &amp; Gemini</a:t>
            </a:r>
          </a:p>
          <a:p>
            <a:r>
              <a:rPr dirty="0"/>
              <a:t>n8n &amp; </a:t>
            </a:r>
            <a:r>
              <a:rPr dirty="0" err="1"/>
              <a:t>LangChain</a:t>
            </a:r>
            <a:endParaRPr dirty="0"/>
          </a:p>
          <a:p>
            <a:r>
              <a:rPr lang="pl-PL" dirty="0"/>
              <a:t>Qdrant Vector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963F76-7E0F-B101-BCE4-50D58DA9F272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Hands-on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Launch Cloud Virtual Machines</a:t>
            </a:r>
          </a:p>
          <a:p>
            <a:r>
              <a:t>Deploy Docker Containers</a:t>
            </a:r>
          </a:p>
          <a:p>
            <a:r>
              <a:t>Build CI/CD Pipelines</a:t>
            </a:r>
          </a:p>
          <a:p>
            <a:r>
              <a:t>Create AI Chatbots</a:t>
            </a:r>
          </a:p>
          <a:p>
            <a:r>
              <a:t>Build AI Automation Workflows</a:t>
            </a:r>
          </a:p>
          <a:p>
            <a:r>
              <a:t>Mini Industry Projects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81F150-4BEE-C9F4-F0F3-AC920102DE74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for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Practical Industry Skills</a:t>
            </a:r>
          </a:p>
          <a:p>
            <a:r>
              <a:t>Exposure to Latest Technologies</a:t>
            </a:r>
          </a:p>
          <a:p>
            <a:r>
              <a:t>Real-world Learning Experience</a:t>
            </a:r>
          </a:p>
          <a:p>
            <a:r>
              <a:t>Career Guidance</a:t>
            </a:r>
          </a:p>
          <a:p>
            <a:r>
              <a:t>Internship Certificate After Completion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FD2787-C7A9-1B1C-C714-21E60105099A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</TotalTime>
  <Words>466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Retrospect</vt:lpstr>
      <vt:lpstr>AIforshakti Internship Program 2026</vt:lpstr>
      <vt:lpstr>About the Internship</vt:lpstr>
      <vt:lpstr>Program Structure</vt:lpstr>
      <vt:lpstr>Cloud Computing Training (32 Hours)</vt:lpstr>
      <vt:lpstr>DevOps Training (32 Hours)</vt:lpstr>
      <vt:lpstr>AI &amp; AI Agents Training (36 Hours)</vt:lpstr>
      <vt:lpstr>Tools &amp; Technologies Covered</vt:lpstr>
      <vt:lpstr>Hands-on Activities</vt:lpstr>
      <vt:lpstr>Benefits for Students</vt:lpstr>
      <vt:lpstr>Who Can Join?</vt:lpstr>
      <vt:lpstr>Internship Certificate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Mohit Dubey</cp:lastModifiedBy>
  <cp:revision>5</cp:revision>
  <dcterms:created xsi:type="dcterms:W3CDTF">2013-01-27T09:14:16Z</dcterms:created>
  <dcterms:modified xsi:type="dcterms:W3CDTF">2026-05-23T17:32:49Z</dcterms:modified>
  <cp:category/>
</cp:coreProperties>
</file>