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Lst>
  <p:notesMasterIdLst>
    <p:notesMasterId r:id="rId34"/>
  </p:notesMasterIdLst>
  <p:sldIdLst>
    <p:sldId id="277" r:id="rId3"/>
    <p:sldId id="278" r:id="rId4"/>
    <p:sldId id="682" r:id="rId5"/>
    <p:sldId id="602" r:id="rId6"/>
    <p:sldId id="964" r:id="rId7"/>
    <p:sldId id="3171" r:id="rId8"/>
    <p:sldId id="595" r:id="rId9"/>
    <p:sldId id="683" r:id="rId10"/>
    <p:sldId id="618" r:id="rId11"/>
    <p:sldId id="608" r:id="rId12"/>
    <p:sldId id="603" r:id="rId13"/>
    <p:sldId id="445" r:id="rId14"/>
    <p:sldId id="413" r:id="rId15"/>
    <p:sldId id="686" r:id="rId16"/>
    <p:sldId id="966" r:id="rId17"/>
    <p:sldId id="612" r:id="rId18"/>
    <p:sldId id="633" r:id="rId19"/>
    <p:sldId id="621" r:id="rId20"/>
    <p:sldId id="623" r:id="rId21"/>
    <p:sldId id="654" r:id="rId22"/>
    <p:sldId id="615" r:id="rId23"/>
    <p:sldId id="3176" r:id="rId24"/>
    <p:sldId id="3178" r:id="rId25"/>
    <p:sldId id="3182" r:id="rId26"/>
    <p:sldId id="622" r:id="rId27"/>
    <p:sldId id="3173" r:id="rId28"/>
    <p:sldId id="3179" r:id="rId29"/>
    <p:sldId id="3180" r:id="rId30"/>
    <p:sldId id="592" r:id="rId31"/>
    <p:sldId id="3177" r:id="rId32"/>
    <p:sldId id="3181"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DA4F4C-B601-4817-B183-9ACDB990D820}" v="1" dt="2026-04-29T16:21:14.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36" autoAdjust="0"/>
    <p:restoredTop sz="62355" autoAdjust="0"/>
  </p:normalViewPr>
  <p:slideViewPr>
    <p:cSldViewPr snapToGrid="0">
      <p:cViewPr varScale="1">
        <p:scale>
          <a:sx n="58" d="100"/>
          <a:sy n="58" d="100"/>
        </p:scale>
        <p:origin x="194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utchfield, Christopher M" userId="009b62e5-6ed6-432a-b139-f799bfc44721" providerId="ADAL" clId="{5D577C0B-46C7-4825-BD90-76C22BE1058E}"/>
    <pc:docChg chg="custSel delSld modSld">
      <pc:chgData name="Crutchfield, Christopher M" userId="009b62e5-6ed6-432a-b139-f799bfc44721" providerId="ADAL" clId="{5D577C0B-46C7-4825-BD90-76C22BE1058E}" dt="2026-05-12T19:26:47.270" v="35" actId="2696"/>
      <pc:docMkLst>
        <pc:docMk/>
      </pc:docMkLst>
      <pc:sldChg chg="del">
        <pc:chgData name="Crutchfield, Christopher M" userId="009b62e5-6ed6-432a-b139-f799bfc44721" providerId="ADAL" clId="{5D577C0B-46C7-4825-BD90-76C22BE1058E}" dt="2026-05-12T19:26:20.087" v="27" actId="2696"/>
        <pc:sldMkLst>
          <pc:docMk/>
          <pc:sldMk cId="0" sldId="268"/>
        </pc:sldMkLst>
      </pc:sldChg>
      <pc:sldChg chg="del">
        <pc:chgData name="Crutchfield, Christopher M" userId="009b62e5-6ed6-432a-b139-f799bfc44721" providerId="ADAL" clId="{5D577C0B-46C7-4825-BD90-76C22BE1058E}" dt="2026-05-12T19:26:23.323" v="28" actId="2696"/>
        <pc:sldMkLst>
          <pc:docMk/>
          <pc:sldMk cId="0" sldId="269"/>
        </pc:sldMkLst>
      </pc:sldChg>
      <pc:sldChg chg="del">
        <pc:chgData name="Crutchfield, Christopher M" userId="009b62e5-6ed6-432a-b139-f799bfc44721" providerId="ADAL" clId="{5D577C0B-46C7-4825-BD90-76C22BE1058E}" dt="2026-05-12T19:26:47.270" v="35" actId="2696"/>
        <pc:sldMkLst>
          <pc:docMk/>
          <pc:sldMk cId="0" sldId="270"/>
        </pc:sldMkLst>
      </pc:sldChg>
      <pc:sldChg chg="del">
        <pc:chgData name="Crutchfield, Christopher M" userId="009b62e5-6ed6-432a-b139-f799bfc44721" providerId="ADAL" clId="{5D577C0B-46C7-4825-BD90-76C22BE1058E}" dt="2026-05-12T19:26:44.592" v="34" actId="2696"/>
        <pc:sldMkLst>
          <pc:docMk/>
          <pc:sldMk cId="0" sldId="271"/>
        </pc:sldMkLst>
      </pc:sldChg>
      <pc:sldChg chg="del">
        <pc:chgData name="Crutchfield, Christopher M" userId="009b62e5-6ed6-432a-b139-f799bfc44721" providerId="ADAL" clId="{5D577C0B-46C7-4825-BD90-76C22BE1058E}" dt="2026-05-12T19:26:41.934" v="33" actId="2696"/>
        <pc:sldMkLst>
          <pc:docMk/>
          <pc:sldMk cId="0" sldId="272"/>
        </pc:sldMkLst>
      </pc:sldChg>
      <pc:sldChg chg="del">
        <pc:chgData name="Crutchfield, Christopher M" userId="009b62e5-6ed6-432a-b139-f799bfc44721" providerId="ADAL" clId="{5D577C0B-46C7-4825-BD90-76C22BE1058E}" dt="2026-05-12T19:26:39.252" v="32" actId="2696"/>
        <pc:sldMkLst>
          <pc:docMk/>
          <pc:sldMk cId="0" sldId="273"/>
        </pc:sldMkLst>
      </pc:sldChg>
      <pc:sldChg chg="del">
        <pc:chgData name="Crutchfield, Christopher M" userId="009b62e5-6ed6-432a-b139-f799bfc44721" providerId="ADAL" clId="{5D577C0B-46C7-4825-BD90-76C22BE1058E}" dt="2026-05-12T19:26:36.989" v="31" actId="2696"/>
        <pc:sldMkLst>
          <pc:docMk/>
          <pc:sldMk cId="0" sldId="274"/>
        </pc:sldMkLst>
      </pc:sldChg>
      <pc:sldChg chg="del">
        <pc:chgData name="Crutchfield, Christopher M" userId="009b62e5-6ed6-432a-b139-f799bfc44721" providerId="ADAL" clId="{5D577C0B-46C7-4825-BD90-76C22BE1058E}" dt="2026-05-12T19:26:34.335" v="30" actId="2696"/>
        <pc:sldMkLst>
          <pc:docMk/>
          <pc:sldMk cId="0" sldId="275"/>
        </pc:sldMkLst>
      </pc:sldChg>
      <pc:sldChg chg="del">
        <pc:chgData name="Crutchfield, Christopher M" userId="009b62e5-6ed6-432a-b139-f799bfc44721" providerId="ADAL" clId="{5D577C0B-46C7-4825-BD90-76C22BE1058E}" dt="2026-05-12T19:26:31.027" v="29" actId="2696"/>
        <pc:sldMkLst>
          <pc:docMk/>
          <pc:sldMk cId="0" sldId="276"/>
        </pc:sldMkLst>
      </pc:sldChg>
      <pc:sldChg chg="addSp delSp modSp mod">
        <pc:chgData name="Crutchfield, Christopher M" userId="009b62e5-6ed6-432a-b139-f799bfc44721" providerId="ADAL" clId="{5D577C0B-46C7-4825-BD90-76C22BE1058E}" dt="2026-04-29T16:27:57.182" v="26" actId="21"/>
        <pc:sldMkLst>
          <pc:docMk/>
          <pc:sldMk cId="3209043422" sldId="602"/>
        </pc:sldMkLst>
      </pc:sldChg>
      <pc:sldChg chg="addSp delSp modSp mod modClrScheme chgLayout">
        <pc:chgData name="Crutchfield, Christopher M" userId="009b62e5-6ed6-432a-b139-f799bfc44721" providerId="ADAL" clId="{5D577C0B-46C7-4825-BD90-76C22BE1058E}" dt="2026-04-29T16:23:30.970" v="21" actId="255"/>
        <pc:sldMkLst>
          <pc:docMk/>
          <pc:sldMk cId="2346023782" sldId="682"/>
        </pc:sldMkLst>
        <pc:spChg chg="mod ord">
          <ac:chgData name="Crutchfield, Christopher M" userId="009b62e5-6ed6-432a-b139-f799bfc44721" providerId="ADAL" clId="{5D577C0B-46C7-4825-BD90-76C22BE1058E}" dt="2026-04-29T16:23:30.970" v="21" actId="255"/>
          <ac:spMkLst>
            <pc:docMk/>
            <pc:sldMk cId="2346023782" sldId="682"/>
            <ac:spMk id="2" creationId="{00000000-0000-0000-0000-000000000000}"/>
          </ac:spMkLst>
        </pc:spChg>
        <pc:spChg chg="mod ord">
          <ac:chgData name="Crutchfield, Christopher M" userId="009b62e5-6ed6-432a-b139-f799bfc44721" providerId="ADAL" clId="{5D577C0B-46C7-4825-BD90-76C22BE1058E}" dt="2026-04-29T16:21:12.732" v="9" actId="27636"/>
          <ac:spMkLst>
            <pc:docMk/>
            <pc:sldMk cId="2346023782" sldId="682"/>
            <ac:spMk id="3" creationId="{00000000-0000-0000-0000-000000000000}"/>
          </ac:spMkLst>
        </pc:spChg>
        <pc:spChg chg="mod ord">
          <ac:chgData name="Crutchfield, Christopher M" userId="009b62e5-6ed6-432a-b139-f799bfc44721" providerId="ADAL" clId="{5D577C0B-46C7-4825-BD90-76C22BE1058E}" dt="2026-04-29T16:21:03.035" v="5" actId="700"/>
          <ac:spMkLst>
            <pc:docMk/>
            <pc:sldMk cId="2346023782" sldId="682"/>
            <ac:spMk id="4" creationId="{00000000-0000-0000-0000-000000000000}"/>
          </ac:spMkLst>
        </pc:spChg>
        <pc:spChg chg="add mod ord">
          <ac:chgData name="Crutchfield, Christopher M" userId="009b62e5-6ed6-432a-b139-f799bfc44721" providerId="ADAL" clId="{5D577C0B-46C7-4825-BD90-76C22BE1058E}" dt="2026-04-29T16:21:14.222" v="10"/>
          <ac:spMkLst>
            <pc:docMk/>
            <pc:sldMk cId="2346023782" sldId="682"/>
            <ac:spMk id="8" creationId="{558B23D3-D23E-C0B7-E4B4-5EBAE764BF04}"/>
          </ac:spMkLst>
        </pc:spChg>
        <pc:picChg chg="add mod">
          <ac:chgData name="Crutchfield, Christopher M" userId="009b62e5-6ed6-432a-b139-f799bfc44721" providerId="ADAL" clId="{5D577C0B-46C7-4825-BD90-76C22BE1058E}" dt="2026-04-29T16:23:03.838" v="20" actId="14100"/>
          <ac:picMkLst>
            <pc:docMk/>
            <pc:sldMk cId="2346023782" sldId="682"/>
            <ac:picMk id="7" creationId="{77D069E4-39B0-1711-FD92-E87006A2B0F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945E2-2CF8-44BB-907D-421B8AC7CADA}" type="doc">
      <dgm:prSet loTypeId="urn:microsoft.com/office/officeart/2005/8/layout/radial2" loCatId="relationship" qsTypeId="urn:microsoft.com/office/officeart/2005/8/quickstyle/3d7" qsCatId="3D" csTypeId="urn:microsoft.com/office/officeart/2005/8/colors/colorful3" csCatId="colorful" phldr="1"/>
      <dgm:spPr>
        <a:scene3d>
          <a:camera prst="orthographicFront" zoom="91000"/>
          <a:lightRig rig="threePt" dir="t">
            <a:rot lat="0" lon="0" rev="20640000"/>
          </a:lightRig>
        </a:scene3d>
      </dgm:spPr>
      <dgm:t>
        <a:bodyPr/>
        <a:lstStyle/>
        <a:p>
          <a:endParaRPr lang="en-US"/>
        </a:p>
      </dgm:t>
    </dgm:pt>
    <dgm:pt modelId="{9B456D0B-2C38-461B-9D8B-B6E6F18F253A}">
      <dgm:prSet phldrT="[Text]"/>
      <dgm:spPr/>
      <dgm:t>
        <a:bodyPr/>
        <a:lstStyle/>
        <a:p>
          <a:pPr algn="ct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Products-GTIN</a:t>
          </a:r>
        </a:p>
      </dgm:t>
    </dgm:pt>
    <dgm:pt modelId="{7637FB49-40C2-4B03-88D9-2E50DED77B5E}" type="parTrans" cxnId="{3A2B01F8-B903-43C7-8327-A7283A8954C8}">
      <dgm:prSet/>
      <dgm:spPr/>
      <dgm:t>
        <a:bodyPr/>
        <a:lstStyle/>
        <a:p>
          <a:endParaRPr lang="en-US" dirty="0"/>
        </a:p>
      </dgm:t>
    </dgm:pt>
    <dgm:pt modelId="{E66FE27B-1E53-4138-AFD2-B8F0EB737F3C}" type="sibTrans" cxnId="{3A2B01F8-B903-43C7-8327-A7283A8954C8}">
      <dgm:prSet/>
      <dgm:spPr/>
      <dgm:t>
        <a:bodyPr/>
        <a:lstStyle/>
        <a:p>
          <a:endParaRPr lang="en-US"/>
        </a:p>
      </dgm:t>
    </dgm:pt>
    <dgm:pt modelId="{2FFD53DD-F34C-44BC-B81A-C9CFB13C2ACD}">
      <dgm:prSet phldrT="[Text]"/>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Entities-GLN</a:t>
          </a:r>
        </a:p>
      </dgm:t>
    </dgm:pt>
    <dgm:pt modelId="{69195938-DC69-47C7-B322-EEBD39B1D688}" type="parTrans" cxnId="{FC899DB7-1D5C-4D26-A0EA-333DF4FB3D91}">
      <dgm:prSet/>
      <dgm:spPr/>
      <dgm:t>
        <a:bodyPr/>
        <a:lstStyle/>
        <a:p>
          <a:endParaRPr lang="en-US" dirty="0"/>
        </a:p>
      </dgm:t>
    </dgm:pt>
    <dgm:pt modelId="{01993CC8-C9A8-450F-B709-591B040BF4C7}" type="sibTrans" cxnId="{FC899DB7-1D5C-4D26-A0EA-333DF4FB3D91}">
      <dgm:prSet/>
      <dgm:spPr/>
      <dgm:t>
        <a:bodyPr/>
        <a:lstStyle/>
        <a:p>
          <a:endParaRPr lang="en-US"/>
        </a:p>
      </dgm:t>
    </dgm:pt>
    <dgm:pt modelId="{CFAFA796-824B-4592-979F-EE7B6B4FD819}">
      <dgm:prSet phldrT="[Text]"/>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Licenses</a:t>
          </a:r>
        </a:p>
      </dgm:t>
    </dgm:pt>
    <dgm:pt modelId="{14D85A81-4B35-42A4-80FA-04B40B1559F5}" type="parTrans" cxnId="{8E2F6B63-D877-49A6-B4B2-C73945BEBB31}">
      <dgm:prSet/>
      <dgm:spPr/>
      <dgm:t>
        <a:bodyPr/>
        <a:lstStyle/>
        <a:p>
          <a:endParaRPr lang="en-US" dirty="0"/>
        </a:p>
      </dgm:t>
    </dgm:pt>
    <dgm:pt modelId="{17AAF53B-A871-4FB8-8033-F47995EA8AD5}" type="sibTrans" cxnId="{8E2F6B63-D877-49A6-B4B2-C73945BEBB31}">
      <dgm:prSet/>
      <dgm:spPr/>
      <dgm:t>
        <a:bodyPr/>
        <a:lstStyle/>
        <a:p>
          <a:endParaRPr lang="en-US"/>
        </a:p>
      </dgm:t>
    </dgm:pt>
    <dgm:pt modelId="{82B52175-A83E-41B9-B10D-41A50A72CD72}" type="pres">
      <dgm:prSet presAssocID="{692945E2-2CF8-44BB-907D-421B8AC7CADA}" presName="composite" presStyleCnt="0">
        <dgm:presLayoutVars>
          <dgm:chMax val="5"/>
          <dgm:dir/>
          <dgm:animLvl val="ctr"/>
          <dgm:resizeHandles val="exact"/>
        </dgm:presLayoutVars>
      </dgm:prSet>
      <dgm:spPr/>
    </dgm:pt>
    <dgm:pt modelId="{DAD7E845-FA02-41FB-969C-ED87AB17D1FC}" type="pres">
      <dgm:prSet presAssocID="{692945E2-2CF8-44BB-907D-421B8AC7CADA}" presName="cycle" presStyleCnt="0"/>
      <dgm:spPr/>
    </dgm:pt>
    <dgm:pt modelId="{6E423577-2AD5-400C-83DD-0A975D5F48DA}" type="pres">
      <dgm:prSet presAssocID="{692945E2-2CF8-44BB-907D-421B8AC7CADA}" presName="centerShape" presStyleCnt="0"/>
      <dgm:spPr/>
    </dgm:pt>
    <dgm:pt modelId="{709F73FB-29A3-4C5C-AD20-A61ECD22B3AF}" type="pres">
      <dgm:prSet presAssocID="{692945E2-2CF8-44BB-907D-421B8AC7CADA}" presName="connSite" presStyleLbl="node1" presStyleIdx="0" presStyleCnt="4"/>
      <dgm:spPr/>
    </dgm:pt>
    <dgm:pt modelId="{3D4C8597-8E70-4518-AAD5-251C74DE050D}" type="pres">
      <dgm:prSet presAssocID="{692945E2-2CF8-44BB-907D-421B8AC7CADA}" presName="visible" presStyleLbl="node1" presStyleIdx="0" presStyleCnt="4"/>
      <dgm:spPr/>
    </dgm:pt>
    <dgm:pt modelId="{A7C95797-096B-4240-9502-24E497DF2C87}" type="pres">
      <dgm:prSet presAssocID="{7637FB49-40C2-4B03-88D9-2E50DED77B5E}" presName="Name25" presStyleLbl="parChTrans1D1" presStyleIdx="0" presStyleCnt="3"/>
      <dgm:spPr/>
    </dgm:pt>
    <dgm:pt modelId="{2A33EEFF-A4A5-481C-8A3D-2E0917E5DFEA}" type="pres">
      <dgm:prSet presAssocID="{9B456D0B-2C38-461B-9D8B-B6E6F18F253A}" presName="node" presStyleCnt="0"/>
      <dgm:spPr/>
    </dgm:pt>
    <dgm:pt modelId="{5FF81095-221F-4EF0-BC79-C8121D62EE80}" type="pres">
      <dgm:prSet presAssocID="{9B456D0B-2C38-461B-9D8B-B6E6F18F253A}" presName="parentNode" presStyleLbl="node1" presStyleIdx="1" presStyleCnt="4" custScaleX="112688" custScaleY="104418">
        <dgm:presLayoutVars>
          <dgm:chMax val="1"/>
          <dgm:bulletEnabled val="1"/>
        </dgm:presLayoutVars>
      </dgm:prSet>
      <dgm:spPr/>
    </dgm:pt>
    <dgm:pt modelId="{ACDD3EBB-5E09-4518-A936-DFA3AE1C7D43}" type="pres">
      <dgm:prSet presAssocID="{9B456D0B-2C38-461B-9D8B-B6E6F18F253A}" presName="childNode" presStyleLbl="revTx" presStyleIdx="0" presStyleCnt="0">
        <dgm:presLayoutVars>
          <dgm:bulletEnabled val="1"/>
        </dgm:presLayoutVars>
      </dgm:prSet>
      <dgm:spPr/>
    </dgm:pt>
    <dgm:pt modelId="{C97ADC3E-4394-4F74-9481-DDE6BF00C50C}" type="pres">
      <dgm:prSet presAssocID="{69195938-DC69-47C7-B322-EEBD39B1D688}" presName="Name25" presStyleLbl="parChTrans1D1" presStyleIdx="1" presStyleCnt="3"/>
      <dgm:spPr/>
    </dgm:pt>
    <dgm:pt modelId="{8A461B2A-8951-4829-8C89-C8536E3AAE80}" type="pres">
      <dgm:prSet presAssocID="{2FFD53DD-F34C-44BC-B81A-C9CFB13C2ACD}" presName="node" presStyleCnt="0"/>
      <dgm:spPr/>
    </dgm:pt>
    <dgm:pt modelId="{49C1A3DA-87CC-4E6F-813A-00AB64D44CF4}" type="pres">
      <dgm:prSet presAssocID="{2FFD53DD-F34C-44BC-B81A-C9CFB13C2ACD}" presName="parentNode" presStyleLbl="node1" presStyleIdx="2" presStyleCnt="4" custScaleX="120747" custScaleY="122456">
        <dgm:presLayoutVars>
          <dgm:chMax val="1"/>
          <dgm:bulletEnabled val="1"/>
        </dgm:presLayoutVars>
      </dgm:prSet>
      <dgm:spPr/>
    </dgm:pt>
    <dgm:pt modelId="{1AFF9228-D51F-40A7-B787-F4A10F35AABA}" type="pres">
      <dgm:prSet presAssocID="{2FFD53DD-F34C-44BC-B81A-C9CFB13C2ACD}" presName="childNode" presStyleLbl="revTx" presStyleIdx="0" presStyleCnt="0">
        <dgm:presLayoutVars>
          <dgm:bulletEnabled val="1"/>
        </dgm:presLayoutVars>
      </dgm:prSet>
      <dgm:spPr/>
    </dgm:pt>
    <dgm:pt modelId="{510A9D77-A685-4C88-A54C-9C656DC44172}" type="pres">
      <dgm:prSet presAssocID="{14D85A81-4B35-42A4-80FA-04B40B1559F5}" presName="Name25" presStyleLbl="parChTrans1D1" presStyleIdx="2" presStyleCnt="3"/>
      <dgm:spPr/>
    </dgm:pt>
    <dgm:pt modelId="{CC3C8A0D-3B5C-4787-B767-BAF9211FC59F}" type="pres">
      <dgm:prSet presAssocID="{CFAFA796-824B-4592-979F-EE7B6B4FD819}" presName="node" presStyleCnt="0"/>
      <dgm:spPr/>
    </dgm:pt>
    <dgm:pt modelId="{07C65A6D-9174-4FA7-A4BD-EA8DE52ECB08}" type="pres">
      <dgm:prSet presAssocID="{CFAFA796-824B-4592-979F-EE7B6B4FD819}" presName="parentNode" presStyleLbl="node1" presStyleIdx="3" presStyleCnt="4" custScaleX="118469" custScaleY="112985">
        <dgm:presLayoutVars>
          <dgm:chMax val="1"/>
          <dgm:bulletEnabled val="1"/>
        </dgm:presLayoutVars>
      </dgm:prSet>
      <dgm:spPr/>
    </dgm:pt>
    <dgm:pt modelId="{5C6D9221-71CA-4AD3-9F96-8D31502AF1B3}" type="pres">
      <dgm:prSet presAssocID="{CFAFA796-824B-4592-979F-EE7B6B4FD819}" presName="childNode" presStyleLbl="revTx" presStyleIdx="0" presStyleCnt="0">
        <dgm:presLayoutVars>
          <dgm:bulletEnabled val="1"/>
        </dgm:presLayoutVars>
      </dgm:prSet>
      <dgm:spPr/>
    </dgm:pt>
  </dgm:ptLst>
  <dgm:cxnLst>
    <dgm:cxn modelId="{F0A1ED3F-DF44-4246-8112-56B16C3FC600}" type="presOf" srcId="{692945E2-2CF8-44BB-907D-421B8AC7CADA}" destId="{82B52175-A83E-41B9-B10D-41A50A72CD72}" srcOrd="0" destOrd="0" presId="urn:microsoft.com/office/officeart/2005/8/layout/radial2"/>
    <dgm:cxn modelId="{8E2F6B63-D877-49A6-B4B2-C73945BEBB31}" srcId="{692945E2-2CF8-44BB-907D-421B8AC7CADA}" destId="{CFAFA796-824B-4592-979F-EE7B6B4FD819}" srcOrd="2" destOrd="0" parTransId="{14D85A81-4B35-42A4-80FA-04B40B1559F5}" sibTransId="{17AAF53B-A871-4FB8-8033-F47995EA8AD5}"/>
    <dgm:cxn modelId="{EF991965-3534-49B3-A927-F5D1912F3C37}" type="presOf" srcId="{CFAFA796-824B-4592-979F-EE7B6B4FD819}" destId="{07C65A6D-9174-4FA7-A4BD-EA8DE52ECB08}" srcOrd="0" destOrd="0" presId="urn:microsoft.com/office/officeart/2005/8/layout/radial2"/>
    <dgm:cxn modelId="{9368DE92-BD34-49BA-8E2C-08343ADAD9BE}" type="presOf" srcId="{69195938-DC69-47C7-B322-EEBD39B1D688}" destId="{C97ADC3E-4394-4F74-9481-DDE6BF00C50C}" srcOrd="0" destOrd="0" presId="urn:microsoft.com/office/officeart/2005/8/layout/radial2"/>
    <dgm:cxn modelId="{C0DAF396-2335-4A23-BD9F-175021DB60BD}" type="presOf" srcId="{2FFD53DD-F34C-44BC-B81A-C9CFB13C2ACD}" destId="{49C1A3DA-87CC-4E6F-813A-00AB64D44CF4}" srcOrd="0" destOrd="0" presId="urn:microsoft.com/office/officeart/2005/8/layout/radial2"/>
    <dgm:cxn modelId="{94FFBA98-6FEA-43BA-B665-32F9DD95B222}" type="presOf" srcId="{14D85A81-4B35-42A4-80FA-04B40B1559F5}" destId="{510A9D77-A685-4C88-A54C-9C656DC44172}" srcOrd="0" destOrd="0" presId="urn:microsoft.com/office/officeart/2005/8/layout/radial2"/>
    <dgm:cxn modelId="{FC899DB7-1D5C-4D26-A0EA-333DF4FB3D91}" srcId="{692945E2-2CF8-44BB-907D-421B8AC7CADA}" destId="{2FFD53DD-F34C-44BC-B81A-C9CFB13C2ACD}" srcOrd="1" destOrd="0" parTransId="{69195938-DC69-47C7-B322-EEBD39B1D688}" sibTransId="{01993CC8-C9A8-450F-B709-591B040BF4C7}"/>
    <dgm:cxn modelId="{99C7D4B9-09CC-4624-859B-709C1279E924}" type="presOf" srcId="{7637FB49-40C2-4B03-88D9-2E50DED77B5E}" destId="{A7C95797-096B-4240-9502-24E497DF2C87}" srcOrd="0" destOrd="0" presId="urn:microsoft.com/office/officeart/2005/8/layout/radial2"/>
    <dgm:cxn modelId="{4C8D69DD-F2A8-4240-9535-8985E9AAF90B}" type="presOf" srcId="{9B456D0B-2C38-461B-9D8B-B6E6F18F253A}" destId="{5FF81095-221F-4EF0-BC79-C8121D62EE80}" srcOrd="0" destOrd="0" presId="urn:microsoft.com/office/officeart/2005/8/layout/radial2"/>
    <dgm:cxn modelId="{3A2B01F8-B903-43C7-8327-A7283A8954C8}" srcId="{692945E2-2CF8-44BB-907D-421B8AC7CADA}" destId="{9B456D0B-2C38-461B-9D8B-B6E6F18F253A}" srcOrd="0" destOrd="0" parTransId="{7637FB49-40C2-4B03-88D9-2E50DED77B5E}" sibTransId="{E66FE27B-1E53-4138-AFD2-B8F0EB737F3C}"/>
    <dgm:cxn modelId="{7EEB1D84-FBC8-49D0-B66C-4738DC86D8D3}" type="presParOf" srcId="{82B52175-A83E-41B9-B10D-41A50A72CD72}" destId="{DAD7E845-FA02-41FB-969C-ED87AB17D1FC}" srcOrd="0" destOrd="0" presId="urn:microsoft.com/office/officeart/2005/8/layout/radial2"/>
    <dgm:cxn modelId="{8551A1FD-73CB-42E0-9982-8A0DA3CAD239}" type="presParOf" srcId="{DAD7E845-FA02-41FB-969C-ED87AB17D1FC}" destId="{6E423577-2AD5-400C-83DD-0A975D5F48DA}" srcOrd="0" destOrd="0" presId="urn:microsoft.com/office/officeart/2005/8/layout/radial2"/>
    <dgm:cxn modelId="{D109044E-24F7-4696-9E0E-32DF4517092B}" type="presParOf" srcId="{6E423577-2AD5-400C-83DD-0A975D5F48DA}" destId="{709F73FB-29A3-4C5C-AD20-A61ECD22B3AF}" srcOrd="0" destOrd="0" presId="urn:microsoft.com/office/officeart/2005/8/layout/radial2"/>
    <dgm:cxn modelId="{757AD536-EEA2-48E7-A02C-80DE79720073}" type="presParOf" srcId="{6E423577-2AD5-400C-83DD-0A975D5F48DA}" destId="{3D4C8597-8E70-4518-AAD5-251C74DE050D}" srcOrd="1" destOrd="0" presId="urn:microsoft.com/office/officeart/2005/8/layout/radial2"/>
    <dgm:cxn modelId="{42BCDDAD-B7A9-40B2-8921-3C7410CB301C}" type="presParOf" srcId="{DAD7E845-FA02-41FB-969C-ED87AB17D1FC}" destId="{A7C95797-096B-4240-9502-24E497DF2C87}" srcOrd="1" destOrd="0" presId="urn:microsoft.com/office/officeart/2005/8/layout/radial2"/>
    <dgm:cxn modelId="{B93FE567-812E-4D7F-A9FA-CF33D8B88E2B}" type="presParOf" srcId="{DAD7E845-FA02-41FB-969C-ED87AB17D1FC}" destId="{2A33EEFF-A4A5-481C-8A3D-2E0917E5DFEA}" srcOrd="2" destOrd="0" presId="urn:microsoft.com/office/officeart/2005/8/layout/radial2"/>
    <dgm:cxn modelId="{F419FEED-C4F2-49FD-BAEC-79BBDFB419B8}" type="presParOf" srcId="{2A33EEFF-A4A5-481C-8A3D-2E0917E5DFEA}" destId="{5FF81095-221F-4EF0-BC79-C8121D62EE80}" srcOrd="0" destOrd="0" presId="urn:microsoft.com/office/officeart/2005/8/layout/radial2"/>
    <dgm:cxn modelId="{3FB0A8CC-8774-4B8D-A29A-96EA986E7407}" type="presParOf" srcId="{2A33EEFF-A4A5-481C-8A3D-2E0917E5DFEA}" destId="{ACDD3EBB-5E09-4518-A936-DFA3AE1C7D43}" srcOrd="1" destOrd="0" presId="urn:microsoft.com/office/officeart/2005/8/layout/radial2"/>
    <dgm:cxn modelId="{CF811018-A5F3-4419-B4D4-57690DBFB346}" type="presParOf" srcId="{DAD7E845-FA02-41FB-969C-ED87AB17D1FC}" destId="{C97ADC3E-4394-4F74-9481-DDE6BF00C50C}" srcOrd="3" destOrd="0" presId="urn:microsoft.com/office/officeart/2005/8/layout/radial2"/>
    <dgm:cxn modelId="{9B6061B6-FC7C-458A-A138-C08ECC32E11F}" type="presParOf" srcId="{DAD7E845-FA02-41FB-969C-ED87AB17D1FC}" destId="{8A461B2A-8951-4829-8C89-C8536E3AAE80}" srcOrd="4" destOrd="0" presId="urn:microsoft.com/office/officeart/2005/8/layout/radial2"/>
    <dgm:cxn modelId="{756F9A24-795C-4100-BF62-F25C5B0CE0AF}" type="presParOf" srcId="{8A461B2A-8951-4829-8C89-C8536E3AAE80}" destId="{49C1A3DA-87CC-4E6F-813A-00AB64D44CF4}" srcOrd="0" destOrd="0" presId="urn:microsoft.com/office/officeart/2005/8/layout/radial2"/>
    <dgm:cxn modelId="{F6C9F03E-E0CB-4444-AA7E-E5BC5831AD38}" type="presParOf" srcId="{8A461B2A-8951-4829-8C89-C8536E3AAE80}" destId="{1AFF9228-D51F-40A7-B787-F4A10F35AABA}" srcOrd="1" destOrd="0" presId="urn:microsoft.com/office/officeart/2005/8/layout/radial2"/>
    <dgm:cxn modelId="{0C4B9F51-8057-4DB9-90F7-77EA00DAF645}" type="presParOf" srcId="{DAD7E845-FA02-41FB-969C-ED87AB17D1FC}" destId="{510A9D77-A685-4C88-A54C-9C656DC44172}" srcOrd="5" destOrd="0" presId="urn:microsoft.com/office/officeart/2005/8/layout/radial2"/>
    <dgm:cxn modelId="{093DBD60-13FE-4392-A230-6E1612338B75}" type="presParOf" srcId="{DAD7E845-FA02-41FB-969C-ED87AB17D1FC}" destId="{CC3C8A0D-3B5C-4787-B767-BAF9211FC59F}" srcOrd="6" destOrd="0" presId="urn:microsoft.com/office/officeart/2005/8/layout/radial2"/>
    <dgm:cxn modelId="{ED3CD410-8E6A-43CB-BFDD-7C8E9BB70826}" type="presParOf" srcId="{CC3C8A0D-3B5C-4787-B767-BAF9211FC59F}" destId="{07C65A6D-9174-4FA7-A4BD-EA8DE52ECB08}" srcOrd="0" destOrd="0" presId="urn:microsoft.com/office/officeart/2005/8/layout/radial2"/>
    <dgm:cxn modelId="{C8CB726F-2A6F-43A0-801C-99EE3FCAD7DB}" type="presParOf" srcId="{CC3C8A0D-3B5C-4787-B767-BAF9211FC59F}" destId="{5C6D9221-71CA-4AD3-9F96-8D31502AF1B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D55D8-C7E8-4949-BC6E-A4DB0FDC89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619F15-91C1-4DFA-9D86-0DA8B4F166F8}">
      <dgm:prSet phldrT="[Text]"/>
      <dgm:spPr>
        <a:solidFill>
          <a:srgbClr val="00B0F0"/>
        </a:solidFill>
      </dgm:spPr>
      <dgm:t>
        <a:bodyPr/>
        <a:lstStyle/>
        <a:p>
          <a:r>
            <a:rPr lang="en-US" dirty="0">
              <a:solidFill>
                <a:schemeClr val="bg1"/>
              </a:solidFill>
              <a:latin typeface="Georgia" pitchFamily="18" charset="0"/>
            </a:rPr>
            <a:t>5,836,828 Active Entities (GLN)</a:t>
          </a:r>
        </a:p>
      </dgm:t>
    </dgm:pt>
    <dgm:pt modelId="{4FA61333-966D-4834-A76F-4965BB345CCE}" type="parTrans" cxnId="{976ACF2F-AF39-4FF7-B566-5C7E4B298398}">
      <dgm:prSet/>
      <dgm:spPr/>
      <dgm:t>
        <a:bodyPr/>
        <a:lstStyle/>
        <a:p>
          <a:endParaRPr lang="en-US"/>
        </a:p>
      </dgm:t>
    </dgm:pt>
    <dgm:pt modelId="{5822097E-EFC4-4665-A577-25AF98E80E3A}" type="sibTrans" cxnId="{976ACF2F-AF39-4FF7-B566-5C7E4B298398}">
      <dgm:prSet/>
      <dgm:spPr/>
      <dgm:t>
        <a:bodyPr/>
        <a:lstStyle/>
        <a:p>
          <a:endParaRPr lang="en-US"/>
        </a:p>
      </dgm:t>
    </dgm:pt>
    <dgm:pt modelId="{B3A91665-F6DC-4939-B9FA-4B5FA21D19AD}">
      <dgm:prSet phldrT="[Text]"/>
      <dgm:spPr>
        <a:solidFill>
          <a:srgbClr val="00B0F0"/>
        </a:solidFill>
      </dgm:spPr>
      <dgm:t>
        <a:bodyPr/>
        <a:lstStyle/>
        <a:p>
          <a:r>
            <a:rPr lang="en-US" dirty="0">
              <a:latin typeface="Georgia" pitchFamily="18" charset="0"/>
            </a:rPr>
            <a:t>672,151 Licenses</a:t>
          </a:r>
        </a:p>
      </dgm:t>
    </dgm:pt>
    <dgm:pt modelId="{7BB5873D-14FF-4DD8-AB65-EB5EE28B4624}" type="parTrans" cxnId="{F3185EB0-8CEF-4747-A1C0-E7B704429092}">
      <dgm:prSet/>
      <dgm:spPr/>
      <dgm:t>
        <a:bodyPr/>
        <a:lstStyle/>
        <a:p>
          <a:endParaRPr lang="en-US"/>
        </a:p>
      </dgm:t>
    </dgm:pt>
    <dgm:pt modelId="{44E75C19-863E-4194-905E-9A16AB8DC3AF}" type="sibTrans" cxnId="{F3185EB0-8CEF-4747-A1C0-E7B704429092}">
      <dgm:prSet/>
      <dgm:spPr/>
      <dgm:t>
        <a:bodyPr/>
        <a:lstStyle/>
        <a:p>
          <a:endParaRPr lang="en-US"/>
        </a:p>
      </dgm:t>
    </dgm:pt>
    <dgm:pt modelId="{70356CE4-A6F4-41F7-BE96-2FAA77B9C3D6}">
      <dgm:prSet phldrT="[Text]"/>
      <dgm:spPr>
        <a:solidFill>
          <a:srgbClr val="00B0F0"/>
        </a:solidFill>
      </dgm:spPr>
      <dgm:t>
        <a:bodyPr/>
        <a:lstStyle/>
        <a:p>
          <a:r>
            <a:rPr lang="en-US" dirty="0">
              <a:latin typeface="Georgia" pitchFamily="18" charset="0"/>
            </a:rPr>
            <a:t>269,049 Products (GTINs)</a:t>
          </a:r>
        </a:p>
      </dgm:t>
    </dgm:pt>
    <dgm:pt modelId="{DD4376F5-42A8-4453-A946-8123F668D36A}" type="parTrans" cxnId="{AA4371C7-2128-4DDF-BF61-AF8EA1E55622}">
      <dgm:prSet/>
      <dgm:spPr/>
      <dgm:t>
        <a:bodyPr/>
        <a:lstStyle/>
        <a:p>
          <a:endParaRPr lang="en-US"/>
        </a:p>
      </dgm:t>
    </dgm:pt>
    <dgm:pt modelId="{1E6B1E06-2F47-4290-AF4D-6DB83FE03534}" type="sibTrans" cxnId="{AA4371C7-2128-4DDF-BF61-AF8EA1E55622}">
      <dgm:prSet/>
      <dgm:spPr/>
      <dgm:t>
        <a:bodyPr/>
        <a:lstStyle/>
        <a:p>
          <a:endParaRPr lang="en-US"/>
        </a:p>
      </dgm:t>
    </dgm:pt>
    <dgm:pt modelId="{3193FE43-BB69-49F6-8A3B-7A730417212F}">
      <dgm:prSet phldrT="[Text]"/>
      <dgm:spPr>
        <a:solidFill>
          <a:srgbClr val="00B0F0"/>
        </a:solidFill>
      </dgm:spPr>
      <dgm:t>
        <a:bodyPr/>
        <a:lstStyle/>
        <a:p>
          <a:r>
            <a:rPr lang="en-US" dirty="0">
              <a:latin typeface="Georgia" pitchFamily="18" charset="0"/>
            </a:rPr>
            <a:t>140 Subscribers</a:t>
          </a:r>
        </a:p>
      </dgm:t>
    </dgm:pt>
    <dgm:pt modelId="{DE150100-AFEE-4BBF-955E-DFB0F3F74A3E}" type="parTrans" cxnId="{42049A26-262A-45E5-AA8D-A9007412DB1A}">
      <dgm:prSet/>
      <dgm:spPr/>
      <dgm:t>
        <a:bodyPr/>
        <a:lstStyle/>
        <a:p>
          <a:endParaRPr lang="en-US"/>
        </a:p>
      </dgm:t>
    </dgm:pt>
    <dgm:pt modelId="{98451C84-3630-42F0-B049-D5FB38AC30FD}" type="sibTrans" cxnId="{42049A26-262A-45E5-AA8D-A9007412DB1A}">
      <dgm:prSet/>
      <dgm:spPr/>
      <dgm:t>
        <a:bodyPr/>
        <a:lstStyle/>
        <a:p>
          <a:endParaRPr lang="en-US"/>
        </a:p>
      </dgm:t>
    </dgm:pt>
    <dgm:pt modelId="{C67E37E4-91A8-4FE8-BB01-048A52F95FFB}" type="pres">
      <dgm:prSet presAssocID="{95BD55D8-C7E8-4949-BC6E-A4DB0FDC8919}" presName="linear" presStyleCnt="0">
        <dgm:presLayoutVars>
          <dgm:dir/>
          <dgm:animLvl val="lvl"/>
          <dgm:resizeHandles val="exact"/>
        </dgm:presLayoutVars>
      </dgm:prSet>
      <dgm:spPr/>
    </dgm:pt>
    <dgm:pt modelId="{44EC8596-1850-4D44-82CA-973F73AA3E94}" type="pres">
      <dgm:prSet presAssocID="{91619F15-91C1-4DFA-9D86-0DA8B4F166F8}" presName="parentLin" presStyleCnt="0"/>
      <dgm:spPr/>
    </dgm:pt>
    <dgm:pt modelId="{587C90D4-7A7C-45A0-A586-DFA934C65F2A}" type="pres">
      <dgm:prSet presAssocID="{91619F15-91C1-4DFA-9D86-0DA8B4F166F8}" presName="parentLeftMargin" presStyleLbl="node1" presStyleIdx="0" presStyleCnt="4"/>
      <dgm:spPr/>
    </dgm:pt>
    <dgm:pt modelId="{CD0595B2-9FD6-410A-8AD5-5AD27F2BDC6B}" type="pres">
      <dgm:prSet presAssocID="{91619F15-91C1-4DFA-9D86-0DA8B4F166F8}" presName="parentText" presStyleLbl="node1" presStyleIdx="0" presStyleCnt="4" custScaleX="121866" custLinFactNeighborX="-5660" custLinFactNeighborY="6076">
        <dgm:presLayoutVars>
          <dgm:chMax val="0"/>
          <dgm:bulletEnabled val="1"/>
        </dgm:presLayoutVars>
      </dgm:prSet>
      <dgm:spPr/>
    </dgm:pt>
    <dgm:pt modelId="{9AD153E8-5C0C-4226-8ADA-AA3A2EFCFEEF}" type="pres">
      <dgm:prSet presAssocID="{91619F15-91C1-4DFA-9D86-0DA8B4F166F8}" presName="negativeSpace" presStyleCnt="0"/>
      <dgm:spPr/>
    </dgm:pt>
    <dgm:pt modelId="{DF5CF4F8-9AC8-40B6-AB6B-A70D43D4C8F6}" type="pres">
      <dgm:prSet presAssocID="{91619F15-91C1-4DFA-9D86-0DA8B4F166F8}" presName="childText" presStyleLbl="conFgAcc1" presStyleIdx="0" presStyleCnt="4">
        <dgm:presLayoutVars>
          <dgm:bulletEnabled val="1"/>
        </dgm:presLayoutVars>
      </dgm:prSet>
      <dgm:spPr>
        <a:ln>
          <a:solidFill>
            <a:srgbClr val="002060"/>
          </a:solidFill>
        </a:ln>
      </dgm:spPr>
    </dgm:pt>
    <dgm:pt modelId="{0CBB7378-7365-4F87-968E-7ACE7168792C}" type="pres">
      <dgm:prSet presAssocID="{5822097E-EFC4-4665-A577-25AF98E80E3A}" presName="spaceBetweenRectangles" presStyleCnt="0"/>
      <dgm:spPr/>
    </dgm:pt>
    <dgm:pt modelId="{44C3F16D-380B-455C-8362-CEE38EFB2786}" type="pres">
      <dgm:prSet presAssocID="{B3A91665-F6DC-4939-B9FA-4B5FA21D19AD}" presName="parentLin" presStyleCnt="0"/>
      <dgm:spPr/>
    </dgm:pt>
    <dgm:pt modelId="{C8901D38-16B5-4AB9-8619-C6F798A4D25F}" type="pres">
      <dgm:prSet presAssocID="{B3A91665-F6DC-4939-B9FA-4B5FA21D19AD}" presName="parentLeftMargin" presStyleLbl="node1" presStyleIdx="0" presStyleCnt="4"/>
      <dgm:spPr/>
    </dgm:pt>
    <dgm:pt modelId="{18B22FE8-2FD6-41A6-A8B3-03A971F0D3EB}" type="pres">
      <dgm:prSet presAssocID="{B3A91665-F6DC-4939-B9FA-4B5FA21D19AD}" presName="parentText" presStyleLbl="node1" presStyleIdx="1" presStyleCnt="4" custScaleX="99406">
        <dgm:presLayoutVars>
          <dgm:chMax val="0"/>
          <dgm:bulletEnabled val="1"/>
        </dgm:presLayoutVars>
      </dgm:prSet>
      <dgm:spPr/>
    </dgm:pt>
    <dgm:pt modelId="{3E15981B-69E3-43BD-AC8A-CCDCE8D69AE2}" type="pres">
      <dgm:prSet presAssocID="{B3A91665-F6DC-4939-B9FA-4B5FA21D19AD}" presName="negativeSpace" presStyleCnt="0"/>
      <dgm:spPr/>
    </dgm:pt>
    <dgm:pt modelId="{FAE1EC40-D766-42B7-933B-F35878D7161E}" type="pres">
      <dgm:prSet presAssocID="{B3A91665-F6DC-4939-B9FA-4B5FA21D19AD}" presName="childText" presStyleLbl="conFgAcc1" presStyleIdx="1" presStyleCnt="4">
        <dgm:presLayoutVars>
          <dgm:bulletEnabled val="1"/>
        </dgm:presLayoutVars>
      </dgm:prSet>
      <dgm:spPr>
        <a:ln>
          <a:solidFill>
            <a:srgbClr val="002060"/>
          </a:solidFill>
        </a:ln>
      </dgm:spPr>
    </dgm:pt>
    <dgm:pt modelId="{3B3D9009-4839-473A-BD82-1335912A3ED9}" type="pres">
      <dgm:prSet presAssocID="{44E75C19-863E-4194-905E-9A16AB8DC3AF}" presName="spaceBetweenRectangles" presStyleCnt="0"/>
      <dgm:spPr/>
    </dgm:pt>
    <dgm:pt modelId="{F3C6475B-86B8-4FDD-A1E2-836E3F4260F7}" type="pres">
      <dgm:prSet presAssocID="{70356CE4-A6F4-41F7-BE96-2FAA77B9C3D6}" presName="parentLin" presStyleCnt="0"/>
      <dgm:spPr/>
    </dgm:pt>
    <dgm:pt modelId="{3BFF11B1-BDA7-4D2D-915D-CA530DD7D00C}" type="pres">
      <dgm:prSet presAssocID="{70356CE4-A6F4-41F7-BE96-2FAA77B9C3D6}" presName="parentLeftMargin" presStyleLbl="node1" presStyleIdx="1" presStyleCnt="4"/>
      <dgm:spPr/>
    </dgm:pt>
    <dgm:pt modelId="{58D8E63F-4448-41ED-A774-13F9E9D3D10B}" type="pres">
      <dgm:prSet presAssocID="{70356CE4-A6F4-41F7-BE96-2FAA77B9C3D6}" presName="parentText" presStyleLbl="node1" presStyleIdx="2" presStyleCnt="4" custScaleX="83674">
        <dgm:presLayoutVars>
          <dgm:chMax val="0"/>
          <dgm:bulletEnabled val="1"/>
        </dgm:presLayoutVars>
      </dgm:prSet>
      <dgm:spPr/>
    </dgm:pt>
    <dgm:pt modelId="{EE07C409-4373-4BB9-8804-840B2AC7928E}" type="pres">
      <dgm:prSet presAssocID="{70356CE4-A6F4-41F7-BE96-2FAA77B9C3D6}" presName="negativeSpace" presStyleCnt="0"/>
      <dgm:spPr/>
    </dgm:pt>
    <dgm:pt modelId="{ABED0EAD-C7A8-4D89-8622-38DD731EBCE2}" type="pres">
      <dgm:prSet presAssocID="{70356CE4-A6F4-41F7-BE96-2FAA77B9C3D6}" presName="childText" presStyleLbl="conFgAcc1" presStyleIdx="2" presStyleCnt="4">
        <dgm:presLayoutVars>
          <dgm:bulletEnabled val="1"/>
        </dgm:presLayoutVars>
      </dgm:prSet>
      <dgm:spPr>
        <a:ln>
          <a:solidFill>
            <a:srgbClr val="002060"/>
          </a:solidFill>
        </a:ln>
      </dgm:spPr>
    </dgm:pt>
    <dgm:pt modelId="{DB4461A4-D494-48ED-825B-CF5470A20BD6}" type="pres">
      <dgm:prSet presAssocID="{1E6B1E06-2F47-4290-AF4D-6DB83FE03534}" presName="spaceBetweenRectangles" presStyleCnt="0"/>
      <dgm:spPr/>
    </dgm:pt>
    <dgm:pt modelId="{DFFA168C-682E-49BA-B182-3DD720C22359}" type="pres">
      <dgm:prSet presAssocID="{3193FE43-BB69-49F6-8A3B-7A730417212F}" presName="parentLin" presStyleCnt="0"/>
      <dgm:spPr/>
    </dgm:pt>
    <dgm:pt modelId="{B26DAF8F-1C2A-425C-B4E2-E5D1F425DA2D}" type="pres">
      <dgm:prSet presAssocID="{3193FE43-BB69-49F6-8A3B-7A730417212F}" presName="parentLeftMargin" presStyleLbl="node1" presStyleIdx="2" presStyleCnt="4"/>
      <dgm:spPr/>
    </dgm:pt>
    <dgm:pt modelId="{0718E776-C3A6-4970-BCB8-A0C8F184BCE9}" type="pres">
      <dgm:prSet presAssocID="{3193FE43-BB69-49F6-8A3B-7A730417212F}" presName="parentText" presStyleLbl="node1" presStyleIdx="3" presStyleCnt="4" custScaleX="71953">
        <dgm:presLayoutVars>
          <dgm:chMax val="0"/>
          <dgm:bulletEnabled val="1"/>
        </dgm:presLayoutVars>
      </dgm:prSet>
      <dgm:spPr/>
    </dgm:pt>
    <dgm:pt modelId="{740114B1-E100-40BB-A6B3-60EE97996C19}" type="pres">
      <dgm:prSet presAssocID="{3193FE43-BB69-49F6-8A3B-7A730417212F}" presName="negativeSpace" presStyleCnt="0"/>
      <dgm:spPr/>
    </dgm:pt>
    <dgm:pt modelId="{99E1D364-8242-4457-A24E-1D357A30A23A}" type="pres">
      <dgm:prSet presAssocID="{3193FE43-BB69-49F6-8A3B-7A730417212F}" presName="childText" presStyleLbl="conFgAcc1" presStyleIdx="3" presStyleCnt="4">
        <dgm:presLayoutVars>
          <dgm:bulletEnabled val="1"/>
        </dgm:presLayoutVars>
      </dgm:prSet>
      <dgm:spPr/>
    </dgm:pt>
  </dgm:ptLst>
  <dgm:cxnLst>
    <dgm:cxn modelId="{BC1E4911-B7BF-44D8-99DF-2E1DA37D8CDB}" type="presOf" srcId="{95BD55D8-C7E8-4949-BC6E-A4DB0FDC8919}" destId="{C67E37E4-91A8-4FE8-BB01-048A52F95FFB}" srcOrd="0" destOrd="0" presId="urn:microsoft.com/office/officeart/2005/8/layout/list1"/>
    <dgm:cxn modelId="{1196AC20-963B-41F7-9F7C-BD56D58993F3}" type="presOf" srcId="{70356CE4-A6F4-41F7-BE96-2FAA77B9C3D6}" destId="{3BFF11B1-BDA7-4D2D-915D-CA530DD7D00C}" srcOrd="0" destOrd="0" presId="urn:microsoft.com/office/officeart/2005/8/layout/list1"/>
    <dgm:cxn modelId="{42049A26-262A-45E5-AA8D-A9007412DB1A}" srcId="{95BD55D8-C7E8-4949-BC6E-A4DB0FDC8919}" destId="{3193FE43-BB69-49F6-8A3B-7A730417212F}" srcOrd="3" destOrd="0" parTransId="{DE150100-AFEE-4BBF-955E-DFB0F3F74A3E}" sibTransId="{98451C84-3630-42F0-B049-D5FB38AC30FD}"/>
    <dgm:cxn modelId="{976ACF2F-AF39-4FF7-B566-5C7E4B298398}" srcId="{95BD55D8-C7E8-4949-BC6E-A4DB0FDC8919}" destId="{91619F15-91C1-4DFA-9D86-0DA8B4F166F8}" srcOrd="0" destOrd="0" parTransId="{4FA61333-966D-4834-A76F-4965BB345CCE}" sibTransId="{5822097E-EFC4-4665-A577-25AF98E80E3A}"/>
    <dgm:cxn modelId="{5F34343E-25A7-47FE-9784-4C265E195D4B}" type="presOf" srcId="{B3A91665-F6DC-4939-B9FA-4B5FA21D19AD}" destId="{C8901D38-16B5-4AB9-8619-C6F798A4D25F}" srcOrd="0" destOrd="0" presId="urn:microsoft.com/office/officeart/2005/8/layout/list1"/>
    <dgm:cxn modelId="{08AD4B40-2F73-46EE-BD0A-B981DDDD41BC}" type="presOf" srcId="{3193FE43-BB69-49F6-8A3B-7A730417212F}" destId="{B26DAF8F-1C2A-425C-B4E2-E5D1F425DA2D}" srcOrd="0" destOrd="0" presId="urn:microsoft.com/office/officeart/2005/8/layout/list1"/>
    <dgm:cxn modelId="{BDA4305C-13BD-4A5E-AFB1-A4FCFD421198}" type="presOf" srcId="{3193FE43-BB69-49F6-8A3B-7A730417212F}" destId="{0718E776-C3A6-4970-BCB8-A0C8F184BCE9}" srcOrd="1" destOrd="0" presId="urn:microsoft.com/office/officeart/2005/8/layout/list1"/>
    <dgm:cxn modelId="{8BC2AD4E-67A8-43EB-92F2-48DED2A056AB}" type="presOf" srcId="{B3A91665-F6DC-4939-B9FA-4B5FA21D19AD}" destId="{18B22FE8-2FD6-41A6-A8B3-03A971F0D3EB}" srcOrd="1" destOrd="0" presId="urn:microsoft.com/office/officeart/2005/8/layout/list1"/>
    <dgm:cxn modelId="{4751FE7D-0327-4042-B45C-414321ED9B22}" type="presOf" srcId="{70356CE4-A6F4-41F7-BE96-2FAA77B9C3D6}" destId="{58D8E63F-4448-41ED-A774-13F9E9D3D10B}" srcOrd="1" destOrd="0" presId="urn:microsoft.com/office/officeart/2005/8/layout/list1"/>
    <dgm:cxn modelId="{0F7F38A8-8433-400F-9BE3-9300DBF41F7D}" type="presOf" srcId="{91619F15-91C1-4DFA-9D86-0DA8B4F166F8}" destId="{CD0595B2-9FD6-410A-8AD5-5AD27F2BDC6B}" srcOrd="1" destOrd="0" presId="urn:microsoft.com/office/officeart/2005/8/layout/list1"/>
    <dgm:cxn modelId="{F3185EB0-8CEF-4747-A1C0-E7B704429092}" srcId="{95BD55D8-C7E8-4949-BC6E-A4DB0FDC8919}" destId="{B3A91665-F6DC-4939-B9FA-4B5FA21D19AD}" srcOrd="1" destOrd="0" parTransId="{7BB5873D-14FF-4DD8-AB65-EB5EE28B4624}" sibTransId="{44E75C19-863E-4194-905E-9A16AB8DC3AF}"/>
    <dgm:cxn modelId="{AA4371C7-2128-4DDF-BF61-AF8EA1E55622}" srcId="{95BD55D8-C7E8-4949-BC6E-A4DB0FDC8919}" destId="{70356CE4-A6F4-41F7-BE96-2FAA77B9C3D6}" srcOrd="2" destOrd="0" parTransId="{DD4376F5-42A8-4453-A946-8123F668D36A}" sibTransId="{1E6B1E06-2F47-4290-AF4D-6DB83FE03534}"/>
    <dgm:cxn modelId="{BC7899F2-E47D-4819-A042-1223C446FB4B}" type="presOf" srcId="{91619F15-91C1-4DFA-9D86-0DA8B4F166F8}" destId="{587C90D4-7A7C-45A0-A586-DFA934C65F2A}" srcOrd="0" destOrd="0" presId="urn:microsoft.com/office/officeart/2005/8/layout/list1"/>
    <dgm:cxn modelId="{12F2C375-8CBE-42B6-8C68-F594F81626BA}" type="presParOf" srcId="{C67E37E4-91A8-4FE8-BB01-048A52F95FFB}" destId="{44EC8596-1850-4D44-82CA-973F73AA3E94}" srcOrd="0" destOrd="0" presId="urn:microsoft.com/office/officeart/2005/8/layout/list1"/>
    <dgm:cxn modelId="{9789373F-71B8-43F8-9703-2A1D06824EBD}" type="presParOf" srcId="{44EC8596-1850-4D44-82CA-973F73AA3E94}" destId="{587C90D4-7A7C-45A0-A586-DFA934C65F2A}" srcOrd="0" destOrd="0" presId="urn:microsoft.com/office/officeart/2005/8/layout/list1"/>
    <dgm:cxn modelId="{0BD0EC5B-DAAD-415A-B6A5-D4D4F92ECE0F}" type="presParOf" srcId="{44EC8596-1850-4D44-82CA-973F73AA3E94}" destId="{CD0595B2-9FD6-410A-8AD5-5AD27F2BDC6B}" srcOrd="1" destOrd="0" presId="urn:microsoft.com/office/officeart/2005/8/layout/list1"/>
    <dgm:cxn modelId="{61F5B149-BAE5-47C6-A937-3D6D2C0A4FC2}" type="presParOf" srcId="{C67E37E4-91A8-4FE8-BB01-048A52F95FFB}" destId="{9AD153E8-5C0C-4226-8ADA-AA3A2EFCFEEF}" srcOrd="1" destOrd="0" presId="urn:microsoft.com/office/officeart/2005/8/layout/list1"/>
    <dgm:cxn modelId="{9565055D-0FDD-4AEF-98A3-BAEA2516944C}" type="presParOf" srcId="{C67E37E4-91A8-4FE8-BB01-048A52F95FFB}" destId="{DF5CF4F8-9AC8-40B6-AB6B-A70D43D4C8F6}" srcOrd="2" destOrd="0" presId="urn:microsoft.com/office/officeart/2005/8/layout/list1"/>
    <dgm:cxn modelId="{E9DDDE10-42E0-4786-A862-10F5D1B681B9}" type="presParOf" srcId="{C67E37E4-91A8-4FE8-BB01-048A52F95FFB}" destId="{0CBB7378-7365-4F87-968E-7ACE7168792C}" srcOrd="3" destOrd="0" presId="urn:microsoft.com/office/officeart/2005/8/layout/list1"/>
    <dgm:cxn modelId="{86720699-9F5C-4E96-B554-58EC6FD72C90}" type="presParOf" srcId="{C67E37E4-91A8-4FE8-BB01-048A52F95FFB}" destId="{44C3F16D-380B-455C-8362-CEE38EFB2786}" srcOrd="4" destOrd="0" presId="urn:microsoft.com/office/officeart/2005/8/layout/list1"/>
    <dgm:cxn modelId="{AAD32B14-FB7F-418B-A1AD-0D8CDB843285}" type="presParOf" srcId="{44C3F16D-380B-455C-8362-CEE38EFB2786}" destId="{C8901D38-16B5-4AB9-8619-C6F798A4D25F}" srcOrd="0" destOrd="0" presId="urn:microsoft.com/office/officeart/2005/8/layout/list1"/>
    <dgm:cxn modelId="{8F8C1FED-1B4E-4CAB-8D28-E8DB6CCDACBA}" type="presParOf" srcId="{44C3F16D-380B-455C-8362-CEE38EFB2786}" destId="{18B22FE8-2FD6-41A6-A8B3-03A971F0D3EB}" srcOrd="1" destOrd="0" presId="urn:microsoft.com/office/officeart/2005/8/layout/list1"/>
    <dgm:cxn modelId="{AC20EFD9-C669-44A1-B653-B6EEE1DA6E07}" type="presParOf" srcId="{C67E37E4-91A8-4FE8-BB01-048A52F95FFB}" destId="{3E15981B-69E3-43BD-AC8A-CCDCE8D69AE2}" srcOrd="5" destOrd="0" presId="urn:microsoft.com/office/officeart/2005/8/layout/list1"/>
    <dgm:cxn modelId="{A28CF70F-B6FF-464C-A66F-F4D0CFEA811B}" type="presParOf" srcId="{C67E37E4-91A8-4FE8-BB01-048A52F95FFB}" destId="{FAE1EC40-D766-42B7-933B-F35878D7161E}" srcOrd="6" destOrd="0" presId="urn:microsoft.com/office/officeart/2005/8/layout/list1"/>
    <dgm:cxn modelId="{31B148C7-5C06-4DA5-AC97-99FBB1200FDB}" type="presParOf" srcId="{C67E37E4-91A8-4FE8-BB01-048A52F95FFB}" destId="{3B3D9009-4839-473A-BD82-1335912A3ED9}" srcOrd="7" destOrd="0" presId="urn:microsoft.com/office/officeart/2005/8/layout/list1"/>
    <dgm:cxn modelId="{F947392A-21F9-4E07-9E31-786E2F256566}" type="presParOf" srcId="{C67E37E4-91A8-4FE8-BB01-048A52F95FFB}" destId="{F3C6475B-86B8-4FDD-A1E2-836E3F4260F7}" srcOrd="8" destOrd="0" presId="urn:microsoft.com/office/officeart/2005/8/layout/list1"/>
    <dgm:cxn modelId="{F6519F12-1148-45E7-BD9C-9C9D8037F8A7}" type="presParOf" srcId="{F3C6475B-86B8-4FDD-A1E2-836E3F4260F7}" destId="{3BFF11B1-BDA7-4D2D-915D-CA530DD7D00C}" srcOrd="0" destOrd="0" presId="urn:microsoft.com/office/officeart/2005/8/layout/list1"/>
    <dgm:cxn modelId="{55A9A9F4-54AA-4DE9-848B-22BDCB36C31A}" type="presParOf" srcId="{F3C6475B-86B8-4FDD-A1E2-836E3F4260F7}" destId="{58D8E63F-4448-41ED-A774-13F9E9D3D10B}" srcOrd="1" destOrd="0" presId="urn:microsoft.com/office/officeart/2005/8/layout/list1"/>
    <dgm:cxn modelId="{85726081-C9C7-4819-A68B-6CB0406312A1}" type="presParOf" srcId="{C67E37E4-91A8-4FE8-BB01-048A52F95FFB}" destId="{EE07C409-4373-4BB9-8804-840B2AC7928E}" srcOrd="9" destOrd="0" presId="urn:microsoft.com/office/officeart/2005/8/layout/list1"/>
    <dgm:cxn modelId="{C0324FB8-3A99-495B-A00E-7711544BDDC8}" type="presParOf" srcId="{C67E37E4-91A8-4FE8-BB01-048A52F95FFB}" destId="{ABED0EAD-C7A8-4D89-8622-38DD731EBCE2}" srcOrd="10" destOrd="0" presId="urn:microsoft.com/office/officeart/2005/8/layout/list1"/>
    <dgm:cxn modelId="{CEED844A-EEC9-4FEA-B388-A50EA9699085}" type="presParOf" srcId="{C67E37E4-91A8-4FE8-BB01-048A52F95FFB}" destId="{DB4461A4-D494-48ED-825B-CF5470A20BD6}" srcOrd="11" destOrd="0" presId="urn:microsoft.com/office/officeart/2005/8/layout/list1"/>
    <dgm:cxn modelId="{A7A11917-5AE3-474B-BFF5-5575F486A5FA}" type="presParOf" srcId="{C67E37E4-91A8-4FE8-BB01-048A52F95FFB}" destId="{DFFA168C-682E-49BA-B182-3DD720C22359}" srcOrd="12" destOrd="0" presId="urn:microsoft.com/office/officeart/2005/8/layout/list1"/>
    <dgm:cxn modelId="{1490CBA3-B568-48B1-B8A1-E4582511DC4C}" type="presParOf" srcId="{DFFA168C-682E-49BA-B182-3DD720C22359}" destId="{B26DAF8F-1C2A-425C-B4E2-E5D1F425DA2D}" srcOrd="0" destOrd="0" presId="urn:microsoft.com/office/officeart/2005/8/layout/list1"/>
    <dgm:cxn modelId="{61331894-E158-4CDD-9AC9-FE41BA7345E0}" type="presParOf" srcId="{DFFA168C-682E-49BA-B182-3DD720C22359}" destId="{0718E776-C3A6-4970-BCB8-A0C8F184BCE9}" srcOrd="1" destOrd="0" presId="urn:microsoft.com/office/officeart/2005/8/layout/list1"/>
    <dgm:cxn modelId="{96B11538-4F59-42E1-8757-BA8F2413265F}" type="presParOf" srcId="{C67E37E4-91A8-4FE8-BB01-048A52F95FFB}" destId="{740114B1-E100-40BB-A6B3-60EE97996C19}" srcOrd="13" destOrd="0" presId="urn:microsoft.com/office/officeart/2005/8/layout/list1"/>
    <dgm:cxn modelId="{2176FDD5-1343-4BAB-9398-1D91A6B4E5FB}" type="presParOf" srcId="{C67E37E4-91A8-4FE8-BB01-048A52F95FFB}" destId="{99E1D364-8242-4457-A24E-1D357A30A23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EDB63-EE20-4CA6-8C30-B13B90979277}" type="doc">
      <dgm:prSet loTypeId="urn:microsoft.com/office/officeart/2005/8/layout/target1" loCatId="relationship" qsTypeId="urn:microsoft.com/office/officeart/2005/8/quickstyle/simple1" qsCatId="simple" csTypeId="urn:microsoft.com/office/officeart/2005/8/colors/accent1_2" csCatId="accent1" phldr="1"/>
      <dgm:spPr/>
    </dgm:pt>
    <dgm:pt modelId="{2B8BE1ED-1117-459C-9152-26977873BE22}">
      <dgm:prSet phldrT="[Text]"/>
      <dgm:spPr/>
      <dgm:t>
        <a:bodyPr/>
        <a:lstStyle/>
        <a:p>
          <a:r>
            <a:rPr lang="en-US" dirty="0"/>
            <a:t>Software and Business Logic</a:t>
          </a:r>
        </a:p>
      </dgm:t>
    </dgm:pt>
    <dgm:pt modelId="{5AF3B0FE-16E5-4208-8955-CC401FA50C9B}" type="parTrans" cxnId="{7834F80F-D8D8-4AD8-A74B-32526D8CB3C9}">
      <dgm:prSet/>
      <dgm:spPr/>
      <dgm:t>
        <a:bodyPr/>
        <a:lstStyle/>
        <a:p>
          <a:endParaRPr lang="en-US"/>
        </a:p>
      </dgm:t>
    </dgm:pt>
    <dgm:pt modelId="{DFC256F2-1BDF-4E9F-A83F-C1483CAAEEDC}" type="sibTrans" cxnId="{7834F80F-D8D8-4AD8-A74B-32526D8CB3C9}">
      <dgm:prSet/>
      <dgm:spPr/>
      <dgm:t>
        <a:bodyPr/>
        <a:lstStyle/>
        <a:p>
          <a:endParaRPr lang="en-US"/>
        </a:p>
      </dgm:t>
    </dgm:pt>
    <dgm:pt modelId="{D6355C9C-AFAF-478B-BF38-68260F7A6921}">
      <dgm:prSet phldrT="[Text]"/>
      <dgm:spPr/>
      <dgm:t>
        <a:bodyPr/>
        <a:lstStyle/>
        <a:p>
          <a:r>
            <a:rPr lang="en-US" dirty="0"/>
            <a:t>Communication</a:t>
          </a:r>
        </a:p>
      </dgm:t>
    </dgm:pt>
    <dgm:pt modelId="{6CDED062-6398-454F-9B69-61125FF7ECD4}" type="parTrans" cxnId="{BC175B20-B29B-4D6D-8BB7-163BF9776288}">
      <dgm:prSet/>
      <dgm:spPr/>
      <dgm:t>
        <a:bodyPr/>
        <a:lstStyle/>
        <a:p>
          <a:endParaRPr lang="en-US"/>
        </a:p>
      </dgm:t>
    </dgm:pt>
    <dgm:pt modelId="{2984E903-B875-4B85-A199-4AD7AA90013C}" type="sibTrans" cxnId="{BC175B20-B29B-4D6D-8BB7-163BF9776288}">
      <dgm:prSet/>
      <dgm:spPr/>
      <dgm:t>
        <a:bodyPr/>
        <a:lstStyle/>
        <a:p>
          <a:endParaRPr lang="en-US"/>
        </a:p>
      </dgm:t>
    </dgm:pt>
    <dgm:pt modelId="{8018EFF4-CF15-453C-A22C-FB135BC7768E}">
      <dgm:prSet phldrT="[Text]"/>
      <dgm:spPr/>
      <dgm:t>
        <a:bodyPr/>
        <a:lstStyle/>
        <a:p>
          <a:r>
            <a:rPr lang="en-US" dirty="0"/>
            <a:t>Accessibility</a:t>
          </a:r>
        </a:p>
      </dgm:t>
    </dgm:pt>
    <dgm:pt modelId="{50B08E05-A7B7-4118-AC75-6D64D5693F52}" type="parTrans" cxnId="{464CB7F5-A387-4393-9A25-834123C76B0E}">
      <dgm:prSet/>
      <dgm:spPr/>
      <dgm:t>
        <a:bodyPr/>
        <a:lstStyle/>
        <a:p>
          <a:endParaRPr lang="en-US"/>
        </a:p>
      </dgm:t>
    </dgm:pt>
    <dgm:pt modelId="{B1C0FBAC-1E65-4582-B191-B68451127287}" type="sibTrans" cxnId="{464CB7F5-A387-4393-9A25-834123C76B0E}">
      <dgm:prSet/>
      <dgm:spPr/>
      <dgm:t>
        <a:bodyPr/>
        <a:lstStyle/>
        <a:p>
          <a:endParaRPr lang="en-US"/>
        </a:p>
      </dgm:t>
    </dgm:pt>
    <dgm:pt modelId="{15A624F0-3AE6-486D-9EFF-9A3C68FD984F}" type="pres">
      <dgm:prSet presAssocID="{D50EDB63-EE20-4CA6-8C30-B13B90979277}" presName="composite" presStyleCnt="0">
        <dgm:presLayoutVars>
          <dgm:chMax val="5"/>
          <dgm:dir/>
          <dgm:resizeHandles val="exact"/>
        </dgm:presLayoutVars>
      </dgm:prSet>
      <dgm:spPr/>
    </dgm:pt>
    <dgm:pt modelId="{39B8ECC6-E130-4C2F-A847-10018D1CE7F0}" type="pres">
      <dgm:prSet presAssocID="{2B8BE1ED-1117-459C-9152-26977873BE22}" presName="circle1" presStyleLbl="lnNode1" presStyleIdx="0" presStyleCnt="3"/>
      <dgm:spPr>
        <a:solidFill>
          <a:srgbClr val="FF0000"/>
        </a:solidFill>
        <a:ln>
          <a:solidFill>
            <a:schemeClr val="bg1"/>
          </a:solidFill>
        </a:ln>
      </dgm:spPr>
    </dgm:pt>
    <dgm:pt modelId="{9E298386-5363-40FC-8D85-B94955EF4F2D}" type="pres">
      <dgm:prSet presAssocID="{2B8BE1ED-1117-459C-9152-26977873BE22}" presName="text1" presStyleLbl="revTx" presStyleIdx="0" presStyleCnt="3">
        <dgm:presLayoutVars>
          <dgm:bulletEnabled val="1"/>
        </dgm:presLayoutVars>
      </dgm:prSet>
      <dgm:spPr/>
    </dgm:pt>
    <dgm:pt modelId="{EDD2E5AE-9C52-46D0-85EB-3103B171531D}" type="pres">
      <dgm:prSet presAssocID="{2B8BE1ED-1117-459C-9152-26977873BE22}" presName="line1" presStyleLbl="callout" presStyleIdx="0" presStyleCnt="6"/>
      <dgm:spPr/>
    </dgm:pt>
    <dgm:pt modelId="{43BD39D1-7D81-4471-B637-BA674EB0CEF1}" type="pres">
      <dgm:prSet presAssocID="{2B8BE1ED-1117-459C-9152-26977873BE22}" presName="d1" presStyleLbl="callout" presStyleIdx="1" presStyleCnt="6"/>
      <dgm:spPr/>
    </dgm:pt>
    <dgm:pt modelId="{55710225-634E-4EF1-A612-5852134D33BD}" type="pres">
      <dgm:prSet presAssocID="{D6355C9C-AFAF-478B-BF38-68260F7A6921}" presName="circle2" presStyleLbl="lnNode1" presStyleIdx="1" presStyleCnt="3" custLinFactNeighborX="-1404"/>
      <dgm:spPr>
        <a:solidFill>
          <a:schemeClr val="accent2"/>
        </a:solidFill>
        <a:ln>
          <a:solidFill>
            <a:schemeClr val="bg1"/>
          </a:solidFill>
        </a:ln>
      </dgm:spPr>
    </dgm:pt>
    <dgm:pt modelId="{3D1CF76D-5E41-4C8E-ADF7-66B6BE7FF2B2}" type="pres">
      <dgm:prSet presAssocID="{D6355C9C-AFAF-478B-BF38-68260F7A6921}" presName="text2" presStyleLbl="revTx" presStyleIdx="1" presStyleCnt="3">
        <dgm:presLayoutVars>
          <dgm:bulletEnabled val="1"/>
        </dgm:presLayoutVars>
      </dgm:prSet>
      <dgm:spPr/>
    </dgm:pt>
    <dgm:pt modelId="{24BC7DB6-C1CA-4A69-89D2-D3EEE9286D98}" type="pres">
      <dgm:prSet presAssocID="{D6355C9C-AFAF-478B-BF38-68260F7A6921}" presName="line2" presStyleLbl="callout" presStyleIdx="2" presStyleCnt="6"/>
      <dgm:spPr/>
    </dgm:pt>
    <dgm:pt modelId="{9F83A5AA-1F34-47F9-A5C3-BF146F66E8BB}" type="pres">
      <dgm:prSet presAssocID="{D6355C9C-AFAF-478B-BF38-68260F7A6921}" presName="d2" presStyleLbl="callout" presStyleIdx="3" presStyleCnt="6"/>
      <dgm:spPr/>
    </dgm:pt>
    <dgm:pt modelId="{C685C1D8-D4DC-47A1-BE24-C440896A0F17}" type="pres">
      <dgm:prSet presAssocID="{8018EFF4-CF15-453C-A22C-FB135BC7768E}" presName="circle3" presStyleLbl="lnNode1" presStyleIdx="2" presStyleCnt="3" custLinFactNeighborX="-843" custLinFactNeighborY="0"/>
      <dgm:spPr>
        <a:solidFill>
          <a:srgbClr val="FFC000"/>
        </a:solidFill>
        <a:ln>
          <a:solidFill>
            <a:schemeClr val="bg1"/>
          </a:solidFill>
        </a:ln>
      </dgm:spPr>
    </dgm:pt>
    <dgm:pt modelId="{BB912869-E1CE-42EE-B48E-66598AEF9021}" type="pres">
      <dgm:prSet presAssocID="{8018EFF4-CF15-453C-A22C-FB135BC7768E}" presName="text3" presStyleLbl="revTx" presStyleIdx="2" presStyleCnt="3">
        <dgm:presLayoutVars>
          <dgm:bulletEnabled val="1"/>
        </dgm:presLayoutVars>
      </dgm:prSet>
      <dgm:spPr/>
    </dgm:pt>
    <dgm:pt modelId="{98DBA656-0127-4C16-9884-BE21C83D91D5}" type="pres">
      <dgm:prSet presAssocID="{8018EFF4-CF15-453C-A22C-FB135BC7768E}" presName="line3" presStyleLbl="callout" presStyleIdx="4" presStyleCnt="6"/>
      <dgm:spPr/>
    </dgm:pt>
    <dgm:pt modelId="{5F5FC74A-D8C9-44C1-B9E4-A628C25CAFFB}" type="pres">
      <dgm:prSet presAssocID="{8018EFF4-CF15-453C-A22C-FB135BC7768E}" presName="d3" presStyleLbl="callout" presStyleIdx="5" presStyleCnt="6"/>
      <dgm:spPr/>
    </dgm:pt>
  </dgm:ptLst>
  <dgm:cxnLst>
    <dgm:cxn modelId="{7834F80F-D8D8-4AD8-A74B-32526D8CB3C9}" srcId="{D50EDB63-EE20-4CA6-8C30-B13B90979277}" destId="{2B8BE1ED-1117-459C-9152-26977873BE22}" srcOrd="0" destOrd="0" parTransId="{5AF3B0FE-16E5-4208-8955-CC401FA50C9B}" sibTransId="{DFC256F2-1BDF-4E9F-A83F-C1483CAAEEDC}"/>
    <dgm:cxn modelId="{BC175B20-B29B-4D6D-8BB7-163BF9776288}" srcId="{D50EDB63-EE20-4CA6-8C30-B13B90979277}" destId="{D6355C9C-AFAF-478B-BF38-68260F7A6921}" srcOrd="1" destOrd="0" parTransId="{6CDED062-6398-454F-9B69-61125FF7ECD4}" sibTransId="{2984E903-B875-4B85-A199-4AD7AA90013C}"/>
    <dgm:cxn modelId="{DCEC4E72-0AD2-4CAE-B8A0-53E999591D20}" type="presOf" srcId="{2B8BE1ED-1117-459C-9152-26977873BE22}" destId="{9E298386-5363-40FC-8D85-B94955EF4F2D}" srcOrd="0" destOrd="0" presId="urn:microsoft.com/office/officeart/2005/8/layout/target1"/>
    <dgm:cxn modelId="{4EE82853-4599-43A8-BD40-A28C9FFAAB4E}" type="presOf" srcId="{D6355C9C-AFAF-478B-BF38-68260F7A6921}" destId="{3D1CF76D-5E41-4C8E-ADF7-66B6BE7FF2B2}" srcOrd="0" destOrd="0" presId="urn:microsoft.com/office/officeart/2005/8/layout/target1"/>
    <dgm:cxn modelId="{D48FE681-6513-43F0-B084-870875E9E3C0}" type="presOf" srcId="{D50EDB63-EE20-4CA6-8C30-B13B90979277}" destId="{15A624F0-3AE6-486D-9EFF-9A3C68FD984F}" srcOrd="0" destOrd="0" presId="urn:microsoft.com/office/officeart/2005/8/layout/target1"/>
    <dgm:cxn modelId="{8BF03585-90C7-4103-A267-9D260E118441}" type="presOf" srcId="{8018EFF4-CF15-453C-A22C-FB135BC7768E}" destId="{BB912869-E1CE-42EE-B48E-66598AEF9021}" srcOrd="0" destOrd="0" presId="urn:microsoft.com/office/officeart/2005/8/layout/target1"/>
    <dgm:cxn modelId="{464CB7F5-A387-4393-9A25-834123C76B0E}" srcId="{D50EDB63-EE20-4CA6-8C30-B13B90979277}" destId="{8018EFF4-CF15-453C-A22C-FB135BC7768E}" srcOrd="2" destOrd="0" parTransId="{50B08E05-A7B7-4118-AC75-6D64D5693F52}" sibTransId="{B1C0FBAC-1E65-4582-B191-B68451127287}"/>
    <dgm:cxn modelId="{87D0D396-2814-42FA-B829-B7CB437B834D}" type="presParOf" srcId="{15A624F0-3AE6-486D-9EFF-9A3C68FD984F}" destId="{39B8ECC6-E130-4C2F-A847-10018D1CE7F0}" srcOrd="0" destOrd="0" presId="urn:microsoft.com/office/officeart/2005/8/layout/target1"/>
    <dgm:cxn modelId="{554E30A5-5FC0-4E72-8419-1FBCBCBB681F}" type="presParOf" srcId="{15A624F0-3AE6-486D-9EFF-9A3C68FD984F}" destId="{9E298386-5363-40FC-8D85-B94955EF4F2D}" srcOrd="1" destOrd="0" presId="urn:microsoft.com/office/officeart/2005/8/layout/target1"/>
    <dgm:cxn modelId="{42AC6C5D-4C6C-4180-BD33-95911C7E1EFF}" type="presParOf" srcId="{15A624F0-3AE6-486D-9EFF-9A3C68FD984F}" destId="{EDD2E5AE-9C52-46D0-85EB-3103B171531D}" srcOrd="2" destOrd="0" presId="urn:microsoft.com/office/officeart/2005/8/layout/target1"/>
    <dgm:cxn modelId="{CEF15934-622C-4434-A15A-5E5B3D0C9895}" type="presParOf" srcId="{15A624F0-3AE6-486D-9EFF-9A3C68FD984F}" destId="{43BD39D1-7D81-4471-B637-BA674EB0CEF1}" srcOrd="3" destOrd="0" presId="urn:microsoft.com/office/officeart/2005/8/layout/target1"/>
    <dgm:cxn modelId="{26EA19CC-6125-43AE-80B5-4BEA79ED8B4F}" type="presParOf" srcId="{15A624F0-3AE6-486D-9EFF-9A3C68FD984F}" destId="{55710225-634E-4EF1-A612-5852134D33BD}" srcOrd="4" destOrd="0" presId="urn:microsoft.com/office/officeart/2005/8/layout/target1"/>
    <dgm:cxn modelId="{1D16F9AD-147C-4D36-8C81-CA650FBF0908}" type="presParOf" srcId="{15A624F0-3AE6-486D-9EFF-9A3C68FD984F}" destId="{3D1CF76D-5E41-4C8E-ADF7-66B6BE7FF2B2}" srcOrd="5" destOrd="0" presId="urn:microsoft.com/office/officeart/2005/8/layout/target1"/>
    <dgm:cxn modelId="{9A9331CF-4217-4528-8769-836B85379E1B}" type="presParOf" srcId="{15A624F0-3AE6-486D-9EFF-9A3C68FD984F}" destId="{24BC7DB6-C1CA-4A69-89D2-D3EEE9286D98}" srcOrd="6" destOrd="0" presId="urn:microsoft.com/office/officeart/2005/8/layout/target1"/>
    <dgm:cxn modelId="{0702A416-6B94-4140-B1F9-F5263F43FF0D}" type="presParOf" srcId="{15A624F0-3AE6-486D-9EFF-9A3C68FD984F}" destId="{9F83A5AA-1F34-47F9-A5C3-BF146F66E8BB}" srcOrd="7" destOrd="0" presId="urn:microsoft.com/office/officeart/2005/8/layout/target1"/>
    <dgm:cxn modelId="{F2894A82-3FFC-417C-A2F4-9B2DEA8EF1E9}" type="presParOf" srcId="{15A624F0-3AE6-486D-9EFF-9A3C68FD984F}" destId="{C685C1D8-D4DC-47A1-BE24-C440896A0F17}" srcOrd="8" destOrd="0" presId="urn:microsoft.com/office/officeart/2005/8/layout/target1"/>
    <dgm:cxn modelId="{573D1636-3542-4930-8467-EB1D11CABF9A}" type="presParOf" srcId="{15A624F0-3AE6-486D-9EFF-9A3C68FD984F}" destId="{BB912869-E1CE-42EE-B48E-66598AEF9021}" srcOrd="9" destOrd="0" presId="urn:microsoft.com/office/officeart/2005/8/layout/target1"/>
    <dgm:cxn modelId="{04CA4F39-297E-4A61-9C87-241EBC06AB41}" type="presParOf" srcId="{15A624F0-3AE6-486D-9EFF-9A3C68FD984F}" destId="{98DBA656-0127-4C16-9884-BE21C83D91D5}" srcOrd="10" destOrd="0" presId="urn:microsoft.com/office/officeart/2005/8/layout/target1"/>
    <dgm:cxn modelId="{CCB50EBC-47C5-4FE9-87EB-3C431E962664}" type="presParOf" srcId="{15A624F0-3AE6-486D-9EFF-9A3C68FD984F}" destId="{5F5FC74A-D8C9-44C1-B9E4-A628C25CAFFB}"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9D77-A685-4C88-A54C-9C656DC44172}">
      <dsp:nvSpPr>
        <dsp:cNvPr id="0" name=""/>
        <dsp:cNvSpPr/>
      </dsp:nvSpPr>
      <dsp:spPr>
        <a:xfrm rot="2564274">
          <a:off x="2511454" y="2877802"/>
          <a:ext cx="512159" cy="51767"/>
        </a:xfrm>
        <a:custGeom>
          <a:avLst/>
          <a:gdLst/>
          <a:ahLst/>
          <a:cxnLst/>
          <a:rect l="0" t="0" r="0" b="0"/>
          <a:pathLst>
            <a:path>
              <a:moveTo>
                <a:pt x="0" y="25883"/>
              </a:moveTo>
              <a:lnTo>
                <a:pt x="512159" y="25883"/>
              </a:lnTo>
            </a:path>
          </a:pathLst>
        </a:custGeom>
        <a:noFill/>
        <a:ln w="12700" cap="flat" cmpd="sng" algn="ctr">
          <a:solidFill>
            <a:schemeClr val="accent3">
              <a:hueOff val="0"/>
              <a:satOff val="0"/>
              <a:lumOff val="0"/>
              <a:alphaOff val="0"/>
            </a:schemeClr>
          </a:solidFill>
          <a:prstDash val="solid"/>
          <a:miter lim="800000"/>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C97ADC3E-4394-4F74-9481-DDE6BF00C50C}">
      <dsp:nvSpPr>
        <dsp:cNvPr id="0" name=""/>
        <dsp:cNvSpPr/>
      </dsp:nvSpPr>
      <dsp:spPr>
        <a:xfrm>
          <a:off x="2579452" y="2025407"/>
          <a:ext cx="562054" cy="51767"/>
        </a:xfrm>
        <a:custGeom>
          <a:avLst/>
          <a:gdLst/>
          <a:ahLst/>
          <a:cxnLst/>
          <a:rect l="0" t="0" r="0" b="0"/>
          <a:pathLst>
            <a:path>
              <a:moveTo>
                <a:pt x="0" y="25883"/>
              </a:moveTo>
              <a:lnTo>
                <a:pt x="562054" y="25883"/>
              </a:lnTo>
            </a:path>
          </a:pathLst>
        </a:custGeom>
        <a:noFill/>
        <a:ln w="12700" cap="flat" cmpd="sng" algn="ctr">
          <a:solidFill>
            <a:schemeClr val="accent3">
              <a:hueOff val="0"/>
              <a:satOff val="0"/>
              <a:lumOff val="0"/>
              <a:alphaOff val="0"/>
            </a:schemeClr>
          </a:solidFill>
          <a:prstDash val="solid"/>
          <a:miter lim="800000"/>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A7C95797-096B-4240-9502-24E497DF2C87}">
      <dsp:nvSpPr>
        <dsp:cNvPr id="0" name=""/>
        <dsp:cNvSpPr/>
      </dsp:nvSpPr>
      <dsp:spPr>
        <a:xfrm rot="19044733">
          <a:off x="2505206" y="1159865"/>
          <a:ext cx="562989" cy="51767"/>
        </a:xfrm>
        <a:custGeom>
          <a:avLst/>
          <a:gdLst/>
          <a:ahLst/>
          <a:cxnLst/>
          <a:rect l="0" t="0" r="0" b="0"/>
          <a:pathLst>
            <a:path>
              <a:moveTo>
                <a:pt x="0" y="25883"/>
              </a:moveTo>
              <a:lnTo>
                <a:pt x="562989" y="25883"/>
              </a:lnTo>
            </a:path>
          </a:pathLst>
        </a:custGeom>
        <a:noFill/>
        <a:ln w="12700" cap="flat" cmpd="sng" algn="ctr">
          <a:solidFill>
            <a:schemeClr val="accent3">
              <a:hueOff val="0"/>
              <a:satOff val="0"/>
              <a:lumOff val="0"/>
              <a:alphaOff val="0"/>
            </a:schemeClr>
          </a:solidFill>
          <a:prstDash val="solid"/>
          <a:miter lim="800000"/>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3D4C8597-8E70-4518-AAD5-251C74DE050D}">
      <dsp:nvSpPr>
        <dsp:cNvPr id="0" name=""/>
        <dsp:cNvSpPr/>
      </dsp:nvSpPr>
      <dsp:spPr>
        <a:xfrm>
          <a:off x="795850" y="1002113"/>
          <a:ext cx="2098355" cy="2098355"/>
        </a:xfrm>
        <a:prstGeom prst="ellipse">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FF81095-221F-4EF0-BC79-C8121D62EE80}">
      <dsp:nvSpPr>
        <dsp:cNvPr id="0" name=""/>
        <dsp:cNvSpPr/>
      </dsp:nvSpPr>
      <dsp:spPr>
        <a:xfrm>
          <a:off x="2801982" y="-49932"/>
          <a:ext cx="1323718" cy="1226572"/>
        </a:xfrm>
        <a:prstGeom prst="ellipse">
          <a:avLst/>
        </a:prstGeom>
        <a:solidFill>
          <a:schemeClr val="accent3">
            <a:hueOff val="142856"/>
            <a:satOff val="-16031"/>
            <a:lumOff val="2745"/>
            <a:alphaOff val="0"/>
          </a:schemeClr>
        </a:solidFill>
        <a:ln>
          <a:noFill/>
        </a:ln>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Products-GTIN</a:t>
          </a:r>
        </a:p>
      </dsp:txBody>
      <dsp:txXfrm>
        <a:off x="2995836" y="129695"/>
        <a:ext cx="936010" cy="867318"/>
      </dsp:txXfrm>
    </dsp:sp>
    <dsp:sp modelId="{49C1A3DA-87CC-4E6F-813A-00AB64D44CF4}">
      <dsp:nvSpPr>
        <dsp:cNvPr id="0" name=""/>
        <dsp:cNvSpPr/>
      </dsp:nvSpPr>
      <dsp:spPr>
        <a:xfrm>
          <a:off x="3141506" y="1332061"/>
          <a:ext cx="1418385" cy="1438460"/>
        </a:xfrm>
        <a:prstGeom prst="ellipse">
          <a:avLst/>
        </a:prstGeom>
        <a:solidFill>
          <a:schemeClr val="accent3">
            <a:hueOff val="285712"/>
            <a:satOff val="-32061"/>
            <a:lumOff val="5491"/>
            <a:alphaOff val="0"/>
          </a:schemeClr>
        </a:solidFill>
        <a:ln>
          <a:noFill/>
        </a:ln>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Entities-GLN</a:t>
          </a:r>
        </a:p>
      </dsp:txBody>
      <dsp:txXfrm>
        <a:off x="3349224" y="1542719"/>
        <a:ext cx="1002949" cy="1017144"/>
      </dsp:txXfrm>
    </dsp:sp>
    <dsp:sp modelId="{07C65A6D-9174-4FA7-A4BD-EA8DE52ECB08}">
      <dsp:nvSpPr>
        <dsp:cNvPr id="0" name=""/>
        <dsp:cNvSpPr/>
      </dsp:nvSpPr>
      <dsp:spPr>
        <a:xfrm>
          <a:off x="2759539" y="2875625"/>
          <a:ext cx="1391626" cy="1327207"/>
        </a:xfrm>
        <a:prstGeom prst="ellipse">
          <a:avLst/>
        </a:prstGeom>
        <a:solidFill>
          <a:schemeClr val="accent3">
            <a:hueOff val="428568"/>
            <a:satOff val="-48092"/>
            <a:lumOff val="8236"/>
            <a:alphaOff val="0"/>
          </a:schemeClr>
        </a:solidFill>
        <a:ln>
          <a:noFill/>
        </a:ln>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Licenses</a:t>
          </a:r>
        </a:p>
      </dsp:txBody>
      <dsp:txXfrm>
        <a:off x="2963338" y="3069990"/>
        <a:ext cx="984028" cy="938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CF4F8-9AC8-40B6-AB6B-A70D43D4C8F6}">
      <dsp:nvSpPr>
        <dsp:cNvPr id="0" name=""/>
        <dsp:cNvSpPr/>
      </dsp:nvSpPr>
      <dsp:spPr>
        <a:xfrm>
          <a:off x="0" y="284459"/>
          <a:ext cx="6762751" cy="478800"/>
        </a:xfrm>
        <a:prstGeom prst="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CD0595B2-9FD6-410A-8AD5-5AD27F2BDC6B}">
      <dsp:nvSpPr>
        <dsp:cNvPr id="0" name=""/>
        <dsp:cNvSpPr/>
      </dsp:nvSpPr>
      <dsp:spPr>
        <a:xfrm>
          <a:off x="318998" y="38099"/>
          <a:ext cx="5769045" cy="56088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931" tIns="0" rIns="178931"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latin typeface="Georgia" pitchFamily="18" charset="0"/>
            </a:rPr>
            <a:t>5,836,828 Active Entities (GLN)</a:t>
          </a:r>
        </a:p>
      </dsp:txBody>
      <dsp:txXfrm>
        <a:off x="346378" y="65479"/>
        <a:ext cx="5714285" cy="506120"/>
      </dsp:txXfrm>
    </dsp:sp>
    <dsp:sp modelId="{FAE1EC40-D766-42B7-933B-F35878D7161E}">
      <dsp:nvSpPr>
        <dsp:cNvPr id="0" name=""/>
        <dsp:cNvSpPr/>
      </dsp:nvSpPr>
      <dsp:spPr>
        <a:xfrm>
          <a:off x="0" y="1146300"/>
          <a:ext cx="6762751" cy="478800"/>
        </a:xfrm>
        <a:prstGeom prst="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18B22FE8-2FD6-41A6-A8B3-03A971F0D3EB}">
      <dsp:nvSpPr>
        <dsp:cNvPr id="0" name=""/>
        <dsp:cNvSpPr/>
      </dsp:nvSpPr>
      <dsp:spPr>
        <a:xfrm>
          <a:off x="338137" y="865860"/>
          <a:ext cx="4705806" cy="56088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931" tIns="0" rIns="178931" bIns="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Georgia" pitchFamily="18" charset="0"/>
            </a:rPr>
            <a:t>672,151 Licenses</a:t>
          </a:r>
        </a:p>
      </dsp:txBody>
      <dsp:txXfrm>
        <a:off x="365517" y="893240"/>
        <a:ext cx="4651046" cy="506120"/>
      </dsp:txXfrm>
    </dsp:sp>
    <dsp:sp modelId="{ABED0EAD-C7A8-4D89-8622-38DD731EBCE2}">
      <dsp:nvSpPr>
        <dsp:cNvPr id="0" name=""/>
        <dsp:cNvSpPr/>
      </dsp:nvSpPr>
      <dsp:spPr>
        <a:xfrm>
          <a:off x="0" y="2008140"/>
          <a:ext cx="6762751" cy="478800"/>
        </a:xfrm>
        <a:prstGeom prst="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58D8E63F-4448-41ED-A774-13F9E9D3D10B}">
      <dsp:nvSpPr>
        <dsp:cNvPr id="0" name=""/>
        <dsp:cNvSpPr/>
      </dsp:nvSpPr>
      <dsp:spPr>
        <a:xfrm>
          <a:off x="338137" y="1727700"/>
          <a:ext cx="3961064" cy="56088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931" tIns="0" rIns="178931" bIns="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Georgia" pitchFamily="18" charset="0"/>
            </a:rPr>
            <a:t>269,049 Products (GTINs)</a:t>
          </a:r>
        </a:p>
      </dsp:txBody>
      <dsp:txXfrm>
        <a:off x="365517" y="1755080"/>
        <a:ext cx="3906304" cy="506120"/>
      </dsp:txXfrm>
    </dsp:sp>
    <dsp:sp modelId="{99E1D364-8242-4457-A24E-1D357A30A23A}">
      <dsp:nvSpPr>
        <dsp:cNvPr id="0" name=""/>
        <dsp:cNvSpPr/>
      </dsp:nvSpPr>
      <dsp:spPr>
        <a:xfrm>
          <a:off x="0" y="2869980"/>
          <a:ext cx="6762751"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18E776-C3A6-4970-BCB8-A0C8F184BCE9}">
      <dsp:nvSpPr>
        <dsp:cNvPr id="0" name=""/>
        <dsp:cNvSpPr/>
      </dsp:nvSpPr>
      <dsp:spPr>
        <a:xfrm>
          <a:off x="338137" y="2589540"/>
          <a:ext cx="3406201" cy="56088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931" tIns="0" rIns="178931" bIns="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Georgia" pitchFamily="18" charset="0"/>
            </a:rPr>
            <a:t>140 Subscribers</a:t>
          </a:r>
        </a:p>
      </dsp:txBody>
      <dsp:txXfrm>
        <a:off x="365517" y="2616920"/>
        <a:ext cx="3351441"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C1D8-D4DC-47A1-BE24-C440896A0F17}">
      <dsp:nvSpPr>
        <dsp:cNvPr id="0" name=""/>
        <dsp:cNvSpPr/>
      </dsp:nvSpPr>
      <dsp:spPr>
        <a:xfrm>
          <a:off x="1035966" y="1219199"/>
          <a:ext cx="3657600" cy="3657600"/>
        </a:xfrm>
        <a:prstGeom prst="ellipse">
          <a:avLst/>
        </a:prstGeom>
        <a:solidFill>
          <a:srgbClr val="FFC0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10225-634E-4EF1-A612-5852134D33BD}">
      <dsp:nvSpPr>
        <dsp:cNvPr id="0" name=""/>
        <dsp:cNvSpPr/>
      </dsp:nvSpPr>
      <dsp:spPr>
        <a:xfrm>
          <a:off x="1767508" y="1950720"/>
          <a:ext cx="2194560" cy="2194560"/>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8ECC6-E130-4C2F-A847-10018D1CE7F0}">
      <dsp:nvSpPr>
        <dsp:cNvPr id="0" name=""/>
        <dsp:cNvSpPr/>
      </dsp:nvSpPr>
      <dsp:spPr>
        <a:xfrm>
          <a:off x="2529840" y="2682240"/>
          <a:ext cx="731520" cy="731520"/>
        </a:xfrm>
        <a:prstGeom prst="ellipse">
          <a:avLst/>
        </a:prstGeom>
        <a:solidFill>
          <a:srgbClr val="FF00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298386-5363-40FC-8D85-B94955EF4F2D}">
      <dsp:nvSpPr>
        <dsp:cNvPr id="0" name=""/>
        <dsp:cNvSpPr/>
      </dsp:nvSpPr>
      <dsp:spPr>
        <a:xfrm>
          <a:off x="5334000" y="0"/>
          <a:ext cx="1828800" cy="10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Software and Business Logic</a:t>
          </a:r>
        </a:p>
      </dsp:txBody>
      <dsp:txXfrm>
        <a:off x="5334000" y="0"/>
        <a:ext cx="1828800" cy="1066800"/>
      </dsp:txXfrm>
    </dsp:sp>
    <dsp:sp modelId="{EDD2E5AE-9C52-46D0-85EB-3103B171531D}">
      <dsp:nvSpPr>
        <dsp:cNvPr id="0" name=""/>
        <dsp:cNvSpPr/>
      </dsp:nvSpPr>
      <dsp:spPr>
        <a:xfrm>
          <a:off x="4876800" y="533399"/>
          <a:ext cx="457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BD39D1-7D81-4471-B637-BA674EB0CEF1}">
      <dsp:nvSpPr>
        <dsp:cNvPr id="0" name=""/>
        <dsp:cNvSpPr/>
      </dsp:nvSpPr>
      <dsp:spPr>
        <a:xfrm rot="5400000">
          <a:off x="2628290" y="801319"/>
          <a:ext cx="2513990" cy="197937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1CF76D-5E41-4C8E-ADF7-66B6BE7FF2B2}">
      <dsp:nvSpPr>
        <dsp:cNvPr id="0" name=""/>
        <dsp:cNvSpPr/>
      </dsp:nvSpPr>
      <dsp:spPr>
        <a:xfrm>
          <a:off x="5334000" y="1066799"/>
          <a:ext cx="1828800" cy="10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Communication</a:t>
          </a:r>
        </a:p>
      </dsp:txBody>
      <dsp:txXfrm>
        <a:off x="5334000" y="1066799"/>
        <a:ext cx="1828800" cy="1066800"/>
      </dsp:txXfrm>
    </dsp:sp>
    <dsp:sp modelId="{24BC7DB6-C1CA-4A69-89D2-D3EEE9286D98}">
      <dsp:nvSpPr>
        <dsp:cNvPr id="0" name=""/>
        <dsp:cNvSpPr/>
      </dsp:nvSpPr>
      <dsp:spPr>
        <a:xfrm>
          <a:off x="4876800" y="1600199"/>
          <a:ext cx="457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83A5AA-1F34-47F9-A5C3-BF146F66E8BB}">
      <dsp:nvSpPr>
        <dsp:cNvPr id="0" name=""/>
        <dsp:cNvSpPr/>
      </dsp:nvSpPr>
      <dsp:spPr>
        <a:xfrm rot="5400000">
          <a:off x="3167908" y="1851477"/>
          <a:ext cx="1959010" cy="145511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912869-E1CE-42EE-B48E-66598AEF9021}">
      <dsp:nvSpPr>
        <dsp:cNvPr id="0" name=""/>
        <dsp:cNvSpPr/>
      </dsp:nvSpPr>
      <dsp:spPr>
        <a:xfrm>
          <a:off x="5334000" y="2133599"/>
          <a:ext cx="1828800" cy="10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Accessibility</a:t>
          </a:r>
        </a:p>
      </dsp:txBody>
      <dsp:txXfrm>
        <a:off x="5334000" y="2133599"/>
        <a:ext cx="1828800" cy="1066800"/>
      </dsp:txXfrm>
    </dsp:sp>
    <dsp:sp modelId="{98DBA656-0127-4C16-9884-BE21C83D91D5}">
      <dsp:nvSpPr>
        <dsp:cNvPr id="0" name=""/>
        <dsp:cNvSpPr/>
      </dsp:nvSpPr>
      <dsp:spPr>
        <a:xfrm>
          <a:off x="4876800" y="2667000"/>
          <a:ext cx="457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FC74A-D8C9-44C1-B9E4-A628C25CAFFB}">
      <dsp:nvSpPr>
        <dsp:cNvPr id="0" name=""/>
        <dsp:cNvSpPr/>
      </dsp:nvSpPr>
      <dsp:spPr>
        <a:xfrm rot="5400000">
          <a:off x="3708196" y="2900781"/>
          <a:ext cx="1399641" cy="930859"/>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FDD904-1D91-FD9C-3E67-89B90C14F2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966C1E5-D2ED-8335-1022-2D64031BDD8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8048FB2-7C49-1A4C-AC7E-CDFF300373E8}" type="datetimeFigureOut">
              <a:rPr lang="en-US"/>
              <a:pPr>
                <a:defRPr/>
              </a:pPr>
              <a:t>5/12/2026</a:t>
            </a:fld>
            <a:endParaRPr lang="en-US"/>
          </a:p>
        </p:txBody>
      </p:sp>
      <p:sp>
        <p:nvSpPr>
          <p:cNvPr id="4" name="Slide Image Placeholder 3">
            <a:extLst>
              <a:ext uri="{FF2B5EF4-FFF2-40B4-BE49-F238E27FC236}">
                <a16:creationId xmlns:a16="http://schemas.microsoft.com/office/drawing/2014/main" id="{CC39F7D9-2799-D29E-6AD5-765CD5E0579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0C40E11-C805-1B76-8559-192F2818B97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C292105-3FBE-0EBF-B879-8165ECB452B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6E479FE-2639-BA55-A1A2-4AA0D12A0F2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BD1E34C-7893-4B43-9681-AFBA4A832D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ggateway.org/Newsroom/Newsletter/2017AprilNewsletter/www.AgGateway.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D1E34C-7893-4B43-9681-AFBA4A832D30}" type="slidenum">
              <a:rPr lang="en-US" smtClean="0"/>
              <a:pPr>
                <a:defRPr/>
              </a:pPr>
              <a:t>1</a:t>
            </a:fld>
            <a:endParaRPr lang="en-US"/>
          </a:p>
        </p:txBody>
      </p:sp>
    </p:spTree>
    <p:extLst>
      <p:ext uri="{BB962C8B-B14F-4D97-AF65-F5344CB8AC3E}">
        <p14:creationId xmlns:p14="http://schemas.microsoft.com/office/powerpoint/2010/main" val="190765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 is to introduce GS1 to the audience and briefly describe the relationship AgGateway and GS1 (US and Canada). Will discuss the</a:t>
            </a:r>
            <a:r>
              <a:rPr lang="en-US" baseline="0" dirty="0"/>
              <a:t> generic prefixes we use to assign GLN for smaller business and growers in the agriculture industry</a:t>
            </a:r>
            <a:endParaRPr lang="en-US"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10</a:t>
            </a:fld>
            <a:endParaRPr lang="en-US" dirty="0"/>
          </a:p>
        </p:txBody>
      </p:sp>
    </p:spTree>
    <p:extLst>
      <p:ext uri="{BB962C8B-B14F-4D97-AF65-F5344CB8AC3E}">
        <p14:creationId xmlns:p14="http://schemas.microsoft.com/office/powerpoint/2010/main" val="78428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baseline="0" dirty="0">
                <a:ea typeface="Geneva" pitchFamily="-111" charset="0"/>
                <a:cs typeface="Geneva" pitchFamily="-111" charset="0"/>
              </a:rPr>
              <a:t>The foundation for the GTIN and GLN is a </a:t>
            </a:r>
            <a:r>
              <a:rPr lang="en-US" dirty="0">
                <a:ea typeface="Geneva" pitchFamily="-111" charset="0"/>
                <a:cs typeface="Geneva" pitchFamily="-111" charset="0"/>
              </a:rPr>
              <a:t>GS1 Company Prefix. I will also explain the agreement</a:t>
            </a:r>
            <a:r>
              <a:rPr lang="en-US" baseline="0" dirty="0">
                <a:ea typeface="Geneva" pitchFamily="-111" charset="0"/>
                <a:cs typeface="Geneva" pitchFamily="-111" charset="0"/>
              </a:rPr>
              <a:t> GS1 and AgGateway have for AGIIS assigned GLN’s.</a:t>
            </a:r>
          </a:p>
          <a:p>
            <a:pPr>
              <a:lnSpc>
                <a:spcPct val="100000"/>
              </a:lnSpc>
            </a:pPr>
            <a:endParaRPr lang="en-US" baseline="0" dirty="0">
              <a:ea typeface="Geneva" pitchFamily="-111" charset="0"/>
              <a:cs typeface="Geneva" pitchFamily="-111" charset="0"/>
            </a:endParaRPr>
          </a:p>
          <a:p>
            <a:pPr>
              <a:lnSpc>
                <a:spcPct val="100000"/>
              </a:lnSpc>
            </a:pPr>
            <a:r>
              <a:rPr lang="en-US" baseline="0" dirty="0">
                <a:ea typeface="Geneva" pitchFamily="-111" charset="0"/>
                <a:cs typeface="Geneva" pitchFamily="-111" charset="0"/>
              </a:rPr>
              <a:t>GLNs – Sub Owned and AGIIS assigned</a:t>
            </a:r>
          </a:p>
          <a:p>
            <a:pPr>
              <a:lnSpc>
                <a:spcPct val="100000"/>
              </a:lnSpc>
            </a:pPr>
            <a:endParaRPr lang="en-US" baseline="0" dirty="0">
              <a:ea typeface="Geneva" pitchFamily="-111" charset="0"/>
              <a:cs typeface="Geneva" pitchFamily="-111" charset="0"/>
            </a:endParaRPr>
          </a:p>
          <a:p>
            <a:pPr>
              <a:lnSpc>
                <a:spcPct val="100000"/>
              </a:lnSpc>
            </a:pPr>
            <a:r>
              <a:rPr lang="en-US" baseline="0" dirty="0">
                <a:ea typeface="Geneva" pitchFamily="-111" charset="0"/>
                <a:cs typeface="Geneva" pitchFamily="-111" charset="0"/>
              </a:rPr>
              <a:t>Benefit of Sub Owned – Cant be updated by another subscriber</a:t>
            </a:r>
            <a:endParaRPr lang="en-US" dirty="0">
              <a:ea typeface="Geneva" pitchFamily="-111" charset="0"/>
              <a:cs typeface="Geneva" pitchFamily="-111" charset="0"/>
            </a:endParaRPr>
          </a:p>
          <a:p>
            <a:pPr>
              <a:lnSpc>
                <a:spcPct val="100000"/>
              </a:lnSpc>
            </a:pPr>
            <a:endParaRPr lang="en-US" dirty="0"/>
          </a:p>
          <a:p>
            <a:endParaRPr lang="en-US" dirty="0"/>
          </a:p>
        </p:txBody>
      </p:sp>
      <p:sp>
        <p:nvSpPr>
          <p:cNvPr id="4" name="Slide Number Placeholder 3"/>
          <p:cNvSpPr>
            <a:spLocks noGrp="1"/>
          </p:cNvSpPr>
          <p:nvPr>
            <p:ph type="sldNum" sz="quarter" idx="10"/>
          </p:nvPr>
        </p:nvSpPr>
        <p:spPr/>
        <p:txBody>
          <a:bodyPr/>
          <a:lstStyle/>
          <a:p>
            <a:fld id="{3C3F4FE0-D1C5-4922-852E-55EF53364B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us how the GLN and GTIN are used throughout the supply chain, from Grower or Manufacturer to wholesaler, distributor all the way to the consumer.</a:t>
            </a:r>
          </a:p>
        </p:txBody>
      </p:sp>
      <p:sp>
        <p:nvSpPr>
          <p:cNvPr id="4" name="Slide Number Placeholder 3"/>
          <p:cNvSpPr>
            <a:spLocks noGrp="1"/>
          </p:cNvSpPr>
          <p:nvPr>
            <p:ph type="sldNum" sz="quarter" idx="5"/>
          </p:nvPr>
        </p:nvSpPr>
        <p:spPr/>
        <p:txBody>
          <a:bodyPr/>
          <a:lstStyle/>
          <a:p>
            <a:fld id="{034112AF-BEF8-497E-88B7-84326C335B13}" type="slidenum">
              <a:rPr lang="en-US" smtClean="0"/>
              <a:t>13</a:t>
            </a:fld>
            <a:endParaRPr lang="en-US" dirty="0"/>
          </a:p>
        </p:txBody>
      </p:sp>
    </p:spTree>
    <p:extLst>
      <p:ext uri="{BB962C8B-B14F-4D97-AF65-F5344CB8AC3E}">
        <p14:creationId xmlns:p14="http://schemas.microsoft.com/office/powerpoint/2010/main" val="2860684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Primary Layers to AGIIS – Software and Business Logic, Communication, and Accessibility</a:t>
            </a:r>
          </a:p>
          <a:p>
            <a:endParaRPr lang="en-US" dirty="0"/>
          </a:p>
          <a:p>
            <a:r>
              <a:rPr lang="en-US" dirty="0"/>
              <a:t>Software and Business Logic – is at the core of the solution.</a:t>
            </a:r>
            <a:r>
              <a:rPr lang="en-US" baseline="0" dirty="0"/>
              <a:t> We use address standardization software so that when an address is submitted, it is standardized to the latest USPS standard.  This software is also used to detect and prevent duplicates from being introduced to the database.</a:t>
            </a:r>
          </a:p>
          <a:p>
            <a:r>
              <a:rPr lang="en-US" baseline="0" dirty="0"/>
              <a:t> We also have Business Rules that prevent certain words or phrases that the industry has indicated they don’t want to see in AGIIS, this includes things like  No Cash Sales, COD Cash on Delivery, or Petroleum Account, etc.  </a:t>
            </a:r>
          </a:p>
          <a:p>
            <a:r>
              <a:rPr lang="en-US" baseline="0" dirty="0"/>
              <a:t>Communication – Bulk Submission notifications – File in good order or not, return file, extracts – email notifies of delivery, Directory Review</a:t>
            </a:r>
          </a:p>
          <a:p>
            <a:r>
              <a:rPr lang="en-US" baseline="0" dirty="0"/>
              <a:t>Accessibility – Subscribers have several methods to interact with AGIIS including, web services, website, bulk processes</a:t>
            </a:r>
            <a:endParaRPr lang="en-US"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14</a:t>
            </a:fld>
            <a:endParaRPr lang="en-US" dirty="0"/>
          </a:p>
        </p:txBody>
      </p:sp>
    </p:spTree>
    <p:extLst>
      <p:ext uri="{BB962C8B-B14F-4D97-AF65-F5344CB8AC3E}">
        <p14:creationId xmlns:p14="http://schemas.microsoft.com/office/powerpoint/2010/main" val="416148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introduces Entity</a:t>
            </a:r>
            <a:r>
              <a:rPr lang="en-US" baseline="0" dirty="0"/>
              <a:t> portion of AGIIS and let’s the audience know AGIIS is a subscriber driven database which means it is maintained and updated by the subscriber community.  It is important as a subscriber of  AGIIS that data quality and accuracy is considered before adding and updating the database.</a:t>
            </a:r>
            <a:endParaRPr lang="en-US" dirty="0"/>
          </a:p>
        </p:txBody>
      </p:sp>
      <p:sp>
        <p:nvSpPr>
          <p:cNvPr id="4" name="Slide Number Placeholder 3"/>
          <p:cNvSpPr>
            <a:spLocks noGrp="1"/>
          </p:cNvSpPr>
          <p:nvPr>
            <p:ph type="sldNum" sz="quarter" idx="10"/>
          </p:nvPr>
        </p:nvSpPr>
        <p:spPr/>
        <p:txBody>
          <a:bodyPr/>
          <a:lstStyle/>
          <a:p>
            <a:pPr>
              <a:defRPr/>
            </a:pPr>
            <a:fld id="{39E4C381-CA57-45BE-A122-F04B472A8BED}" type="slidenum">
              <a:rPr lang="en-US" smtClean="0"/>
              <a:pPr>
                <a:defRPr/>
              </a:pPr>
              <a:t>15</a:t>
            </a:fld>
            <a:endParaRPr lang="en-US" dirty="0"/>
          </a:p>
        </p:txBody>
      </p:sp>
    </p:spTree>
    <p:extLst>
      <p:ext uri="{BB962C8B-B14F-4D97-AF65-F5344CB8AC3E}">
        <p14:creationId xmlns:p14="http://schemas.microsoft.com/office/powerpoint/2010/main" val="1823145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entity classifications in AGIIS. </a:t>
            </a:r>
          </a:p>
          <a:p>
            <a:endParaRPr lang="en-US" dirty="0"/>
          </a:p>
          <a:p>
            <a:r>
              <a:rPr lang="en-US" dirty="0"/>
              <a:t> </a:t>
            </a:r>
            <a:r>
              <a:rPr lang="en-US" baseline="0" dirty="0"/>
              <a:t>Consumer – Grower/Farmer - .  Consumes products </a:t>
            </a:r>
            <a:r>
              <a:rPr lang="en-US" baseline="0"/>
              <a:t>or services</a:t>
            </a:r>
            <a:endParaRPr lang="en-US" baseline="0" dirty="0"/>
          </a:p>
          <a:p>
            <a:endParaRPr lang="en-US" baseline="0" dirty="0"/>
          </a:p>
          <a:p>
            <a:r>
              <a:rPr lang="en-US" baseline="0" dirty="0"/>
              <a:t>Business-indicates that the entity engages in transactions related to products or services consumed by others. </a:t>
            </a:r>
          </a:p>
          <a:p>
            <a:endParaRPr lang="en-US" baseline="0" dirty="0"/>
          </a:p>
          <a:p>
            <a:r>
              <a:rPr lang="en-US" baseline="0" dirty="0"/>
              <a:t>Location – Physical place that can’t be identified as a Business or Consumer.  Often Rail Sidings or drop points.  </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16</a:t>
            </a:fld>
            <a:endParaRPr lang="en-US" dirty="0"/>
          </a:p>
        </p:txBody>
      </p:sp>
    </p:spTree>
    <p:extLst>
      <p:ext uri="{BB962C8B-B14F-4D97-AF65-F5344CB8AC3E}">
        <p14:creationId xmlns:p14="http://schemas.microsoft.com/office/powerpoint/2010/main" val="278169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17</a:t>
            </a:fld>
            <a:endParaRPr lang="en-US" dirty="0"/>
          </a:p>
        </p:txBody>
      </p:sp>
    </p:spTree>
    <p:extLst>
      <p:ext uri="{BB962C8B-B14F-4D97-AF65-F5344CB8AC3E}">
        <p14:creationId xmlns:p14="http://schemas.microsoft.com/office/powerpoint/2010/main" val="3079496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This provides the audience of a</a:t>
            </a:r>
            <a:r>
              <a:rPr lang="en-US" baseline="0" dirty="0"/>
              <a:t> screen shot of the AGIIS Directory. We will discuss fields on the slide but particularly Industry Identifier section which will set-up the next slides discussing entity subsets.</a:t>
            </a:r>
          </a:p>
          <a:p>
            <a:endParaRPr lang="en-US" baseline="0" dirty="0"/>
          </a:p>
          <a:p>
            <a:pPr>
              <a:spcBef>
                <a:spcPts val="0"/>
              </a:spcBef>
              <a:spcAft>
                <a:spcPts val="500"/>
              </a:spcAft>
            </a:pPr>
            <a:r>
              <a:rPr lang="en-US" sz="1800" b="1" dirty="0">
                <a:effectLst/>
                <a:latin typeface="Tahoma" panose="020B0604030504040204" pitchFamily="34" charset="0"/>
              </a:rPr>
              <a:t>SPLC</a:t>
            </a:r>
          </a:p>
          <a:p>
            <a:pPr>
              <a:spcBef>
                <a:spcPts val="0"/>
              </a:spcBef>
              <a:spcAft>
                <a:spcPts val="500"/>
              </a:spcAft>
            </a:pPr>
            <a:r>
              <a:rPr lang="en-US" sz="1800" dirty="0">
                <a:effectLst/>
                <a:latin typeface="Tahoma" panose="020B0604030504040204" pitchFamily="34" charset="0"/>
              </a:rPr>
              <a:t>If appropriate for the entity (location types), enter its Standard Point Location Code (SPLC). An SPLC is assigned to all stations registered by rail carriers. Between six to nine digits, this numeric code is used to specify the physical location of a station.</a:t>
            </a:r>
          </a:p>
          <a:p>
            <a:pPr>
              <a:spcBef>
                <a:spcPts val="0"/>
              </a:spcBef>
              <a:spcAft>
                <a:spcPts val="500"/>
              </a:spcAft>
            </a:pPr>
            <a:r>
              <a:rPr lang="en-US" sz="1800" b="1" dirty="0">
                <a:effectLst/>
                <a:latin typeface="Tahoma" panose="020B0604030504040204" pitchFamily="34" charset="0"/>
              </a:rPr>
              <a:t>AWSA</a:t>
            </a:r>
          </a:p>
          <a:p>
            <a:pPr>
              <a:spcBef>
                <a:spcPts val="0"/>
              </a:spcBef>
              <a:spcAft>
                <a:spcPts val="500"/>
              </a:spcAft>
            </a:pPr>
            <a:r>
              <a:rPr lang="en-US" sz="1800" dirty="0">
                <a:effectLst/>
                <a:latin typeface="Tahoma" panose="020B0604030504040204" pitchFamily="34" charset="0"/>
              </a:rPr>
              <a:t>A number assigned by the Agrichemical Warehousing Standards Association (AWSA) to ensure that crop protection products in Canada are stored in certified warehouses.</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188">
              <a:defRPr/>
            </a:pPr>
            <a:r>
              <a:rPr lang="en-US" dirty="0"/>
              <a:t>AGIIS Subscribers </a:t>
            </a:r>
            <a:r>
              <a:rPr lang="en-US" sz="1100" dirty="0"/>
              <a:t>(excluding subscribers with only search/view privileges)</a:t>
            </a:r>
            <a:r>
              <a:rPr lang="en-US" dirty="0"/>
              <a:t> can include any entity record in their subset.</a:t>
            </a:r>
          </a:p>
          <a:p>
            <a:endParaRPr lang="en-US" dirty="0"/>
          </a:p>
        </p:txBody>
      </p:sp>
      <p:sp>
        <p:nvSpPr>
          <p:cNvPr id="4" name="Slide Number Placeholder 3"/>
          <p:cNvSpPr>
            <a:spLocks noGrp="1"/>
          </p:cNvSpPr>
          <p:nvPr>
            <p:ph type="sldNum" sz="quarter" idx="10"/>
          </p:nvPr>
        </p:nvSpPr>
        <p:spPr/>
        <p:txBody>
          <a:bodyPr/>
          <a:lstStyle/>
          <a:p>
            <a:pPr>
              <a:defRPr/>
            </a:pPr>
            <a:fld id="{39E4C381-CA57-45BE-A122-F04B472A8BED}" type="slidenum">
              <a:rPr lang="en-US" smtClean="0"/>
              <a:pPr>
                <a:defRPr/>
              </a:pPr>
              <a:t>19</a:t>
            </a:fld>
            <a:endParaRPr lang="en-US" dirty="0"/>
          </a:p>
        </p:txBody>
      </p:sp>
    </p:spTree>
    <p:extLst>
      <p:ext uri="{BB962C8B-B14F-4D97-AF65-F5344CB8AC3E}">
        <p14:creationId xmlns:p14="http://schemas.microsoft.com/office/powerpoint/2010/main" val="3823713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22</a:t>
            </a:fld>
            <a:endParaRPr lang="en-US" dirty="0"/>
          </a:p>
        </p:txBody>
      </p:sp>
    </p:spTree>
    <p:extLst>
      <p:ext uri="{BB962C8B-B14F-4D97-AF65-F5344CB8AC3E}">
        <p14:creationId xmlns:p14="http://schemas.microsoft.com/office/powerpoint/2010/main" val="307949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B82131-D889-014D-A990-D23CB393F8B4}" type="slidenum">
              <a:rPr lang="en-US" smtClean="0"/>
              <a:pPr>
                <a:defRPr/>
              </a:pPr>
              <a:t>2</a:t>
            </a:fld>
            <a:endParaRPr lang="en-US"/>
          </a:p>
        </p:txBody>
      </p:sp>
    </p:spTree>
    <p:extLst>
      <p:ext uri="{BB962C8B-B14F-4D97-AF65-F5344CB8AC3E}">
        <p14:creationId xmlns:p14="http://schemas.microsoft.com/office/powerpoint/2010/main" val="394153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Will</a:t>
            </a:r>
            <a:r>
              <a:rPr lang="en-US" baseline="0" dirty="0"/>
              <a:t> discuss the structure of the Directory Oversight Committee (DOC)</a:t>
            </a:r>
          </a:p>
          <a:p>
            <a:pPr marL="171450" indent="-171450">
              <a:buFontTx/>
              <a:buChar char="-"/>
            </a:pPr>
            <a:r>
              <a:rPr lang="en-US" baseline="0" dirty="0"/>
              <a:t>Representation from each AgGateway Industry segment, (</a:t>
            </a:r>
            <a:r>
              <a:rPr lang="en-US" baseline="0" dirty="0" err="1"/>
              <a:t>AgRetail</a:t>
            </a:r>
            <a:r>
              <a:rPr lang="en-US" baseline="0" dirty="0"/>
              <a:t>, Crop Protection, Crop Nutrition, Seed, Specialty Chemical, Precision Ag, and Allied/Service Providers)</a:t>
            </a:r>
          </a:p>
          <a:p>
            <a:pPr lvl="0">
              <a:defRPr sz="1800"/>
            </a:pPr>
            <a:r>
              <a:rPr lang="en-US" sz="1200" dirty="0"/>
              <a:t>Role</a:t>
            </a:r>
            <a:r>
              <a:rPr lang="en-US" sz="1200" baseline="0" dirty="0"/>
              <a:t> of DOC  in 2020 that will change </a:t>
            </a:r>
          </a:p>
          <a:p>
            <a:pPr marL="171450" lvl="0" indent="-171450">
              <a:buFontTx/>
              <a:buChar char="-"/>
              <a:defRPr sz="1800"/>
            </a:pPr>
            <a:r>
              <a:rPr lang="en-US" sz="1200" dirty="0"/>
              <a:t>Evaluating enhancement, change or other modification requests, wherever the request comes from, against the purpose of AGIIS and the mission of AgGateway</a:t>
            </a:r>
          </a:p>
          <a:p>
            <a:pPr marL="171450" lvl="0" indent="-171450">
              <a:buFontTx/>
              <a:buChar char="-"/>
              <a:defRPr sz="1800"/>
            </a:pPr>
            <a:r>
              <a:rPr lang="en-US" sz="1200" dirty="0"/>
              <a:t>Ensuring data cleanliness and maintenance as defined in the AGIIS Policies and Procedures documents is implemented</a:t>
            </a:r>
          </a:p>
          <a:p>
            <a:pPr marL="171450" lvl="0" indent="-171450">
              <a:buFontTx/>
              <a:buChar char="-"/>
              <a:defRPr sz="1800"/>
            </a:pPr>
            <a:r>
              <a:rPr lang="en-US" sz="1200" dirty="0"/>
              <a:t>Communicating needs and relevant messages between councils and the committee</a:t>
            </a:r>
          </a:p>
          <a:p>
            <a:pPr marL="0" lvl="0" indent="0">
              <a:buFontTx/>
              <a:buNone/>
              <a:defRPr sz="1800"/>
            </a:pPr>
            <a:r>
              <a:rPr lang="en-US" sz="1200" dirty="0"/>
              <a:t>Subscriber Input</a:t>
            </a:r>
          </a:p>
          <a:p>
            <a:pPr marL="171450" lvl="0" indent="-171450">
              <a:buFontTx/>
              <a:buChar char="-"/>
              <a:defRPr sz="1800"/>
            </a:pPr>
            <a:r>
              <a:rPr lang="en-US" sz="1200" baseline="0" dirty="0"/>
              <a:t>Each AgGateway Member Company or Subscribing Company can recommend an improvement or enhancement to AGIIS</a:t>
            </a:r>
          </a:p>
          <a:p>
            <a:pPr marL="0" lvl="0" indent="0">
              <a:buFontTx/>
              <a:buNone/>
              <a:defRPr sz="1800"/>
            </a:pPr>
            <a:r>
              <a:rPr lang="en-US" sz="1200" baseline="0" dirty="0"/>
              <a:t>Formal Request Process </a:t>
            </a:r>
          </a:p>
          <a:p>
            <a:pPr marL="0" lvl="0" indent="0">
              <a:buFontTx/>
              <a:buNone/>
              <a:defRPr sz="1800"/>
            </a:pPr>
            <a:r>
              <a:rPr lang="en-US" sz="1200" baseline="0" dirty="0"/>
              <a:t>- Discuss a form is submitted to Member Services and then passed on to Directory Oversight Committee for evaluation and prioritization</a:t>
            </a:r>
            <a:endParaRPr lang="en-US" sz="120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25</a:t>
            </a:fld>
            <a:endParaRPr lang="en-US" dirty="0"/>
          </a:p>
        </p:txBody>
      </p:sp>
    </p:spTree>
    <p:extLst>
      <p:ext uri="{BB962C8B-B14F-4D97-AF65-F5344CB8AC3E}">
        <p14:creationId xmlns:p14="http://schemas.microsoft.com/office/powerpoint/2010/main" val="359008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Our</a:t>
            </a:r>
            <a:r>
              <a:rPr lang="en-US" sz="1200" kern="1200" dirty="0">
                <a:solidFill>
                  <a:schemeClr val="tx1"/>
                </a:solidFill>
                <a:effectLst/>
                <a:latin typeface="+mn-lt"/>
                <a:ea typeface="+mn-ea"/>
                <a:cs typeface="+mn-cs"/>
              </a:rPr>
              <a:t> website, </a:t>
            </a:r>
            <a:r>
              <a:rPr lang="en-US" sz="1200" b="1" u="sng" kern="1200" dirty="0">
                <a:solidFill>
                  <a:schemeClr val="tx1"/>
                </a:solidFill>
                <a:effectLst/>
                <a:latin typeface="+mn-lt"/>
                <a:ea typeface="+mn-ea"/>
                <a:cs typeface="+mn-cs"/>
                <a:hlinkClick r:id="rId3"/>
              </a:rPr>
              <a:t>www.AgGateway.org</a:t>
            </a:r>
            <a:r>
              <a:rPr lang="en-US" sz="1200" u="none" strike="noStrik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is also a great resource, with sections devoted to helping your company get started or get connected. The home page carries the latest news and events. </a:t>
            </a:r>
          </a:p>
          <a:p>
            <a:endParaRPr lang="en-US" b="1" u="sng" dirty="0"/>
          </a:p>
        </p:txBody>
      </p:sp>
      <p:sp>
        <p:nvSpPr>
          <p:cNvPr id="4" name="Slide Number Placeholder 3"/>
          <p:cNvSpPr>
            <a:spLocks noGrp="1"/>
          </p:cNvSpPr>
          <p:nvPr>
            <p:ph type="sldNum" sz="quarter" idx="10"/>
          </p:nvPr>
        </p:nvSpPr>
        <p:spPr/>
        <p:txBody>
          <a:bodyPr/>
          <a:lstStyle/>
          <a:p>
            <a:fld id="{034112AF-BEF8-497E-88B7-84326C335B13}" type="slidenum">
              <a:rPr lang="en-US" smtClean="0"/>
              <a:t>29</a:t>
            </a:fld>
            <a:endParaRPr lang="en-US" dirty="0"/>
          </a:p>
        </p:txBody>
      </p:sp>
    </p:spTree>
    <p:extLst>
      <p:ext uri="{BB962C8B-B14F-4D97-AF65-F5344CB8AC3E}">
        <p14:creationId xmlns:p14="http://schemas.microsoft.com/office/powerpoint/2010/main" val="50912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AgGateway resources is </a:t>
            </a:r>
            <a:r>
              <a:rPr lang="en-US" b="1" dirty="0"/>
              <a:t>AGIIS.</a:t>
            </a:r>
          </a:p>
          <a:p>
            <a:pPr marL="171429" indent="-171429">
              <a:buFont typeface="Arial" panose="020B0604020202020204" pitchFamily="34" charset="0"/>
              <a:buChar char="•"/>
            </a:pPr>
            <a:r>
              <a:rPr lang="en-US" dirty="0"/>
              <a:t>AGIIS is an</a:t>
            </a:r>
            <a:r>
              <a:rPr lang="en-US" baseline="0" dirty="0"/>
              <a:t> interactive </a:t>
            </a:r>
            <a:r>
              <a:rPr lang="en-US" dirty="0"/>
              <a:t>database</a:t>
            </a:r>
            <a:r>
              <a:rPr lang="en-US" baseline="0" dirty="0"/>
              <a:t> that houses </a:t>
            </a:r>
            <a:r>
              <a:rPr lang="en-US" baseline="0" dirty="0" err="1"/>
              <a:t>ag</a:t>
            </a:r>
            <a:r>
              <a:rPr lang="en-US" baseline="0" dirty="0"/>
              <a:t> eBusiness data for industry subscribers. </a:t>
            </a:r>
          </a:p>
          <a:p>
            <a:pPr marL="171429" indent="-171429">
              <a:buFont typeface="Arial" panose="020B0604020202020204" pitchFamily="34" charset="0"/>
              <a:buChar char="•"/>
            </a:pPr>
            <a:r>
              <a:rPr lang="en-US" dirty="0"/>
              <a:t>Companies use the database to look up unique identifiers and common data elements (such as GTINs and GLNs) that they can then insert into their transactions — either internal or with trading partners — to make electronic communication possible. </a:t>
            </a:r>
          </a:p>
          <a:p>
            <a:pPr marL="171429" indent="-171429">
              <a:buFont typeface="Arial" panose="020B0604020202020204" pitchFamily="34" charset="0"/>
              <a:buChar char="•"/>
            </a:pPr>
            <a:r>
              <a:rPr lang="en-US" dirty="0"/>
              <a:t>For example, they can look up the Global Trade Item Number (GTIN), which is the numerical code representing a specific brand and packaging of a given product (e.g., seed, crop protection chemicals, fertilizer, etc.), or the Global Location Number, which is the unique identifier for the name and address of an organization, individual or location. Because trading partners are able to access and use the same identifiers, the pieces of information fit together, and electronic communication is possible. </a:t>
            </a:r>
          </a:p>
          <a:p>
            <a:pPr marL="171429" indent="-171429">
              <a:buFont typeface="Arial" panose="020B0604020202020204" pitchFamily="34" charset="0"/>
              <a:buChar char="•"/>
            </a:pPr>
            <a:r>
              <a:rPr lang="en-US" dirty="0"/>
              <a:t>AGIIS does not process transactions; it is a directory resource that facilitates electronic communication.  </a:t>
            </a:r>
          </a:p>
        </p:txBody>
      </p:sp>
      <p:sp>
        <p:nvSpPr>
          <p:cNvPr id="4" name="Slide Number Placeholder 3"/>
          <p:cNvSpPr>
            <a:spLocks noGrp="1"/>
          </p:cNvSpPr>
          <p:nvPr>
            <p:ph type="sldNum" sz="quarter" idx="10"/>
          </p:nvPr>
        </p:nvSpPr>
        <p:spPr/>
        <p:txBody>
          <a:bodyPr/>
          <a:lstStyle/>
          <a:p>
            <a:fld id="{034112AF-BEF8-497E-88B7-84326C335B13}" type="slidenum">
              <a:rPr lang="en-US" smtClean="0"/>
              <a:t>3</a:t>
            </a:fld>
            <a:endParaRPr lang="en-US" dirty="0"/>
          </a:p>
        </p:txBody>
      </p:sp>
    </p:spTree>
    <p:extLst>
      <p:ext uri="{BB962C8B-B14F-4D97-AF65-F5344CB8AC3E}">
        <p14:creationId xmlns:p14="http://schemas.microsoft.com/office/powerpoint/2010/main" val="66370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purpose of the slide is to demonstrate to the audience </a:t>
            </a:r>
            <a:r>
              <a:rPr lang="en-US" baseline="0" dirty="0"/>
              <a:t>how identifiers are used in business transactions.  </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want to quickly</a:t>
            </a:r>
            <a:r>
              <a:rPr lang="en-US" baseline="0" dirty="0"/>
              <a:t> introduce the identifiers AgGateway supports. Will explain entities cover businesses, consumers and locations.</a:t>
            </a:r>
          </a:p>
          <a:p>
            <a:endParaRPr lang="en-US" baseline="0" dirty="0"/>
          </a:p>
          <a:p>
            <a:r>
              <a:rPr lang="en-US" baseline="0" dirty="0"/>
              <a:t>Bag Seed and Manufacturing Plant both have same Sub Owned prefix</a:t>
            </a:r>
          </a:p>
          <a:p>
            <a:endParaRPr lang="en-US" baseline="0" dirty="0"/>
          </a:p>
          <a:p>
            <a:r>
              <a:rPr lang="en-US" baseline="0" dirty="0"/>
              <a:t>Farm has AGIIS assigned prefix.</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latin typeface="Arial" pitchFamily="34" charset="0"/>
                <a:cs typeface="Arial" pitchFamily="34" charset="0"/>
              </a:rPr>
              <a:t>Sales Reporting – Crop Protection, Specialty and Seed Industry for Rebate Programs</a:t>
            </a:r>
          </a:p>
          <a:p>
            <a:r>
              <a:rPr lang="en-US" sz="1000" dirty="0">
                <a:latin typeface="Arial" pitchFamily="34" charset="0"/>
                <a:cs typeface="Arial" pitchFamily="34" charset="0"/>
              </a:rPr>
              <a:t>Regulatory Compliance – Seed License Reporting for EPA. </a:t>
            </a:r>
            <a:r>
              <a:rPr lang="en-US" sz="1000" dirty="0" err="1">
                <a:latin typeface="Arial" pitchFamily="34" charset="0"/>
                <a:cs typeface="Arial" pitchFamily="34" charset="0"/>
              </a:rPr>
              <a:t>ResponsibleAg</a:t>
            </a:r>
            <a:r>
              <a:rPr lang="en-US" sz="1000" dirty="0">
                <a:latin typeface="Arial" pitchFamily="34" charset="0"/>
                <a:cs typeface="Arial" pitchFamily="34" charset="0"/>
              </a:rPr>
              <a:t> Program for Crop Nutrient Industry, Data Privacy enhancement for CCPA</a:t>
            </a:r>
          </a:p>
          <a:p>
            <a:r>
              <a:rPr lang="en-US" sz="1000" dirty="0">
                <a:latin typeface="Arial" pitchFamily="34" charset="0"/>
                <a:cs typeface="Arial" pitchFamily="34" charset="0"/>
              </a:rPr>
              <a:t>Supply Chain eConnectivity – Ship Notice, Delivery Confirmation, Inventory, Invoicing</a:t>
            </a:r>
          </a:p>
          <a:p>
            <a:r>
              <a:rPr lang="en-US" sz="1000" dirty="0">
                <a:latin typeface="Arial" pitchFamily="34" charset="0"/>
                <a:cs typeface="Arial" pitchFamily="34" charset="0"/>
              </a:rPr>
              <a:t>Precision Ag Field Operations – Machine Reference Data potentially Field Identification.</a:t>
            </a:r>
          </a:p>
          <a:p>
            <a:r>
              <a:rPr lang="en-US" sz="1000" dirty="0">
                <a:latin typeface="Arial" pitchFamily="34" charset="0"/>
                <a:cs typeface="Arial" pitchFamily="34" charset="0"/>
              </a:rPr>
              <a:t>Business Analysis – Allows for business analysis to be conducted with ease internally and externally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itchFamily="34" charset="0"/>
                <a:cs typeface="Arial" pitchFamily="34" charset="0"/>
              </a:rPr>
              <a:t>Connecting the Industry Together – Provides Unique Identification for the entire industry so they can be connected which enable </a:t>
            </a:r>
            <a:r>
              <a:rPr lang="en-US" sz="1000" dirty="0" err="1">
                <a:latin typeface="Arial" pitchFamily="34" charset="0"/>
                <a:cs typeface="Arial" pitchFamily="34" charset="0"/>
              </a:rPr>
              <a:t>tracebility</a:t>
            </a:r>
            <a:r>
              <a:rPr lang="en-US" sz="1000" dirty="0">
                <a:latin typeface="Arial" pitchFamily="34" charset="0"/>
                <a:cs typeface="Arial" pitchFamily="34" charset="0"/>
              </a:rPr>
              <a:t> </a:t>
            </a:r>
          </a:p>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98895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defTabSz="924641">
              <a:spcBef>
                <a:spcPct val="0"/>
              </a:spcBef>
              <a:spcAft>
                <a:spcPts val="607"/>
              </a:spcAft>
              <a:defRPr/>
            </a:pPr>
            <a:r>
              <a:rPr lang="en-US" sz="1100" dirty="0">
                <a:cs typeface="Arial" charset="0"/>
              </a:rPr>
              <a:t>3 Primary Components of AGIIS – Products (GTIN), Entities (GLN) and Seed Licenses.</a:t>
            </a:r>
          </a:p>
          <a:p>
            <a:pPr defTabSz="924641">
              <a:spcBef>
                <a:spcPct val="0"/>
              </a:spcBef>
              <a:spcAft>
                <a:spcPts val="607"/>
              </a:spcAft>
              <a:defRPr/>
            </a:pPr>
            <a:endParaRPr lang="en-US" sz="1100" dirty="0">
              <a:cs typeface="Arial" charset="0"/>
            </a:endParaRPr>
          </a:p>
          <a:p>
            <a:pPr defTabSz="924641">
              <a:spcBef>
                <a:spcPct val="0"/>
              </a:spcBef>
              <a:spcAft>
                <a:spcPts val="607"/>
              </a:spcAft>
              <a:defRPr/>
            </a:pPr>
            <a:r>
              <a:rPr lang="en-US" sz="1100" dirty="0">
                <a:cs typeface="Arial" charset="0"/>
              </a:rPr>
              <a:t>AGIIS is Subscriber Owned and Maintained.  </a:t>
            </a:r>
          </a:p>
          <a:p>
            <a:pPr defTabSz="924641">
              <a:spcBef>
                <a:spcPct val="0"/>
              </a:spcBef>
              <a:spcAft>
                <a:spcPts val="607"/>
              </a:spcAft>
              <a:defRPr/>
            </a:pPr>
            <a:endParaRPr lang="en-US" sz="1100" dirty="0">
              <a:cs typeface="Arial" charset="0"/>
            </a:endParaRPr>
          </a:p>
          <a:p>
            <a:pPr defTabSz="924641">
              <a:spcBef>
                <a:spcPct val="0"/>
              </a:spcBef>
              <a:spcAft>
                <a:spcPts val="607"/>
              </a:spcAft>
              <a:defRPr/>
            </a:pPr>
            <a:r>
              <a:rPr lang="en-US" sz="1100" dirty="0">
                <a:cs typeface="Arial" charset="0"/>
              </a:rPr>
              <a:t>Products are maintained and added by product owners, entities maintained and added by the community of subscribers and licenses maintained and added by the Licensor.</a:t>
            </a:r>
          </a:p>
          <a:p>
            <a:pPr defTabSz="924641">
              <a:spcBef>
                <a:spcPct val="0"/>
              </a:spcBef>
              <a:spcAft>
                <a:spcPts val="607"/>
              </a:spcAft>
              <a:defRPr/>
            </a:pPr>
            <a:endParaRPr lang="en-US" sz="1100" dirty="0">
              <a:cs typeface="Arial" charset="0"/>
            </a:endParaRPr>
          </a:p>
          <a:p>
            <a:pPr defTabSz="924641">
              <a:spcBef>
                <a:spcPct val="0"/>
              </a:spcBef>
              <a:spcAft>
                <a:spcPts val="607"/>
              </a:spcAft>
              <a:defRPr/>
            </a:pPr>
            <a:endParaRPr lang="en-US" sz="1100" dirty="0"/>
          </a:p>
          <a:p>
            <a:pPr>
              <a:spcBef>
                <a:spcPct val="0"/>
              </a:spcBef>
              <a:spcAft>
                <a:spcPts val="607"/>
              </a:spcAft>
            </a:pPr>
            <a:endParaRPr lang="en-US" sz="1100" dirty="0">
              <a:cs typeface="Arial" charset="0"/>
            </a:endParaRPr>
          </a:p>
        </p:txBody>
      </p:sp>
      <p:sp>
        <p:nvSpPr>
          <p:cNvPr id="63492" name="Slide Number Placeholder 3"/>
          <p:cNvSpPr>
            <a:spLocks noGrp="1"/>
          </p:cNvSpPr>
          <p:nvPr>
            <p:ph type="sldNum" sz="quarter" idx="5"/>
          </p:nvPr>
        </p:nvSpPr>
        <p:spPr>
          <a:noFill/>
        </p:spPr>
        <p:txBody>
          <a:bodyPr/>
          <a:lstStyle/>
          <a:p>
            <a:pPr defTabSz="937270"/>
            <a:fld id="{C6EC40BD-01FB-444A-8959-45D36DFF4779}" type="slidenum">
              <a:rPr lang="en-US" smtClean="0">
                <a:cs typeface="Arial" charset="0"/>
              </a:rPr>
              <a:pPr defTabSz="937270"/>
              <a:t>7</a:t>
            </a:fld>
            <a:endParaRPr lang="en-US" dirty="0">
              <a:cs typeface="Arial" charset="0"/>
            </a:endParaRPr>
          </a:p>
        </p:txBody>
      </p:sp>
    </p:spTree>
    <p:extLst>
      <p:ext uri="{BB962C8B-B14F-4D97-AF65-F5344CB8AC3E}">
        <p14:creationId xmlns:p14="http://schemas.microsoft.com/office/powerpoint/2010/main" val="67225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ln/>
        </p:spPr>
        <p:txBody>
          <a:bodyPr/>
          <a:lstStyle/>
          <a:p>
            <a:r>
              <a:rPr lang="en-US" sz="1400" dirty="0">
                <a:latin typeface="Times New Roman" pitchFamily="18" charset="0"/>
                <a:ea typeface="ＭＳ Ｐゴシック" pitchFamily="34" charset="-128"/>
              </a:rPr>
              <a:t>As of 11/4/2024</a:t>
            </a:r>
          </a:p>
        </p:txBody>
      </p:sp>
      <p:sp>
        <p:nvSpPr>
          <p:cNvPr id="26628" name="Slide Number Placeholder 3"/>
          <p:cNvSpPr>
            <a:spLocks noGrp="1"/>
          </p:cNvSpPr>
          <p:nvPr>
            <p:ph type="sldNum" sz="quarter"/>
          </p:nvPr>
        </p:nvSpPr>
        <p:spPr>
          <a:noFill/>
          <a:ln/>
        </p:spPr>
        <p:txBody>
          <a:bodyPr/>
          <a:lstStyle/>
          <a:p>
            <a:fld id="{48BBB31C-4E5D-47BB-8176-682A6BF783A7}" type="slidenum">
              <a:rPr lang="en-US"/>
              <a:pPr/>
              <a:t>8</a:t>
            </a:fld>
            <a:endParaRPr lang="en-US"/>
          </a:p>
        </p:txBody>
      </p:sp>
    </p:spTree>
    <p:extLst>
      <p:ext uri="{BB962C8B-B14F-4D97-AF65-F5344CB8AC3E}">
        <p14:creationId xmlns:p14="http://schemas.microsoft.com/office/powerpoint/2010/main" val="391945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section we will begin discuss the identifiers that are supported within AGIIS, How the system operates and how subscribers use the system. </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9</a:t>
            </a:fld>
            <a:endParaRPr lang="en-US" dirty="0"/>
          </a:p>
        </p:txBody>
      </p:sp>
    </p:spTree>
    <p:extLst>
      <p:ext uri="{BB962C8B-B14F-4D97-AF65-F5344CB8AC3E}">
        <p14:creationId xmlns:p14="http://schemas.microsoft.com/office/powerpoint/2010/main" val="876612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blue landscape with mountains and a blue sky&#10;&#10;AI-generated content may be incorrect.">
            <a:extLst>
              <a:ext uri="{FF2B5EF4-FFF2-40B4-BE49-F238E27FC236}">
                <a16:creationId xmlns:a16="http://schemas.microsoft.com/office/drawing/2014/main" id="{07F4D1B5-BA77-5CA6-BEA4-C9A411160579}"/>
              </a:ext>
            </a:extLst>
          </p:cNvPr>
          <p:cNvPicPr>
            <a:picLocks noChangeAspect="1"/>
          </p:cNvPicPr>
          <p:nvPr userDrawn="1"/>
        </p:nvPicPr>
        <p:blipFill>
          <a:blip r:embed="rId2"/>
          <a:stretch>
            <a:fillRect/>
          </a:stretch>
        </p:blipFill>
        <p:spPr>
          <a:xfrm>
            <a:off x="-357810" y="2486116"/>
            <a:ext cx="14122705" cy="4444994"/>
          </a:xfrm>
          <a:prstGeom prst="rect">
            <a:avLst/>
          </a:prstGeom>
        </p:spPr>
      </p:pic>
      <p:pic>
        <p:nvPicPr>
          <p:cNvPr id="6" name="Picture 3" descr="A logo with blue and green text&#10;&#10;Description automatically generated">
            <a:extLst>
              <a:ext uri="{FF2B5EF4-FFF2-40B4-BE49-F238E27FC236}">
                <a16:creationId xmlns:a16="http://schemas.microsoft.com/office/drawing/2014/main" id="{4D77EC34-0300-182B-A8E6-850884733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84"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A6353EE-26CD-E34E-E025-62E03954D14B}"/>
              </a:ext>
            </a:extLst>
          </p:cNvPr>
          <p:cNvSpPr>
            <a:spLocks noGrp="1"/>
          </p:cNvSpPr>
          <p:nvPr>
            <p:ph type="ctrTitle"/>
          </p:nvPr>
        </p:nvSpPr>
        <p:spPr>
          <a:xfrm>
            <a:off x="1601041" y="4880807"/>
            <a:ext cx="9144000" cy="919617"/>
          </a:xfrm>
        </p:spPr>
        <p:txBody>
          <a:bodyPr anchor="t">
            <a:normAutofit/>
          </a:bodyPr>
          <a:lstStyle>
            <a:lvl1pPr algn="l">
              <a:defRPr sz="4800" b="1">
                <a:solidFill>
                  <a:schemeClr val="bg1"/>
                </a:solidFill>
              </a:defRPr>
            </a:lvl1pPr>
          </a:lstStyle>
          <a:p>
            <a:r>
              <a:rPr lang="en-US" dirty="0"/>
              <a:t>Click to edit Master title style</a:t>
            </a:r>
          </a:p>
        </p:txBody>
      </p:sp>
      <p:sp>
        <p:nvSpPr>
          <p:cNvPr id="10" name="Subtitle 2">
            <a:extLst>
              <a:ext uri="{FF2B5EF4-FFF2-40B4-BE49-F238E27FC236}">
                <a16:creationId xmlns:a16="http://schemas.microsoft.com/office/drawing/2014/main" id="{82083632-BA39-7478-0648-C6123B67BEF7}"/>
              </a:ext>
            </a:extLst>
          </p:cNvPr>
          <p:cNvSpPr>
            <a:spLocks noGrp="1"/>
          </p:cNvSpPr>
          <p:nvPr>
            <p:ph type="subTitle" idx="1"/>
          </p:nvPr>
        </p:nvSpPr>
        <p:spPr>
          <a:xfrm>
            <a:off x="1601041" y="6103003"/>
            <a:ext cx="9144000" cy="754997"/>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dirty="0"/>
              <a:t>Click to edit Master subtitle style</a:t>
            </a:r>
          </a:p>
        </p:txBody>
      </p:sp>
      <p:pic>
        <p:nvPicPr>
          <p:cNvPr id="11" name="Picture 10" descr="A black and white logo&#10;&#10;AI-generated content may be incorrect.">
            <a:extLst>
              <a:ext uri="{FF2B5EF4-FFF2-40B4-BE49-F238E27FC236}">
                <a16:creationId xmlns:a16="http://schemas.microsoft.com/office/drawing/2014/main" id="{7CCFD1F8-97DE-C9AB-4F69-210E5E6F2045}"/>
              </a:ext>
            </a:extLst>
          </p:cNvPr>
          <p:cNvPicPr>
            <a:picLocks noChangeAspect="1"/>
          </p:cNvPicPr>
          <p:nvPr userDrawn="1"/>
        </p:nvPicPr>
        <p:blipFill>
          <a:blip r:embed="rId4"/>
          <a:stretch>
            <a:fillRect/>
          </a:stretch>
        </p:blipFill>
        <p:spPr>
          <a:xfrm>
            <a:off x="32440" y="2438400"/>
            <a:ext cx="4390507" cy="2247677"/>
          </a:xfrm>
          <a:prstGeom prst="rect">
            <a:avLst/>
          </a:prstGeom>
        </p:spPr>
      </p:pic>
      <p:pic>
        <p:nvPicPr>
          <p:cNvPr id="13" name="Picture 12" descr="Blue text on a black background&#10;&#10;AI-generated content may be incorrect.">
            <a:extLst>
              <a:ext uri="{FF2B5EF4-FFF2-40B4-BE49-F238E27FC236}">
                <a16:creationId xmlns:a16="http://schemas.microsoft.com/office/drawing/2014/main" id="{5FC98C28-C82C-63DE-EAB3-42D20B477AEB}"/>
              </a:ext>
            </a:extLst>
          </p:cNvPr>
          <p:cNvPicPr>
            <a:picLocks noChangeAspect="1"/>
          </p:cNvPicPr>
          <p:nvPr userDrawn="1"/>
        </p:nvPicPr>
        <p:blipFill>
          <a:blip r:embed="rId5"/>
          <a:stretch>
            <a:fillRect/>
          </a:stretch>
        </p:blipFill>
        <p:spPr>
          <a:xfrm>
            <a:off x="8643077" y="1137483"/>
            <a:ext cx="3029639" cy="998338"/>
          </a:xfrm>
          <a:prstGeom prst="rect">
            <a:avLst/>
          </a:prstGeom>
        </p:spPr>
      </p:pic>
      <p:cxnSp>
        <p:nvCxnSpPr>
          <p:cNvPr id="15" name="Straight Connector 14">
            <a:extLst>
              <a:ext uri="{FF2B5EF4-FFF2-40B4-BE49-F238E27FC236}">
                <a16:creationId xmlns:a16="http://schemas.microsoft.com/office/drawing/2014/main" id="{A168D98D-1C7A-CF0A-C518-18BEE199B21D}"/>
              </a:ext>
            </a:extLst>
          </p:cNvPr>
          <p:cNvCxnSpPr/>
          <p:nvPr userDrawn="1"/>
        </p:nvCxnSpPr>
        <p:spPr>
          <a:xfrm>
            <a:off x="4730888" y="789464"/>
            <a:ext cx="0" cy="149764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7" name="Picture 16" descr="A yellow and green numbers with blue and green text&#10;&#10;AI-generated content may be incorrect.">
            <a:extLst>
              <a:ext uri="{FF2B5EF4-FFF2-40B4-BE49-F238E27FC236}">
                <a16:creationId xmlns:a16="http://schemas.microsoft.com/office/drawing/2014/main" id="{2050F4AD-24B4-6827-3123-D722418F9567}"/>
              </a:ext>
            </a:extLst>
          </p:cNvPr>
          <p:cNvPicPr>
            <a:picLocks noChangeAspect="1"/>
          </p:cNvPicPr>
          <p:nvPr userDrawn="1"/>
        </p:nvPicPr>
        <p:blipFill>
          <a:blip r:embed="rId6"/>
          <a:stretch>
            <a:fillRect/>
          </a:stretch>
        </p:blipFill>
        <p:spPr>
          <a:xfrm>
            <a:off x="5038830" y="932963"/>
            <a:ext cx="1759528" cy="1354147"/>
          </a:xfrm>
          <a:prstGeom prst="rect">
            <a:avLst/>
          </a:prstGeom>
        </p:spPr>
      </p:pic>
    </p:spTree>
    <p:extLst>
      <p:ext uri="{BB962C8B-B14F-4D97-AF65-F5344CB8AC3E}">
        <p14:creationId xmlns:p14="http://schemas.microsoft.com/office/powerpoint/2010/main" val="129365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DEBA68B1-D328-421F-F89D-E6C2CDB87C44}"/>
              </a:ext>
            </a:extLst>
          </p:cNvPr>
          <p:cNvSpPr>
            <a:spLocks noGrp="1"/>
          </p:cNvSpPr>
          <p:nvPr>
            <p:ph type="sldNum" sz="quarter" idx="10"/>
          </p:nvPr>
        </p:nvSpPr>
        <p:spPr/>
        <p:txBody>
          <a:bodyPr/>
          <a:lstStyle>
            <a:lvl1pPr>
              <a:defRPr/>
            </a:lvl1pPr>
          </a:lstStyle>
          <a:p>
            <a:pPr>
              <a:defRPr/>
            </a:pPr>
            <a:fld id="{F4E98D1D-7EE7-EC4A-B670-5CA6DDCEDC5F}" type="slidenum">
              <a:rPr lang="en-US"/>
              <a:pPr>
                <a:defRPr/>
              </a:pPr>
              <a:t>‹#›</a:t>
            </a:fld>
            <a:endParaRPr lang="en-US" dirty="0"/>
          </a:p>
        </p:txBody>
      </p:sp>
    </p:spTree>
    <p:extLst>
      <p:ext uri="{BB962C8B-B14F-4D97-AF65-F5344CB8AC3E}">
        <p14:creationId xmlns:p14="http://schemas.microsoft.com/office/powerpoint/2010/main" val="72155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D0390CB-8F36-C58D-3982-4F49445C927C}"/>
              </a:ext>
            </a:extLst>
          </p:cNvPr>
          <p:cNvSpPr>
            <a:spLocks noGrp="1"/>
          </p:cNvSpPr>
          <p:nvPr>
            <p:ph type="sldNum" sz="quarter" idx="10"/>
          </p:nvPr>
        </p:nvSpPr>
        <p:spPr/>
        <p:txBody>
          <a:bodyPr/>
          <a:lstStyle>
            <a:lvl1pPr>
              <a:defRPr/>
            </a:lvl1pPr>
          </a:lstStyle>
          <a:p>
            <a:pPr>
              <a:defRPr/>
            </a:pPr>
            <a:fld id="{6A3F06EE-3FA5-E44A-95AD-776C036B60B5}" type="slidenum">
              <a:rPr lang="en-US"/>
              <a:pPr>
                <a:defRPr/>
              </a:pPr>
              <a:t>‹#›</a:t>
            </a:fld>
            <a:endParaRPr lang="en-US" dirty="0"/>
          </a:p>
        </p:txBody>
      </p:sp>
    </p:spTree>
    <p:extLst>
      <p:ext uri="{BB962C8B-B14F-4D97-AF65-F5344CB8AC3E}">
        <p14:creationId xmlns:p14="http://schemas.microsoft.com/office/powerpoint/2010/main" val="2427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83E9DB9D-96D4-7173-E952-435AC81A6394}"/>
              </a:ext>
            </a:extLst>
          </p:cNvPr>
          <p:cNvSpPr>
            <a:spLocks noGrp="1"/>
          </p:cNvSpPr>
          <p:nvPr>
            <p:ph type="sldNum" sz="quarter" idx="10"/>
          </p:nvPr>
        </p:nvSpPr>
        <p:spPr/>
        <p:txBody>
          <a:bodyPr/>
          <a:lstStyle>
            <a:lvl1pPr>
              <a:defRPr/>
            </a:lvl1pPr>
          </a:lstStyle>
          <a:p>
            <a:pPr>
              <a:defRPr/>
            </a:pPr>
            <a:fld id="{D4244D55-BD35-0B41-A2C9-EEC7F6754022}" type="slidenum">
              <a:rPr lang="en-US"/>
              <a:pPr>
                <a:defRPr/>
              </a:pPr>
              <a:t>‹#›</a:t>
            </a:fld>
            <a:endParaRPr lang="en-US" dirty="0"/>
          </a:p>
        </p:txBody>
      </p:sp>
    </p:spTree>
    <p:extLst>
      <p:ext uri="{BB962C8B-B14F-4D97-AF65-F5344CB8AC3E}">
        <p14:creationId xmlns:p14="http://schemas.microsoft.com/office/powerpoint/2010/main" val="749866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dirty="0"/>
              <a:t>Click to Edit Title</a:t>
            </a:r>
          </a:p>
        </p:txBody>
      </p:sp>
      <p:sp>
        <p:nvSpPr>
          <p:cNvPr id="8" name="Text Placeholder 2"/>
          <p:cNvSpPr>
            <a:spLocks noGrp="1"/>
          </p:cNvSpPr>
          <p:nvPr>
            <p:ph idx="11" hasCustomPrompt="1"/>
          </p:nvPr>
        </p:nvSpPr>
        <p:spPr bwMode="auto">
          <a:xfrm>
            <a:off x="596963" y="1455213"/>
            <a:ext cx="10988943" cy="441611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13" indent="-274313">
              <a:defRPr sz="1500"/>
            </a:lvl1pPr>
            <a:lvl2pPr marL="548626" indent="-274313">
              <a:defRPr sz="1500"/>
            </a:lvl2pPr>
            <a:lvl3pPr indent="-274313">
              <a:defRPr sz="1500"/>
            </a:lvl3pPr>
            <a:lvl4pPr marL="1115540" indent="-274313">
              <a:defRPr sz="1500"/>
            </a:lvl4pPr>
            <a:lvl5pPr marL="1371566" indent="-274313">
              <a:defRPr sz="1500"/>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64819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9" name="Picture 18" descr="A close-up of a black background&#10;&#10;AI-generated content may be incorrect.">
            <a:extLst>
              <a:ext uri="{FF2B5EF4-FFF2-40B4-BE49-F238E27FC236}">
                <a16:creationId xmlns:a16="http://schemas.microsoft.com/office/drawing/2014/main" id="{B7BFDAD0-4624-D308-54B3-953B28305E7E}"/>
              </a:ext>
            </a:extLst>
          </p:cNvPr>
          <p:cNvPicPr>
            <a:picLocks noChangeAspect="1"/>
          </p:cNvPicPr>
          <p:nvPr userDrawn="1"/>
        </p:nvPicPr>
        <p:blipFill>
          <a:blip r:embed="rId2"/>
          <a:stretch>
            <a:fillRect/>
          </a:stretch>
        </p:blipFill>
        <p:spPr>
          <a:xfrm>
            <a:off x="8646052" y="1137483"/>
            <a:ext cx="3026664" cy="997358"/>
          </a:xfrm>
          <a:prstGeom prst="rect">
            <a:avLst/>
          </a:prstGeom>
        </p:spPr>
      </p:pic>
      <p:pic>
        <p:nvPicPr>
          <p:cNvPr id="17" name="Picture 16" descr="A green field with mountains in the background&#10;&#10;AI-generated content may be incorrect.">
            <a:extLst>
              <a:ext uri="{FF2B5EF4-FFF2-40B4-BE49-F238E27FC236}">
                <a16:creationId xmlns:a16="http://schemas.microsoft.com/office/drawing/2014/main" id="{81A4C921-FE6E-A9E4-5E0C-F28E6619FA9C}"/>
              </a:ext>
            </a:extLst>
          </p:cNvPr>
          <p:cNvPicPr>
            <a:picLocks noChangeAspect="1"/>
          </p:cNvPicPr>
          <p:nvPr userDrawn="1"/>
        </p:nvPicPr>
        <p:blipFill>
          <a:blip r:embed="rId3"/>
          <a:stretch>
            <a:fillRect/>
          </a:stretch>
        </p:blipFill>
        <p:spPr>
          <a:xfrm>
            <a:off x="-357810" y="2464541"/>
            <a:ext cx="14118336" cy="4443619"/>
          </a:xfrm>
          <a:prstGeom prst="rect">
            <a:avLst/>
          </a:prstGeom>
        </p:spPr>
      </p:pic>
      <p:pic>
        <p:nvPicPr>
          <p:cNvPr id="2" name="Picture 3" descr="A logo with blue and green text&#10;&#10;Description automatically generated">
            <a:extLst>
              <a:ext uri="{FF2B5EF4-FFF2-40B4-BE49-F238E27FC236}">
                <a16:creationId xmlns:a16="http://schemas.microsoft.com/office/drawing/2014/main" id="{1D35E592-E2FF-8570-260F-AD834EC5B28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9284"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EB8F07CF-D3E3-ABEA-0695-2243C41550BB}"/>
              </a:ext>
            </a:extLst>
          </p:cNvPr>
          <p:cNvSpPr>
            <a:spLocks noGrp="1"/>
          </p:cNvSpPr>
          <p:nvPr>
            <p:ph type="ctrTitle"/>
          </p:nvPr>
        </p:nvSpPr>
        <p:spPr>
          <a:xfrm>
            <a:off x="1601041" y="4880807"/>
            <a:ext cx="9144000" cy="919617"/>
          </a:xfrm>
        </p:spPr>
        <p:txBody>
          <a:bodyPr anchor="t">
            <a:normAutofit/>
          </a:bodyPr>
          <a:lstStyle>
            <a:lvl1pPr algn="l">
              <a:defRPr sz="4800" b="1">
                <a:solidFill>
                  <a:schemeClr val="bg1"/>
                </a:solidFill>
              </a:defRPr>
            </a:lvl1pPr>
          </a:lstStyle>
          <a:p>
            <a:r>
              <a:rPr lang="en-US" dirty="0"/>
              <a:t>Click to edit Master title style</a:t>
            </a:r>
          </a:p>
        </p:txBody>
      </p:sp>
      <p:pic>
        <p:nvPicPr>
          <p:cNvPr id="4" name="Picture 3" descr="A black and white logo&#10;&#10;AI-generated content may be incorrect.">
            <a:extLst>
              <a:ext uri="{FF2B5EF4-FFF2-40B4-BE49-F238E27FC236}">
                <a16:creationId xmlns:a16="http://schemas.microsoft.com/office/drawing/2014/main" id="{75FB7ABF-BAF9-2752-9C7F-7E6DB1C2530C}"/>
              </a:ext>
            </a:extLst>
          </p:cNvPr>
          <p:cNvPicPr>
            <a:picLocks noChangeAspect="1"/>
          </p:cNvPicPr>
          <p:nvPr userDrawn="1"/>
        </p:nvPicPr>
        <p:blipFill>
          <a:blip r:embed="rId5"/>
          <a:stretch>
            <a:fillRect/>
          </a:stretch>
        </p:blipFill>
        <p:spPr>
          <a:xfrm>
            <a:off x="32440" y="2438400"/>
            <a:ext cx="4390507" cy="2247677"/>
          </a:xfrm>
          <a:prstGeom prst="rect">
            <a:avLst/>
          </a:prstGeom>
        </p:spPr>
      </p:pic>
      <p:cxnSp>
        <p:nvCxnSpPr>
          <p:cNvPr id="8" name="Straight Connector 7">
            <a:extLst>
              <a:ext uri="{FF2B5EF4-FFF2-40B4-BE49-F238E27FC236}">
                <a16:creationId xmlns:a16="http://schemas.microsoft.com/office/drawing/2014/main" id="{697B7C3C-3E47-2130-70A4-072E19B5398F}"/>
              </a:ext>
            </a:extLst>
          </p:cNvPr>
          <p:cNvCxnSpPr/>
          <p:nvPr userDrawn="1"/>
        </p:nvCxnSpPr>
        <p:spPr>
          <a:xfrm>
            <a:off x="4730888" y="789464"/>
            <a:ext cx="0" cy="149764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2" name="Picture 11" descr="A yellow and green numbers with blue and green text&#10;&#10;AI-generated content may be incorrect.">
            <a:extLst>
              <a:ext uri="{FF2B5EF4-FFF2-40B4-BE49-F238E27FC236}">
                <a16:creationId xmlns:a16="http://schemas.microsoft.com/office/drawing/2014/main" id="{CB21501A-4F4A-083D-90E6-37AEC743300E}"/>
              </a:ext>
            </a:extLst>
          </p:cNvPr>
          <p:cNvPicPr>
            <a:picLocks noChangeAspect="1"/>
          </p:cNvPicPr>
          <p:nvPr userDrawn="1"/>
        </p:nvPicPr>
        <p:blipFill>
          <a:blip r:embed="rId6"/>
          <a:stretch>
            <a:fillRect/>
          </a:stretch>
        </p:blipFill>
        <p:spPr>
          <a:xfrm>
            <a:off x="5038830" y="932963"/>
            <a:ext cx="1759528" cy="1354147"/>
          </a:xfrm>
          <a:prstGeom prst="rect">
            <a:avLst/>
          </a:prstGeom>
        </p:spPr>
      </p:pic>
      <p:sp>
        <p:nvSpPr>
          <p:cNvPr id="15" name="Subtitle 2">
            <a:extLst>
              <a:ext uri="{FF2B5EF4-FFF2-40B4-BE49-F238E27FC236}">
                <a16:creationId xmlns:a16="http://schemas.microsoft.com/office/drawing/2014/main" id="{19B8C0AA-7664-49CD-7F89-5A06AB92F2FD}"/>
              </a:ext>
            </a:extLst>
          </p:cNvPr>
          <p:cNvSpPr>
            <a:spLocks noGrp="1"/>
          </p:cNvSpPr>
          <p:nvPr>
            <p:ph type="subTitle" idx="1"/>
          </p:nvPr>
        </p:nvSpPr>
        <p:spPr>
          <a:xfrm>
            <a:off x="1601041" y="6103003"/>
            <a:ext cx="9144000" cy="754997"/>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dirty="0"/>
              <a:t>Click to edit Master subtitle style</a:t>
            </a:r>
          </a:p>
        </p:txBody>
      </p:sp>
    </p:spTree>
    <p:extLst>
      <p:ext uri="{BB962C8B-B14F-4D97-AF65-F5344CB8AC3E}">
        <p14:creationId xmlns:p14="http://schemas.microsoft.com/office/powerpoint/2010/main" val="2030012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AA4AB71-F9B9-B323-154F-D182A8F34DB2}"/>
              </a:ext>
            </a:extLst>
          </p:cNvPr>
          <p:cNvSpPr>
            <a:spLocks noGrp="1"/>
          </p:cNvSpPr>
          <p:nvPr>
            <p:ph type="subTitle" idx="1"/>
          </p:nvPr>
        </p:nvSpPr>
        <p:spPr>
          <a:xfrm>
            <a:off x="1601041" y="5784951"/>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dirty="0"/>
              <a:t>Click to edit Master subtitle style</a:t>
            </a:r>
          </a:p>
        </p:txBody>
      </p:sp>
      <p:pic>
        <p:nvPicPr>
          <p:cNvPr id="2" name="Picture 1" descr="A close-up of a black background&#10;&#10;AI-generated content may be incorrect.">
            <a:extLst>
              <a:ext uri="{FF2B5EF4-FFF2-40B4-BE49-F238E27FC236}">
                <a16:creationId xmlns:a16="http://schemas.microsoft.com/office/drawing/2014/main" id="{647DF9AC-C1BA-3877-C3D8-86FF131EE018}"/>
              </a:ext>
            </a:extLst>
          </p:cNvPr>
          <p:cNvPicPr>
            <a:picLocks noChangeAspect="1"/>
          </p:cNvPicPr>
          <p:nvPr userDrawn="1"/>
        </p:nvPicPr>
        <p:blipFill>
          <a:blip r:embed="rId2"/>
          <a:stretch>
            <a:fillRect/>
          </a:stretch>
        </p:blipFill>
        <p:spPr>
          <a:xfrm>
            <a:off x="8646052" y="1137483"/>
            <a:ext cx="3026664" cy="997358"/>
          </a:xfrm>
          <a:prstGeom prst="rect">
            <a:avLst/>
          </a:prstGeom>
        </p:spPr>
      </p:pic>
      <p:pic>
        <p:nvPicPr>
          <p:cNvPr id="6" name="Picture 5" descr="A green field with mountains in the background&#10;&#10;AI-generated content may be incorrect.">
            <a:extLst>
              <a:ext uri="{FF2B5EF4-FFF2-40B4-BE49-F238E27FC236}">
                <a16:creationId xmlns:a16="http://schemas.microsoft.com/office/drawing/2014/main" id="{0E8263A7-0D58-715A-6FAF-B24F8D088251}"/>
              </a:ext>
            </a:extLst>
          </p:cNvPr>
          <p:cNvPicPr>
            <a:picLocks noChangeAspect="1"/>
          </p:cNvPicPr>
          <p:nvPr userDrawn="1"/>
        </p:nvPicPr>
        <p:blipFill>
          <a:blip r:embed="rId3"/>
          <a:stretch>
            <a:fillRect/>
          </a:stretch>
        </p:blipFill>
        <p:spPr>
          <a:xfrm>
            <a:off x="-357810" y="2464541"/>
            <a:ext cx="14118336" cy="4443619"/>
          </a:xfrm>
          <a:prstGeom prst="rect">
            <a:avLst/>
          </a:prstGeom>
        </p:spPr>
      </p:pic>
      <p:pic>
        <p:nvPicPr>
          <p:cNvPr id="7" name="Picture 3" descr="A logo with blue and green text&#10;&#10;Description automatically generated">
            <a:extLst>
              <a:ext uri="{FF2B5EF4-FFF2-40B4-BE49-F238E27FC236}">
                <a16:creationId xmlns:a16="http://schemas.microsoft.com/office/drawing/2014/main" id="{B8EC21A0-B54C-A195-7E01-75229DDEECF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9284"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BCA85F54-BC24-0024-5ADE-3E3C4177EE24}"/>
              </a:ext>
            </a:extLst>
          </p:cNvPr>
          <p:cNvSpPr>
            <a:spLocks noGrp="1"/>
          </p:cNvSpPr>
          <p:nvPr>
            <p:ph type="ctrTitle"/>
          </p:nvPr>
        </p:nvSpPr>
        <p:spPr>
          <a:xfrm>
            <a:off x="1601041" y="4880807"/>
            <a:ext cx="9144000" cy="919617"/>
          </a:xfrm>
        </p:spPr>
        <p:txBody>
          <a:bodyPr anchor="t">
            <a:normAutofit/>
          </a:bodyPr>
          <a:lstStyle>
            <a:lvl1pPr algn="l">
              <a:defRPr sz="4800" b="1">
                <a:solidFill>
                  <a:schemeClr val="bg1"/>
                </a:solidFill>
              </a:defRPr>
            </a:lvl1pPr>
          </a:lstStyle>
          <a:p>
            <a:r>
              <a:rPr lang="en-US" dirty="0"/>
              <a:t>Click to edit Master title style</a:t>
            </a:r>
          </a:p>
        </p:txBody>
      </p:sp>
      <p:pic>
        <p:nvPicPr>
          <p:cNvPr id="11" name="Picture 10" descr="A black and white logo&#10;&#10;AI-generated content may be incorrect.">
            <a:extLst>
              <a:ext uri="{FF2B5EF4-FFF2-40B4-BE49-F238E27FC236}">
                <a16:creationId xmlns:a16="http://schemas.microsoft.com/office/drawing/2014/main" id="{FAA3226A-8A2A-19AB-7C8E-96DED4DC9C48}"/>
              </a:ext>
            </a:extLst>
          </p:cNvPr>
          <p:cNvPicPr>
            <a:picLocks noChangeAspect="1"/>
          </p:cNvPicPr>
          <p:nvPr userDrawn="1"/>
        </p:nvPicPr>
        <p:blipFill>
          <a:blip r:embed="rId5"/>
          <a:stretch>
            <a:fillRect/>
          </a:stretch>
        </p:blipFill>
        <p:spPr>
          <a:xfrm>
            <a:off x="32440" y="2438400"/>
            <a:ext cx="4390507" cy="2247677"/>
          </a:xfrm>
          <a:prstGeom prst="rect">
            <a:avLst/>
          </a:prstGeom>
        </p:spPr>
      </p:pic>
      <p:cxnSp>
        <p:nvCxnSpPr>
          <p:cNvPr id="12" name="Straight Connector 11">
            <a:extLst>
              <a:ext uri="{FF2B5EF4-FFF2-40B4-BE49-F238E27FC236}">
                <a16:creationId xmlns:a16="http://schemas.microsoft.com/office/drawing/2014/main" id="{519A3993-C1FC-74D6-E771-DECD6C126021}"/>
              </a:ext>
            </a:extLst>
          </p:cNvPr>
          <p:cNvCxnSpPr/>
          <p:nvPr userDrawn="1"/>
        </p:nvCxnSpPr>
        <p:spPr>
          <a:xfrm>
            <a:off x="4730888" y="789464"/>
            <a:ext cx="0" cy="149764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descr="A yellow and green numbers with blue and green text&#10;&#10;AI-generated content may be incorrect.">
            <a:extLst>
              <a:ext uri="{FF2B5EF4-FFF2-40B4-BE49-F238E27FC236}">
                <a16:creationId xmlns:a16="http://schemas.microsoft.com/office/drawing/2014/main" id="{1EDDB6A9-CBA6-96D7-6710-C74DDA77660D}"/>
              </a:ext>
            </a:extLst>
          </p:cNvPr>
          <p:cNvPicPr>
            <a:picLocks noChangeAspect="1"/>
          </p:cNvPicPr>
          <p:nvPr userDrawn="1"/>
        </p:nvPicPr>
        <p:blipFill>
          <a:blip r:embed="rId6"/>
          <a:stretch>
            <a:fillRect/>
          </a:stretch>
        </p:blipFill>
        <p:spPr>
          <a:xfrm>
            <a:off x="5038830" y="932963"/>
            <a:ext cx="1759528" cy="1354147"/>
          </a:xfrm>
          <a:prstGeom prst="rect">
            <a:avLst/>
          </a:prstGeom>
        </p:spPr>
      </p:pic>
      <p:sp>
        <p:nvSpPr>
          <p:cNvPr id="14" name="Subtitle 2">
            <a:extLst>
              <a:ext uri="{FF2B5EF4-FFF2-40B4-BE49-F238E27FC236}">
                <a16:creationId xmlns:a16="http://schemas.microsoft.com/office/drawing/2014/main" id="{FDD688D9-C640-321A-D019-D3D40B48DE5D}"/>
              </a:ext>
            </a:extLst>
          </p:cNvPr>
          <p:cNvSpPr txBox="1">
            <a:spLocks/>
          </p:cNvSpPr>
          <p:nvPr userDrawn="1"/>
        </p:nvSpPr>
        <p:spPr bwMode="auto">
          <a:xfrm>
            <a:off x="1601041" y="6103003"/>
            <a:ext cx="9144000" cy="75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rgbClr val="679146"/>
              </a:buClr>
              <a:buFont typeface="Wingdings" pitchFamily="2" charset="2"/>
              <a:buNone/>
              <a:defRPr sz="2400" kern="1200">
                <a:solidFill>
                  <a:schemeClr val="bg1"/>
                </a:solidFill>
                <a:latin typeface="+mn-lt"/>
                <a:ea typeface="+mn-ea"/>
                <a:cs typeface="+mn-cs"/>
              </a:defRPr>
            </a:lvl1pPr>
            <a:lvl2pPr marL="457232" indent="0" algn="ctr" rtl="0" eaLnBrk="0" fontAlgn="base" hangingPunct="0">
              <a:lnSpc>
                <a:spcPct val="90000"/>
              </a:lnSpc>
              <a:spcBef>
                <a:spcPts val="500"/>
              </a:spcBef>
              <a:spcAft>
                <a:spcPct val="0"/>
              </a:spcAft>
              <a:buClr>
                <a:srgbClr val="679146"/>
              </a:buClr>
              <a:buFont typeface="Wingdings" pitchFamily="2" charset="2"/>
              <a:buNone/>
              <a:defRPr sz="2001" kern="1200">
                <a:solidFill>
                  <a:schemeClr val="tx1"/>
                </a:solidFill>
                <a:latin typeface="+mn-lt"/>
                <a:ea typeface="+mn-ea"/>
                <a:cs typeface="+mn-cs"/>
              </a:defRPr>
            </a:lvl2pPr>
            <a:lvl3pPr marL="914466" indent="0" algn="ctr" rtl="0" eaLnBrk="0" fontAlgn="base" hangingPunct="0">
              <a:lnSpc>
                <a:spcPct val="90000"/>
              </a:lnSpc>
              <a:spcBef>
                <a:spcPts val="500"/>
              </a:spcBef>
              <a:spcAft>
                <a:spcPct val="0"/>
              </a:spcAft>
              <a:buClr>
                <a:srgbClr val="679146"/>
              </a:buClr>
              <a:buFont typeface="Wingdings" pitchFamily="2" charset="2"/>
              <a:buNone/>
              <a:defRPr sz="1800" kern="1200">
                <a:solidFill>
                  <a:schemeClr val="tx1"/>
                </a:solidFill>
                <a:latin typeface="+mn-lt"/>
                <a:ea typeface="+mn-ea"/>
                <a:cs typeface="+mn-cs"/>
              </a:defRPr>
            </a:lvl3pPr>
            <a:lvl4pPr marL="1371698" indent="0" algn="ctr" rtl="0" eaLnBrk="0" fontAlgn="base" hangingPunct="0">
              <a:lnSpc>
                <a:spcPct val="90000"/>
              </a:lnSpc>
              <a:spcBef>
                <a:spcPts val="500"/>
              </a:spcBef>
              <a:spcAft>
                <a:spcPct val="0"/>
              </a:spcAft>
              <a:buClr>
                <a:srgbClr val="679146"/>
              </a:buClr>
              <a:buFont typeface="Wingdings" pitchFamily="2" charset="2"/>
              <a:buNone/>
              <a:defRPr sz="1600" kern="1200">
                <a:solidFill>
                  <a:schemeClr val="tx1"/>
                </a:solidFill>
                <a:latin typeface="+mn-lt"/>
                <a:ea typeface="+mn-ea"/>
                <a:cs typeface="+mn-cs"/>
              </a:defRPr>
            </a:lvl4pPr>
            <a:lvl5pPr marL="1828931" indent="0" algn="ctr" rtl="0" eaLnBrk="0" fontAlgn="base" hangingPunct="0">
              <a:lnSpc>
                <a:spcPct val="90000"/>
              </a:lnSpc>
              <a:spcBef>
                <a:spcPts val="500"/>
              </a:spcBef>
              <a:spcAft>
                <a:spcPct val="0"/>
              </a:spcAft>
              <a:buClr>
                <a:srgbClr val="679146"/>
              </a:buClr>
              <a:buFont typeface="Wingdings" pitchFamily="2" charset="2"/>
              <a:buNone/>
              <a:defRPr sz="1600" kern="1200">
                <a:solidFill>
                  <a:schemeClr val="tx1"/>
                </a:solidFill>
                <a:latin typeface="+mn-lt"/>
                <a:ea typeface="+mn-ea"/>
                <a:cs typeface="+mn-cs"/>
              </a:defRPr>
            </a:lvl5pPr>
            <a:lvl6pPr marL="2286164" indent="0" algn="ctr" defTabSz="91446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397" indent="0" algn="ctr" defTabSz="91446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630" indent="0" algn="ctr" defTabSz="91446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863" indent="0" algn="ctr" defTabSz="91446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endParaRPr lang="en-US" dirty="0"/>
          </a:p>
        </p:txBody>
      </p:sp>
    </p:spTree>
    <p:extLst>
      <p:ext uri="{BB962C8B-B14F-4D97-AF65-F5344CB8AC3E}">
        <p14:creationId xmlns:p14="http://schemas.microsoft.com/office/powerpoint/2010/main" val="213869977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E1F838D0-2805-FE76-2661-2A653C6089D3}"/>
              </a:ext>
            </a:extLst>
          </p:cNvPr>
          <p:cNvSpPr>
            <a:spLocks noGrp="1"/>
          </p:cNvSpPr>
          <p:nvPr>
            <p:ph type="sldNum" sz="quarter" idx="10"/>
          </p:nvPr>
        </p:nvSpPr>
        <p:spPr/>
        <p:txBody>
          <a:bodyPr/>
          <a:lstStyle>
            <a:lvl1pPr>
              <a:defRPr/>
            </a:lvl1pPr>
          </a:lstStyle>
          <a:p>
            <a:pPr>
              <a:defRPr/>
            </a:pPr>
            <a:fld id="{ACAF1363-2267-9D43-A771-AC3959C44916}" type="slidenum">
              <a:rPr lang="en-US"/>
              <a:pPr>
                <a:defRPr/>
              </a:pPr>
              <a:t>‹#›</a:t>
            </a:fld>
            <a:endParaRPr lang="en-US" dirty="0"/>
          </a:p>
        </p:txBody>
      </p:sp>
    </p:spTree>
    <p:extLst>
      <p:ext uri="{BB962C8B-B14F-4D97-AF65-F5344CB8AC3E}">
        <p14:creationId xmlns:p14="http://schemas.microsoft.com/office/powerpoint/2010/main" val="686531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DC4213E-D7E7-FA71-DC59-27D22304611A}"/>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CEE959-D757-2C48-952E-712A65F4F4D3}" type="slidenum">
              <a:rPr lang="en-US" smtClean="0"/>
              <a:pPr>
                <a:defRPr/>
              </a:pPr>
              <a:t>‹#›</a:t>
            </a:fld>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186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A573F112-8449-2D27-0972-BDB979CFC611}"/>
              </a:ext>
            </a:extLst>
          </p:cNvPr>
          <p:cNvSpPr>
            <a:spLocks noGrp="1"/>
          </p:cNvSpPr>
          <p:nvPr>
            <p:ph type="sldNum" sz="quarter" idx="10"/>
          </p:nvPr>
        </p:nvSpPr>
        <p:spPr/>
        <p:txBody>
          <a:bodyPr/>
          <a:lstStyle>
            <a:lvl1pPr>
              <a:defRPr/>
            </a:lvl1pPr>
          </a:lstStyle>
          <a:p>
            <a:pPr>
              <a:defRPr/>
            </a:pPr>
            <a:fld id="{07329390-8073-BC40-AE32-C830D3093A9D}" type="slidenum">
              <a:rPr lang="en-US"/>
              <a:pPr>
                <a:defRPr/>
              </a:pPr>
              <a:t>‹#›</a:t>
            </a:fld>
            <a:endParaRPr lang="en-US" dirty="0"/>
          </a:p>
        </p:txBody>
      </p:sp>
    </p:spTree>
    <p:extLst>
      <p:ext uri="{BB962C8B-B14F-4D97-AF65-F5344CB8AC3E}">
        <p14:creationId xmlns:p14="http://schemas.microsoft.com/office/powerpoint/2010/main" val="298382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3D1ECE3A-6851-9014-90C3-C5417B4CE9B2}"/>
              </a:ext>
            </a:extLst>
          </p:cNvPr>
          <p:cNvSpPr>
            <a:spLocks noGrp="1"/>
          </p:cNvSpPr>
          <p:nvPr>
            <p:ph type="sldNum" sz="quarter" idx="10"/>
          </p:nvPr>
        </p:nvSpPr>
        <p:spPr/>
        <p:txBody>
          <a:bodyPr/>
          <a:lstStyle>
            <a:lvl1pPr>
              <a:defRPr/>
            </a:lvl1pPr>
          </a:lstStyle>
          <a:p>
            <a:pPr>
              <a:defRPr/>
            </a:pPr>
            <a:fld id="{2147C308-D513-A647-BF8B-B6D1BE9A4B44}" type="slidenum">
              <a:rPr lang="en-US"/>
              <a:pPr>
                <a:defRPr/>
              </a:pPr>
              <a:t>‹#›</a:t>
            </a:fld>
            <a:endParaRPr lang="en-US" dirty="0"/>
          </a:p>
        </p:txBody>
      </p:sp>
    </p:spTree>
    <p:extLst>
      <p:ext uri="{BB962C8B-B14F-4D97-AF65-F5344CB8AC3E}">
        <p14:creationId xmlns:p14="http://schemas.microsoft.com/office/powerpoint/2010/main" val="9640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blue landscape with mountains and a blue sky&#10;&#10;AI-generated content may be incorrect.">
            <a:extLst>
              <a:ext uri="{FF2B5EF4-FFF2-40B4-BE49-F238E27FC236}">
                <a16:creationId xmlns:a16="http://schemas.microsoft.com/office/drawing/2014/main" id="{5B6937E0-481B-C846-1153-E3F58681D974}"/>
              </a:ext>
            </a:extLst>
          </p:cNvPr>
          <p:cNvPicPr>
            <a:picLocks noChangeAspect="1"/>
          </p:cNvPicPr>
          <p:nvPr userDrawn="1"/>
        </p:nvPicPr>
        <p:blipFill>
          <a:blip r:embed="rId2"/>
          <a:stretch>
            <a:fillRect/>
          </a:stretch>
        </p:blipFill>
        <p:spPr>
          <a:xfrm>
            <a:off x="-357810" y="2486116"/>
            <a:ext cx="14122705" cy="4444994"/>
          </a:xfrm>
          <a:prstGeom prst="rect">
            <a:avLst/>
          </a:prstGeom>
        </p:spPr>
      </p:pic>
      <p:pic>
        <p:nvPicPr>
          <p:cNvPr id="7" name="Picture 3" descr="A logo with blue and green text&#10;&#10;Description automatically generated">
            <a:extLst>
              <a:ext uri="{FF2B5EF4-FFF2-40B4-BE49-F238E27FC236}">
                <a16:creationId xmlns:a16="http://schemas.microsoft.com/office/drawing/2014/main" id="{D74EBEF4-17F8-735B-2FAA-8D281B7117D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284"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B78D8833-7444-F5DB-E83B-2F4B3C34D65D}"/>
              </a:ext>
            </a:extLst>
          </p:cNvPr>
          <p:cNvSpPr>
            <a:spLocks noGrp="1"/>
          </p:cNvSpPr>
          <p:nvPr>
            <p:ph type="ctrTitle"/>
          </p:nvPr>
        </p:nvSpPr>
        <p:spPr>
          <a:xfrm>
            <a:off x="1601041" y="4880807"/>
            <a:ext cx="9144000" cy="919617"/>
          </a:xfrm>
        </p:spPr>
        <p:txBody>
          <a:bodyPr anchor="t">
            <a:normAutofit/>
          </a:bodyPr>
          <a:lstStyle>
            <a:lvl1pPr algn="l">
              <a:defRPr sz="4800" b="1">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32B36E97-E40A-F4EA-1169-DD01320CE2D0}"/>
              </a:ext>
            </a:extLst>
          </p:cNvPr>
          <p:cNvSpPr>
            <a:spLocks noGrp="1"/>
          </p:cNvSpPr>
          <p:nvPr>
            <p:ph type="subTitle" idx="1"/>
          </p:nvPr>
        </p:nvSpPr>
        <p:spPr>
          <a:xfrm>
            <a:off x="1601041" y="6103003"/>
            <a:ext cx="9144000" cy="754997"/>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dirty="0"/>
              <a:t>Click to edit Master subtitle style</a:t>
            </a:r>
          </a:p>
        </p:txBody>
      </p:sp>
      <p:pic>
        <p:nvPicPr>
          <p:cNvPr id="10" name="Picture 9" descr="A black and white logo&#10;&#10;AI-generated content may be incorrect.">
            <a:extLst>
              <a:ext uri="{FF2B5EF4-FFF2-40B4-BE49-F238E27FC236}">
                <a16:creationId xmlns:a16="http://schemas.microsoft.com/office/drawing/2014/main" id="{F30E6D96-9CF1-3D98-D1BF-69695AD1EAAC}"/>
              </a:ext>
            </a:extLst>
          </p:cNvPr>
          <p:cNvPicPr>
            <a:picLocks noChangeAspect="1"/>
          </p:cNvPicPr>
          <p:nvPr userDrawn="1"/>
        </p:nvPicPr>
        <p:blipFill>
          <a:blip r:embed="rId4"/>
          <a:stretch>
            <a:fillRect/>
          </a:stretch>
        </p:blipFill>
        <p:spPr>
          <a:xfrm>
            <a:off x="32440" y="2438400"/>
            <a:ext cx="4390507" cy="2247677"/>
          </a:xfrm>
          <a:prstGeom prst="rect">
            <a:avLst/>
          </a:prstGeom>
        </p:spPr>
      </p:pic>
      <p:pic>
        <p:nvPicPr>
          <p:cNvPr id="11" name="Picture 10" descr="Blue text on a black background&#10;&#10;AI-generated content may be incorrect.">
            <a:extLst>
              <a:ext uri="{FF2B5EF4-FFF2-40B4-BE49-F238E27FC236}">
                <a16:creationId xmlns:a16="http://schemas.microsoft.com/office/drawing/2014/main" id="{88B1EB03-5A81-D48D-5D0A-5820D029F337}"/>
              </a:ext>
            </a:extLst>
          </p:cNvPr>
          <p:cNvPicPr>
            <a:picLocks noChangeAspect="1"/>
          </p:cNvPicPr>
          <p:nvPr userDrawn="1"/>
        </p:nvPicPr>
        <p:blipFill>
          <a:blip r:embed="rId5"/>
          <a:stretch>
            <a:fillRect/>
          </a:stretch>
        </p:blipFill>
        <p:spPr>
          <a:xfrm>
            <a:off x="8643077" y="1137483"/>
            <a:ext cx="3029639" cy="998338"/>
          </a:xfrm>
          <a:prstGeom prst="rect">
            <a:avLst/>
          </a:prstGeom>
        </p:spPr>
      </p:pic>
      <p:cxnSp>
        <p:nvCxnSpPr>
          <p:cNvPr id="12" name="Straight Connector 11">
            <a:extLst>
              <a:ext uri="{FF2B5EF4-FFF2-40B4-BE49-F238E27FC236}">
                <a16:creationId xmlns:a16="http://schemas.microsoft.com/office/drawing/2014/main" id="{0FF3FDB6-BBDF-D70C-93BA-0C66F1AF00FF}"/>
              </a:ext>
            </a:extLst>
          </p:cNvPr>
          <p:cNvCxnSpPr/>
          <p:nvPr userDrawn="1"/>
        </p:nvCxnSpPr>
        <p:spPr>
          <a:xfrm>
            <a:off x="4730888" y="789464"/>
            <a:ext cx="0" cy="149764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descr="A yellow and green numbers with blue and green text&#10;&#10;AI-generated content may be incorrect.">
            <a:extLst>
              <a:ext uri="{FF2B5EF4-FFF2-40B4-BE49-F238E27FC236}">
                <a16:creationId xmlns:a16="http://schemas.microsoft.com/office/drawing/2014/main" id="{0E16C995-7B70-32E8-00AD-7A0C89198B8B}"/>
              </a:ext>
            </a:extLst>
          </p:cNvPr>
          <p:cNvPicPr>
            <a:picLocks noChangeAspect="1"/>
          </p:cNvPicPr>
          <p:nvPr userDrawn="1"/>
        </p:nvPicPr>
        <p:blipFill>
          <a:blip r:embed="rId6"/>
          <a:stretch>
            <a:fillRect/>
          </a:stretch>
        </p:blipFill>
        <p:spPr>
          <a:xfrm>
            <a:off x="5038830" y="932963"/>
            <a:ext cx="1759528" cy="1354147"/>
          </a:xfrm>
          <a:prstGeom prst="rect">
            <a:avLst/>
          </a:prstGeom>
        </p:spPr>
      </p:pic>
    </p:spTree>
    <p:extLst>
      <p:ext uri="{BB962C8B-B14F-4D97-AF65-F5344CB8AC3E}">
        <p14:creationId xmlns:p14="http://schemas.microsoft.com/office/powerpoint/2010/main" val="1321022899"/>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CA237AE-3B7A-A1F6-E541-17A0B50F77D8}"/>
              </a:ext>
            </a:extLst>
          </p:cNvPr>
          <p:cNvSpPr>
            <a:spLocks noGrp="1"/>
          </p:cNvSpPr>
          <p:nvPr>
            <p:ph type="sldNum" sz="quarter" idx="10"/>
          </p:nvPr>
        </p:nvSpPr>
        <p:spPr/>
        <p:txBody>
          <a:bodyPr/>
          <a:lstStyle>
            <a:lvl1pPr>
              <a:defRPr/>
            </a:lvl1pPr>
          </a:lstStyle>
          <a:p>
            <a:pPr>
              <a:defRPr/>
            </a:pPr>
            <a:fld id="{CB01D92F-8516-1E40-9A9F-7953A8418831}" type="slidenum">
              <a:rPr lang="en-US"/>
              <a:pPr>
                <a:defRPr/>
              </a:pPr>
              <a:t>‹#›</a:t>
            </a:fld>
            <a:endParaRPr lang="en-US" dirty="0"/>
          </a:p>
        </p:txBody>
      </p:sp>
    </p:spTree>
    <p:extLst>
      <p:ext uri="{BB962C8B-B14F-4D97-AF65-F5344CB8AC3E}">
        <p14:creationId xmlns:p14="http://schemas.microsoft.com/office/powerpoint/2010/main" val="4093889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3657B31B-A745-F9C2-C9D6-47651E764453}"/>
              </a:ext>
            </a:extLst>
          </p:cNvPr>
          <p:cNvSpPr>
            <a:spLocks noGrp="1"/>
          </p:cNvSpPr>
          <p:nvPr>
            <p:ph type="sldNum" sz="quarter" idx="10"/>
          </p:nvPr>
        </p:nvSpPr>
        <p:spPr/>
        <p:txBody>
          <a:bodyPr/>
          <a:lstStyle>
            <a:lvl1pPr>
              <a:defRPr/>
            </a:lvl1pPr>
          </a:lstStyle>
          <a:p>
            <a:pPr>
              <a:defRPr/>
            </a:pPr>
            <a:fld id="{0FF34BE9-E96C-9C49-8C42-8206B8A2CF88}" type="slidenum">
              <a:rPr lang="en-US"/>
              <a:pPr>
                <a:defRPr/>
              </a:pPr>
              <a:t>‹#›</a:t>
            </a:fld>
            <a:endParaRPr lang="en-US" dirty="0"/>
          </a:p>
        </p:txBody>
      </p:sp>
    </p:spTree>
    <p:extLst>
      <p:ext uri="{BB962C8B-B14F-4D97-AF65-F5344CB8AC3E}">
        <p14:creationId xmlns:p14="http://schemas.microsoft.com/office/powerpoint/2010/main" val="386848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AD62986-7441-0124-A61A-ABA88C88CF97}"/>
              </a:ext>
            </a:extLst>
          </p:cNvPr>
          <p:cNvSpPr>
            <a:spLocks noGrp="1"/>
          </p:cNvSpPr>
          <p:nvPr>
            <p:ph type="sldNum" sz="quarter" idx="10"/>
          </p:nvPr>
        </p:nvSpPr>
        <p:spPr/>
        <p:txBody>
          <a:bodyPr/>
          <a:lstStyle>
            <a:lvl1pPr>
              <a:defRPr/>
            </a:lvl1pPr>
          </a:lstStyle>
          <a:p>
            <a:pPr>
              <a:defRPr/>
            </a:pPr>
            <a:fld id="{29D30B86-BB45-A846-9EFB-4FE41CB25520}" type="slidenum">
              <a:rPr lang="en-US"/>
              <a:pPr>
                <a:defRPr/>
              </a:pPr>
              <a:t>‹#›</a:t>
            </a:fld>
            <a:endParaRPr lang="en-US" dirty="0"/>
          </a:p>
        </p:txBody>
      </p:sp>
    </p:spTree>
    <p:extLst>
      <p:ext uri="{BB962C8B-B14F-4D97-AF65-F5344CB8AC3E}">
        <p14:creationId xmlns:p14="http://schemas.microsoft.com/office/powerpoint/2010/main" val="341859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BF30E00-5F36-A123-43C6-E82C8D7E6166}"/>
              </a:ext>
            </a:extLst>
          </p:cNvPr>
          <p:cNvSpPr>
            <a:spLocks noGrp="1"/>
          </p:cNvSpPr>
          <p:nvPr>
            <p:ph type="sldNum" sz="quarter" idx="10"/>
          </p:nvPr>
        </p:nvSpPr>
        <p:spPr/>
        <p:txBody>
          <a:bodyPr/>
          <a:lstStyle>
            <a:lvl1pPr>
              <a:defRPr/>
            </a:lvl1pPr>
          </a:lstStyle>
          <a:p>
            <a:pPr>
              <a:defRPr/>
            </a:pPr>
            <a:fld id="{0571CBC0-275B-A644-8DAC-97792C3B8569}" type="slidenum">
              <a:rPr lang="en-US"/>
              <a:pPr>
                <a:defRPr/>
              </a:pPr>
              <a:t>‹#›</a:t>
            </a:fld>
            <a:endParaRPr lang="en-US" dirty="0"/>
          </a:p>
        </p:txBody>
      </p:sp>
    </p:spTree>
    <p:extLst>
      <p:ext uri="{BB962C8B-B14F-4D97-AF65-F5344CB8AC3E}">
        <p14:creationId xmlns:p14="http://schemas.microsoft.com/office/powerpoint/2010/main" val="1724749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0E4B4F8C-D8A6-44B3-639C-3782577ED303}"/>
              </a:ext>
            </a:extLst>
          </p:cNvPr>
          <p:cNvSpPr>
            <a:spLocks noGrp="1"/>
          </p:cNvSpPr>
          <p:nvPr>
            <p:ph type="sldNum" sz="quarter" idx="10"/>
          </p:nvPr>
        </p:nvSpPr>
        <p:spPr/>
        <p:txBody>
          <a:bodyPr/>
          <a:lstStyle>
            <a:lvl1pPr>
              <a:defRPr/>
            </a:lvl1pPr>
          </a:lstStyle>
          <a:p>
            <a:pPr>
              <a:defRPr/>
            </a:pPr>
            <a:fld id="{5D3C6D75-CD76-7645-B0A2-0F8BEAE75ADF}" type="slidenum">
              <a:rPr lang="en-US"/>
              <a:pPr>
                <a:defRPr/>
              </a:pPr>
              <a:t>‹#›</a:t>
            </a:fld>
            <a:endParaRPr lang="en-US" dirty="0"/>
          </a:p>
        </p:txBody>
      </p:sp>
    </p:spTree>
    <p:extLst>
      <p:ext uri="{BB962C8B-B14F-4D97-AF65-F5344CB8AC3E}">
        <p14:creationId xmlns:p14="http://schemas.microsoft.com/office/powerpoint/2010/main" val="4121043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47F6970F-BAE5-9CED-8085-E0246AC7AC15}"/>
              </a:ext>
            </a:extLst>
          </p:cNvPr>
          <p:cNvSpPr>
            <a:spLocks noGrp="1"/>
          </p:cNvSpPr>
          <p:nvPr>
            <p:ph type="sldNum" sz="quarter" idx="10"/>
          </p:nvPr>
        </p:nvSpPr>
        <p:spPr/>
        <p:txBody>
          <a:bodyPr/>
          <a:lstStyle>
            <a:lvl1pPr>
              <a:defRPr/>
            </a:lvl1pPr>
          </a:lstStyle>
          <a:p>
            <a:pPr>
              <a:defRPr/>
            </a:pPr>
            <a:fld id="{DC2E8D26-9C69-9445-B942-FF10C913F0C9}" type="slidenum">
              <a:rPr lang="en-US"/>
              <a:pPr>
                <a:defRPr/>
              </a:pPr>
              <a:t>‹#›</a:t>
            </a:fld>
            <a:endParaRPr lang="en-US" dirty="0"/>
          </a:p>
        </p:txBody>
      </p:sp>
    </p:spTree>
    <p:extLst>
      <p:ext uri="{BB962C8B-B14F-4D97-AF65-F5344CB8AC3E}">
        <p14:creationId xmlns:p14="http://schemas.microsoft.com/office/powerpoint/2010/main" val="240735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86CF1A0B-AE51-7E97-686F-0469593D0A8E}"/>
              </a:ext>
            </a:extLst>
          </p:cNvPr>
          <p:cNvSpPr>
            <a:spLocks noGrp="1"/>
          </p:cNvSpPr>
          <p:nvPr>
            <p:ph type="sldNum" sz="quarter" idx="10"/>
          </p:nvPr>
        </p:nvSpPr>
        <p:spPr/>
        <p:txBody>
          <a:bodyPr/>
          <a:lstStyle>
            <a:lvl1pPr>
              <a:defRPr sz="1600">
                <a:solidFill>
                  <a:srgbClr val="306CB0"/>
                </a:solidFill>
              </a:defRPr>
            </a:lvl1pPr>
          </a:lstStyle>
          <a:p>
            <a:pPr>
              <a:defRPr/>
            </a:pPr>
            <a:fld id="{2C55AE51-0C09-EE4B-8890-DD36CAC14D68}" type="slidenum">
              <a:rPr lang="en-US"/>
              <a:pPr>
                <a:defRPr/>
              </a:pPr>
              <a:t>‹#›</a:t>
            </a:fld>
            <a:endParaRPr lang="en-US" dirty="0"/>
          </a:p>
        </p:txBody>
      </p:sp>
    </p:spTree>
    <p:extLst>
      <p:ext uri="{BB962C8B-B14F-4D97-AF65-F5344CB8AC3E}">
        <p14:creationId xmlns:p14="http://schemas.microsoft.com/office/powerpoint/2010/main" val="167240986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21D7E05-3CA4-599B-62AA-ED2464CE1673}"/>
              </a:ext>
            </a:extLst>
          </p:cNvPr>
          <p:cNvSpPr>
            <a:spLocks noGrp="1"/>
          </p:cNvSpPr>
          <p:nvPr>
            <p:ph type="sldNum" sz="quarter" idx="10"/>
          </p:nvPr>
        </p:nvSpPr>
        <p:spPr/>
        <p:txBody>
          <a:bodyPr/>
          <a:lstStyle>
            <a:lvl1pPr>
              <a:defRPr/>
            </a:lvl1pPr>
          </a:lstStyle>
          <a:p>
            <a:pPr>
              <a:defRPr/>
            </a:pPr>
            <a:fld id="{112A6CD4-836E-2F47-BEB5-834AE4574C65}" type="slidenum">
              <a:rPr lang="en-US"/>
              <a:pPr>
                <a:defRPr/>
              </a:pPr>
              <a:t>‹#›</a:t>
            </a:fld>
            <a:endParaRPr lang="en-US" dirty="0"/>
          </a:p>
        </p:txBody>
      </p:sp>
    </p:spTree>
    <p:extLst>
      <p:ext uri="{BB962C8B-B14F-4D97-AF65-F5344CB8AC3E}">
        <p14:creationId xmlns:p14="http://schemas.microsoft.com/office/powerpoint/2010/main" val="87178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23AB7B98-D942-FD4C-B7EE-360C2D83846D}"/>
              </a:ext>
            </a:extLst>
          </p:cNvPr>
          <p:cNvSpPr>
            <a:spLocks noGrp="1"/>
          </p:cNvSpPr>
          <p:nvPr>
            <p:ph type="sldNum" sz="quarter" idx="10"/>
          </p:nvPr>
        </p:nvSpPr>
        <p:spPr/>
        <p:txBody>
          <a:bodyPr/>
          <a:lstStyle>
            <a:lvl1pPr>
              <a:defRPr/>
            </a:lvl1pPr>
          </a:lstStyle>
          <a:p>
            <a:pPr>
              <a:defRPr/>
            </a:pPr>
            <a:fld id="{3BCCCA45-C407-3E43-A030-EC67DD1DB82E}" type="slidenum">
              <a:rPr lang="en-US"/>
              <a:pPr>
                <a:defRPr/>
              </a:pPr>
              <a:t>‹#›</a:t>
            </a:fld>
            <a:endParaRPr lang="en-US" dirty="0"/>
          </a:p>
        </p:txBody>
      </p:sp>
    </p:spTree>
    <p:extLst>
      <p:ext uri="{BB962C8B-B14F-4D97-AF65-F5344CB8AC3E}">
        <p14:creationId xmlns:p14="http://schemas.microsoft.com/office/powerpoint/2010/main" val="323999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56EDC9B-FC53-0FB9-211A-F606990DE76A}"/>
              </a:ext>
            </a:extLst>
          </p:cNvPr>
          <p:cNvSpPr>
            <a:spLocks noGrp="1"/>
          </p:cNvSpPr>
          <p:nvPr>
            <p:ph type="sldNum" sz="quarter" idx="10"/>
          </p:nvPr>
        </p:nvSpPr>
        <p:spPr>
          <a:xfrm>
            <a:off x="0" y="6427788"/>
            <a:ext cx="500063" cy="315912"/>
          </a:xfrm>
        </p:spPr>
        <p:txBody>
          <a:bodyPr/>
          <a:lstStyle>
            <a:lvl1pPr>
              <a:defRPr/>
            </a:lvl1pPr>
          </a:lstStyle>
          <a:p>
            <a:pPr>
              <a:defRPr/>
            </a:pPr>
            <a:fld id="{6D269E4F-5382-3448-9F31-CB0540A0CBE6}" type="slidenum">
              <a:rPr lang="en-US"/>
              <a:pPr>
                <a:defRPr/>
              </a:pPr>
              <a:t>‹#›</a:t>
            </a:fld>
            <a:endParaRPr lang="en-US" dirty="0"/>
          </a:p>
        </p:txBody>
      </p:sp>
    </p:spTree>
    <p:extLst>
      <p:ext uri="{BB962C8B-B14F-4D97-AF65-F5344CB8AC3E}">
        <p14:creationId xmlns:p14="http://schemas.microsoft.com/office/powerpoint/2010/main" val="327517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8864C1E9-CCF9-1B9D-6297-304C0CFC4616}"/>
              </a:ext>
            </a:extLst>
          </p:cNvPr>
          <p:cNvSpPr>
            <a:spLocks noGrp="1"/>
          </p:cNvSpPr>
          <p:nvPr>
            <p:ph type="sldNum" sz="quarter" idx="10"/>
          </p:nvPr>
        </p:nvSpPr>
        <p:spPr/>
        <p:txBody>
          <a:bodyPr/>
          <a:lstStyle>
            <a:lvl1pPr>
              <a:defRPr/>
            </a:lvl1pPr>
          </a:lstStyle>
          <a:p>
            <a:pPr>
              <a:defRPr/>
            </a:pPr>
            <a:fld id="{5C367A50-1004-8245-B502-68254F87275B}" type="slidenum">
              <a:rPr lang="en-US"/>
              <a:pPr>
                <a:defRPr/>
              </a:pPr>
              <a:t>‹#›</a:t>
            </a:fld>
            <a:endParaRPr lang="en-US" dirty="0"/>
          </a:p>
        </p:txBody>
      </p:sp>
    </p:spTree>
    <p:extLst>
      <p:ext uri="{BB962C8B-B14F-4D97-AF65-F5344CB8AC3E}">
        <p14:creationId xmlns:p14="http://schemas.microsoft.com/office/powerpoint/2010/main" val="169489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3D5D9E77-EC2F-279F-2376-6DF7D6EE676E}"/>
              </a:ext>
            </a:extLst>
          </p:cNvPr>
          <p:cNvSpPr>
            <a:spLocks noGrp="1"/>
          </p:cNvSpPr>
          <p:nvPr>
            <p:ph type="sldNum" sz="quarter" idx="10"/>
          </p:nvPr>
        </p:nvSpPr>
        <p:spPr/>
        <p:txBody>
          <a:bodyPr/>
          <a:lstStyle>
            <a:lvl1pPr>
              <a:defRPr/>
            </a:lvl1pPr>
          </a:lstStyle>
          <a:p>
            <a:pPr>
              <a:defRPr/>
            </a:pPr>
            <a:fld id="{4B4AE48D-953B-5A4B-98A9-01A734F808B2}" type="slidenum">
              <a:rPr lang="en-US"/>
              <a:pPr>
                <a:defRPr/>
              </a:pPr>
              <a:t>‹#›</a:t>
            </a:fld>
            <a:endParaRPr lang="en-US" dirty="0"/>
          </a:p>
        </p:txBody>
      </p:sp>
    </p:spTree>
    <p:extLst>
      <p:ext uri="{BB962C8B-B14F-4D97-AF65-F5344CB8AC3E}">
        <p14:creationId xmlns:p14="http://schemas.microsoft.com/office/powerpoint/2010/main" val="145768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BB77CEB-2BFF-D4A9-6EDB-EB7F69820786}"/>
              </a:ext>
            </a:extLst>
          </p:cNvPr>
          <p:cNvSpPr>
            <a:spLocks noGrp="1"/>
          </p:cNvSpPr>
          <p:nvPr>
            <p:ph type="sldNum" sz="quarter" idx="10"/>
          </p:nvPr>
        </p:nvSpPr>
        <p:spPr/>
        <p:txBody>
          <a:bodyPr/>
          <a:lstStyle>
            <a:lvl1pPr>
              <a:defRPr/>
            </a:lvl1pPr>
          </a:lstStyle>
          <a:p>
            <a:pPr>
              <a:defRPr/>
            </a:pPr>
            <a:fld id="{078BC2D7-5C93-8D43-ABE2-FABCC6F8BF08}" type="slidenum">
              <a:rPr lang="en-US"/>
              <a:pPr>
                <a:defRPr/>
              </a:pPr>
              <a:t>‹#›</a:t>
            </a:fld>
            <a:endParaRPr lang="en-US" dirty="0"/>
          </a:p>
        </p:txBody>
      </p:sp>
    </p:spTree>
    <p:extLst>
      <p:ext uri="{BB962C8B-B14F-4D97-AF65-F5344CB8AC3E}">
        <p14:creationId xmlns:p14="http://schemas.microsoft.com/office/powerpoint/2010/main" val="27922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9.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CA20F0-2C52-377B-8EC2-36C578BBF18C}"/>
              </a:ext>
            </a:extLst>
          </p:cNvPr>
          <p:cNvPicPr>
            <a:picLocks noChangeAspect="1"/>
          </p:cNvPicPr>
          <p:nvPr userDrawn="1"/>
        </p:nvPicPr>
        <p:blipFill>
          <a:blip r:embed="rId15"/>
          <a:stretch>
            <a:fillRect/>
          </a:stretch>
        </p:blipFill>
        <p:spPr>
          <a:xfrm>
            <a:off x="3781582" y="6475058"/>
            <a:ext cx="4628837" cy="302333"/>
          </a:xfrm>
          <a:prstGeom prst="rect">
            <a:avLst/>
          </a:prstGeom>
        </p:spPr>
      </p:pic>
      <p:sp>
        <p:nvSpPr>
          <p:cNvPr id="1026" name="Title Placeholder 1">
            <a:extLst>
              <a:ext uri="{FF2B5EF4-FFF2-40B4-BE49-F238E27FC236}">
                <a16:creationId xmlns:a16="http://schemas.microsoft.com/office/drawing/2014/main" id="{561FD4BD-E77F-EE4A-4D3D-AAB5886079D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Title Goes Here</a:t>
            </a:r>
          </a:p>
        </p:txBody>
      </p:sp>
      <p:sp>
        <p:nvSpPr>
          <p:cNvPr id="1027" name="Text Placeholder 2">
            <a:extLst>
              <a:ext uri="{FF2B5EF4-FFF2-40B4-BE49-F238E27FC236}">
                <a16:creationId xmlns:a16="http://schemas.microsoft.com/office/drawing/2014/main" id="{017162D7-BB28-351B-6C56-D7930CDCA77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5">
            <a:extLst>
              <a:ext uri="{FF2B5EF4-FFF2-40B4-BE49-F238E27FC236}">
                <a16:creationId xmlns:a16="http://schemas.microsoft.com/office/drawing/2014/main" id="{D83BD7A1-F8DD-0872-E9F1-1204048ABF8A}"/>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a:solidFill>
                  <a:srgbClr val="306CB0"/>
                </a:solidFill>
                <a:latin typeface="+mn-lt"/>
              </a:defRPr>
            </a:lvl1pPr>
          </a:lstStyle>
          <a:p>
            <a:pPr>
              <a:defRPr/>
            </a:pPr>
            <a:fld id="{45C71670-7635-1E48-A138-44B9702D64DE}" type="slidenum">
              <a:rPr lang="en-US"/>
              <a:pPr>
                <a:defRPr/>
              </a:pPr>
              <a:t>‹#›</a:t>
            </a:fld>
            <a:endParaRPr lang="en-US" dirty="0"/>
          </a:p>
        </p:txBody>
      </p:sp>
      <p:pic>
        <p:nvPicPr>
          <p:cNvPr id="1032" name="Picture 5" descr="A logo with blue and green text&#10;&#10;Description automatically generated">
            <a:extLst>
              <a:ext uri="{FF2B5EF4-FFF2-40B4-BE49-F238E27FC236}">
                <a16:creationId xmlns:a16="http://schemas.microsoft.com/office/drawing/2014/main" id="{E29E0A79-202E-2835-2DC7-9486352BA4B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5287"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17B95856-DE8C-D367-5A76-BE2D3A1AD956}"/>
              </a:ext>
            </a:extLst>
          </p:cNvPr>
          <p:cNvCxnSpPr>
            <a:cxnSpLocks/>
          </p:cNvCxnSpPr>
          <p:nvPr userDrawn="1"/>
        </p:nvCxnSpPr>
        <p:spPr>
          <a:xfrm>
            <a:off x="2464904" y="6626225"/>
            <a:ext cx="1152939"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 name="Picture 3" descr="A blue text on a black background&#10;&#10;AI-generated content may be incorrect.">
            <a:extLst>
              <a:ext uri="{FF2B5EF4-FFF2-40B4-BE49-F238E27FC236}">
                <a16:creationId xmlns:a16="http://schemas.microsoft.com/office/drawing/2014/main" id="{5883A521-C7AD-D52E-4B6D-74725255F93B}"/>
              </a:ext>
            </a:extLst>
          </p:cNvPr>
          <p:cNvPicPr>
            <a:picLocks noChangeAspect="1"/>
          </p:cNvPicPr>
          <p:nvPr userDrawn="1"/>
        </p:nvPicPr>
        <p:blipFill>
          <a:blip r:embed="rId17"/>
          <a:stretch>
            <a:fillRect/>
          </a:stretch>
        </p:blipFill>
        <p:spPr>
          <a:xfrm>
            <a:off x="770553" y="6210635"/>
            <a:ext cx="1534215" cy="669256"/>
          </a:xfrm>
          <a:prstGeom prst="rect">
            <a:avLst/>
          </a:prstGeom>
        </p:spPr>
      </p:pic>
      <p:cxnSp>
        <p:nvCxnSpPr>
          <p:cNvPr id="11" name="Straight Connector 10">
            <a:extLst>
              <a:ext uri="{FF2B5EF4-FFF2-40B4-BE49-F238E27FC236}">
                <a16:creationId xmlns:a16="http://schemas.microsoft.com/office/drawing/2014/main" id="{D77F4C40-F278-CE2B-68A3-B324F09C08CD}"/>
              </a:ext>
            </a:extLst>
          </p:cNvPr>
          <p:cNvCxnSpPr>
            <a:cxnSpLocks/>
          </p:cNvCxnSpPr>
          <p:nvPr userDrawn="1"/>
        </p:nvCxnSpPr>
        <p:spPr>
          <a:xfrm>
            <a:off x="8607287" y="6626225"/>
            <a:ext cx="1828800"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53" r:id="rId4"/>
    <p:sldLayoutId id="2147483854" r:id="rId5"/>
    <p:sldLayoutId id="2147483873" r:id="rId6"/>
    <p:sldLayoutId id="2147483855" r:id="rId7"/>
    <p:sldLayoutId id="2147483856" r:id="rId8"/>
    <p:sldLayoutId id="2147483857" r:id="rId9"/>
    <p:sldLayoutId id="2147483858" r:id="rId10"/>
    <p:sldLayoutId id="2147483859" r:id="rId11"/>
    <p:sldLayoutId id="2147483860" r:id="rId12"/>
    <p:sldLayoutId id="2147483877" r:id="rId13"/>
  </p:sldLayoutIdLst>
  <p:hf hdr="0" dt="0"/>
  <p:txStyles>
    <p:titleStyle>
      <a:lvl1pPr algn="l" rtl="0" fontAlgn="base">
        <a:lnSpc>
          <a:spcPct val="90000"/>
        </a:lnSpc>
        <a:spcBef>
          <a:spcPct val="0"/>
        </a:spcBef>
        <a:spcAft>
          <a:spcPct val="0"/>
        </a:spcAft>
        <a:defRPr sz="4400" b="1" kern="1200">
          <a:solidFill>
            <a:srgbClr val="00548B"/>
          </a:solidFill>
          <a:latin typeface="+mj-lt"/>
          <a:ea typeface="+mj-ea"/>
          <a:cs typeface="+mj-cs"/>
        </a:defRPr>
      </a:lvl1pPr>
      <a:lvl2pPr algn="l" rtl="0" fontAlgn="base">
        <a:lnSpc>
          <a:spcPct val="90000"/>
        </a:lnSpc>
        <a:spcBef>
          <a:spcPct val="0"/>
        </a:spcBef>
        <a:spcAft>
          <a:spcPct val="0"/>
        </a:spcAft>
        <a:defRPr sz="4400" b="1">
          <a:solidFill>
            <a:srgbClr val="00548B"/>
          </a:solidFill>
          <a:latin typeface="Arial" panose="020B0604020202020204" pitchFamily="34" charset="0"/>
        </a:defRPr>
      </a:lvl2pPr>
      <a:lvl3pPr algn="l" rtl="0" fontAlgn="base">
        <a:lnSpc>
          <a:spcPct val="90000"/>
        </a:lnSpc>
        <a:spcBef>
          <a:spcPct val="0"/>
        </a:spcBef>
        <a:spcAft>
          <a:spcPct val="0"/>
        </a:spcAft>
        <a:defRPr sz="4400" b="1">
          <a:solidFill>
            <a:srgbClr val="00548B"/>
          </a:solidFill>
          <a:latin typeface="Arial" panose="020B0604020202020204" pitchFamily="34" charset="0"/>
        </a:defRPr>
      </a:lvl3pPr>
      <a:lvl4pPr algn="l" rtl="0" fontAlgn="base">
        <a:lnSpc>
          <a:spcPct val="90000"/>
        </a:lnSpc>
        <a:spcBef>
          <a:spcPct val="0"/>
        </a:spcBef>
        <a:spcAft>
          <a:spcPct val="0"/>
        </a:spcAft>
        <a:defRPr sz="4400" b="1">
          <a:solidFill>
            <a:srgbClr val="00548B"/>
          </a:solidFill>
          <a:latin typeface="Arial" panose="020B0604020202020204" pitchFamily="34" charset="0"/>
        </a:defRPr>
      </a:lvl4pPr>
      <a:lvl5pPr algn="l" rtl="0" fontAlgn="base">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fontAlgn="base">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5778FD-08AC-7A1E-F51A-F1683531533D}"/>
              </a:ext>
            </a:extLst>
          </p:cNvPr>
          <p:cNvPicPr>
            <a:picLocks noChangeAspect="1"/>
          </p:cNvPicPr>
          <p:nvPr userDrawn="1"/>
        </p:nvPicPr>
        <p:blipFill>
          <a:blip r:embed="rId14"/>
          <a:stretch>
            <a:fillRect/>
          </a:stretch>
        </p:blipFill>
        <p:spPr>
          <a:xfrm>
            <a:off x="3781582" y="6481512"/>
            <a:ext cx="4626864" cy="302205"/>
          </a:xfrm>
          <a:prstGeom prst="rect">
            <a:avLst/>
          </a:prstGeom>
        </p:spPr>
      </p:pic>
      <p:sp>
        <p:nvSpPr>
          <p:cNvPr id="2050" name="Title Placeholder 1">
            <a:extLst>
              <a:ext uri="{FF2B5EF4-FFF2-40B4-BE49-F238E27FC236}">
                <a16:creationId xmlns:a16="http://schemas.microsoft.com/office/drawing/2014/main" id="{179B40DF-334B-C494-86F7-2BFAA5AAA51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2051" name="Text Placeholder 2">
            <a:extLst>
              <a:ext uri="{FF2B5EF4-FFF2-40B4-BE49-F238E27FC236}">
                <a16:creationId xmlns:a16="http://schemas.microsoft.com/office/drawing/2014/main" id="{C25A736D-5180-645C-3D0D-33A75BEB0A6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5">
            <a:extLst>
              <a:ext uri="{FF2B5EF4-FFF2-40B4-BE49-F238E27FC236}">
                <a16:creationId xmlns:a16="http://schemas.microsoft.com/office/drawing/2014/main" id="{BB210ADF-466B-0247-0E7D-845D2F848F6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a:solidFill>
                  <a:srgbClr val="679146"/>
                </a:solidFill>
                <a:latin typeface="+mn-lt"/>
              </a:defRPr>
            </a:lvl1pPr>
          </a:lstStyle>
          <a:p>
            <a:pPr>
              <a:defRPr/>
            </a:pPr>
            <a:fld id="{4B49F42E-4D2F-3148-877B-47EB91E38ADA}" type="slidenum">
              <a:rPr lang="en-US"/>
              <a:pPr>
                <a:defRPr/>
              </a:pPr>
              <a:t>‹#›</a:t>
            </a:fld>
            <a:endParaRPr lang="en-US" dirty="0"/>
          </a:p>
        </p:txBody>
      </p:sp>
      <p:pic>
        <p:nvPicPr>
          <p:cNvPr id="9" name="Picture 8" descr="A green text on a black background&#10;&#10;AI-generated content may be incorrect.">
            <a:extLst>
              <a:ext uri="{FF2B5EF4-FFF2-40B4-BE49-F238E27FC236}">
                <a16:creationId xmlns:a16="http://schemas.microsoft.com/office/drawing/2014/main" id="{2EC9C641-3CD0-4EBB-2A81-B7CC3524A774}"/>
              </a:ext>
            </a:extLst>
          </p:cNvPr>
          <p:cNvPicPr>
            <a:picLocks noChangeAspect="1"/>
          </p:cNvPicPr>
          <p:nvPr userDrawn="1"/>
        </p:nvPicPr>
        <p:blipFill>
          <a:blip r:embed="rId15"/>
          <a:stretch>
            <a:fillRect/>
          </a:stretch>
        </p:blipFill>
        <p:spPr>
          <a:xfrm>
            <a:off x="778566" y="6209773"/>
            <a:ext cx="1536192" cy="670118"/>
          </a:xfrm>
          <a:prstGeom prst="rect">
            <a:avLst/>
          </a:prstGeom>
        </p:spPr>
      </p:pic>
      <p:pic>
        <p:nvPicPr>
          <p:cNvPr id="13" name="Picture 5" descr="A logo with blue and green text&#10;&#10;Description automatically generated">
            <a:extLst>
              <a:ext uri="{FF2B5EF4-FFF2-40B4-BE49-F238E27FC236}">
                <a16:creationId xmlns:a16="http://schemas.microsoft.com/office/drawing/2014/main" id="{B1BF7901-E3DE-0F36-4D3D-C53E6B21940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5287"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85BCE04E-9221-DAE1-EB14-66F0C299481B}"/>
              </a:ext>
            </a:extLst>
          </p:cNvPr>
          <p:cNvCxnSpPr>
            <a:cxnSpLocks/>
          </p:cNvCxnSpPr>
          <p:nvPr userDrawn="1"/>
        </p:nvCxnSpPr>
        <p:spPr>
          <a:xfrm>
            <a:off x="2464904" y="6626225"/>
            <a:ext cx="1152939" cy="0"/>
          </a:xfrm>
          <a:prstGeom prst="line">
            <a:avLst/>
          </a:prstGeom>
          <a:ln w="12700">
            <a:solidFill>
              <a:srgbClr val="67914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934855-F188-690F-C5E9-93800AF0187F}"/>
              </a:ext>
            </a:extLst>
          </p:cNvPr>
          <p:cNvCxnSpPr>
            <a:cxnSpLocks/>
          </p:cNvCxnSpPr>
          <p:nvPr userDrawn="1"/>
        </p:nvCxnSpPr>
        <p:spPr>
          <a:xfrm>
            <a:off x="8607287" y="6626225"/>
            <a:ext cx="1828800" cy="0"/>
          </a:xfrm>
          <a:prstGeom prst="line">
            <a:avLst/>
          </a:prstGeom>
          <a:ln w="12700">
            <a:solidFill>
              <a:srgbClr val="67914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4" r:id="rId1"/>
    <p:sldLayoutId id="2147483875" r:id="rId2"/>
    <p:sldLayoutId id="2147483861" r:id="rId3"/>
    <p:sldLayoutId id="2147483876"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jfi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E25D-F722-0937-E950-1FCAF36CE981}"/>
              </a:ext>
            </a:extLst>
          </p:cNvPr>
          <p:cNvSpPr>
            <a:spLocks noGrp="1"/>
          </p:cNvSpPr>
          <p:nvPr>
            <p:ph type="ctrTitle"/>
          </p:nvPr>
        </p:nvSpPr>
        <p:spPr>
          <a:xfrm>
            <a:off x="1454391" y="4744528"/>
            <a:ext cx="9872092" cy="901745"/>
          </a:xfrm>
        </p:spPr>
        <p:txBody>
          <a:bodyPr>
            <a:normAutofit/>
          </a:bodyPr>
          <a:lstStyle/>
          <a:p>
            <a:r>
              <a:rPr lang="en-US" sz="2400" dirty="0"/>
              <a:t>AGIIS 101 </a:t>
            </a:r>
            <a:br>
              <a:rPr lang="en-US" sz="2400" dirty="0"/>
            </a:br>
            <a:r>
              <a:rPr lang="en-US" sz="2400" dirty="0"/>
              <a:t>Introduction to the Ag Industry Identification System</a:t>
            </a:r>
          </a:p>
        </p:txBody>
      </p:sp>
      <p:sp>
        <p:nvSpPr>
          <p:cNvPr id="3" name="Subtitle 2">
            <a:extLst>
              <a:ext uri="{FF2B5EF4-FFF2-40B4-BE49-F238E27FC236}">
                <a16:creationId xmlns:a16="http://schemas.microsoft.com/office/drawing/2014/main" id="{2CF23AC5-03BA-8F7C-168F-280ADD54A658}"/>
              </a:ext>
            </a:extLst>
          </p:cNvPr>
          <p:cNvSpPr>
            <a:spLocks noGrp="1"/>
          </p:cNvSpPr>
          <p:nvPr>
            <p:ph type="subTitle" idx="1"/>
          </p:nvPr>
        </p:nvSpPr>
        <p:spPr>
          <a:xfrm>
            <a:off x="1454391" y="5569291"/>
            <a:ext cx="9144000" cy="1655762"/>
          </a:xfrm>
        </p:spPr>
        <p:txBody>
          <a:bodyPr/>
          <a:lstStyle/>
          <a:p>
            <a:r>
              <a:rPr lang="en-US" sz="1400" dirty="0"/>
              <a:t>Chris Crutchfield</a:t>
            </a:r>
          </a:p>
          <a:p>
            <a:r>
              <a:rPr lang="en-US" sz="1400" dirty="0"/>
              <a:t>AGIIS Product Manager</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C79F03-91F4-40A9-7CA5-11352D6AF781}"/>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GS1: </a:t>
            </a:r>
          </a:p>
        </p:txBody>
      </p:sp>
      <p:sp>
        <p:nvSpPr>
          <p:cNvPr id="3" name="Content Placeholder 2"/>
          <p:cNvSpPr>
            <a:spLocks noGrp="1"/>
          </p:cNvSpPr>
          <p:nvPr>
            <p:ph idx="1"/>
          </p:nvPr>
        </p:nvSpPr>
        <p:spPr>
          <a:xfrm>
            <a:off x="1981200" y="1600200"/>
            <a:ext cx="4038600" cy="4876800"/>
          </a:xfrm>
        </p:spPr>
        <p:txBody>
          <a:bodyPr>
            <a:normAutofit/>
          </a:bodyPr>
          <a:lstStyle/>
          <a:p>
            <a:r>
              <a:rPr lang="en-US" dirty="0">
                <a:latin typeface="Calibri" pitchFamily="34" charset="0"/>
                <a:cs typeface="Calibri" pitchFamily="34" charset="0"/>
              </a:rPr>
              <a:t>International Standards Organization </a:t>
            </a:r>
            <a:r>
              <a:rPr lang="en-US" dirty="0">
                <a:solidFill>
                  <a:srgbClr val="0070C0"/>
                </a:solidFill>
                <a:latin typeface="Calibri" pitchFamily="34" charset="0"/>
                <a:cs typeface="Calibri" pitchFamily="34" charset="0"/>
                <a:hlinkClick r:id="rId3"/>
              </a:rPr>
              <a:t>http://www.gs1.org/</a:t>
            </a:r>
            <a:endParaRPr lang="en-US" dirty="0">
              <a:solidFill>
                <a:srgbClr val="0070C0"/>
              </a:solidFill>
              <a:latin typeface="Calibri" pitchFamily="34" charset="0"/>
              <a:cs typeface="Calibri" pitchFamily="34" charset="0"/>
            </a:endParaRPr>
          </a:p>
          <a:p>
            <a:r>
              <a:rPr lang="en-US" dirty="0">
                <a:latin typeface="Calibri" pitchFamily="34" charset="0"/>
                <a:cs typeface="Calibri" pitchFamily="34" charset="0"/>
              </a:rPr>
              <a:t>Strong relationship with GS1 U.S. for 18 years</a:t>
            </a:r>
          </a:p>
          <a:p>
            <a:r>
              <a:rPr lang="en-US" dirty="0">
                <a:latin typeface="Calibri" pitchFamily="34" charset="0"/>
                <a:cs typeface="Calibri" pitchFamily="34" charset="0"/>
              </a:rPr>
              <a:t>Agreement with GS1 U.S. for AGIIS to assign GLN’s </a:t>
            </a:r>
          </a:p>
          <a:p>
            <a:r>
              <a:rPr lang="en-US" dirty="0">
                <a:latin typeface="Calibri" pitchFamily="34" charset="0"/>
                <a:cs typeface="Calibri" pitchFamily="34" charset="0"/>
              </a:rPr>
              <a:t>Foundations of a GLN/GTIN are a GS1 Company Prefix</a:t>
            </a:r>
          </a:p>
          <a:p>
            <a:pPr>
              <a:buNone/>
            </a:pPr>
            <a:endParaRPr lang="en-US" dirty="0"/>
          </a:p>
          <a:p>
            <a:endParaRPr lang="en-US" i="1" dirty="0">
              <a:latin typeface="Calibri" pitchFamily="34" charset="0"/>
              <a:cs typeface="Calibri" pitchFamily="34" charset="0"/>
            </a:endParaRPr>
          </a:p>
          <a:p>
            <a:endParaRPr lang="en-US" dirty="0"/>
          </a:p>
        </p:txBody>
      </p:sp>
      <p:sp>
        <p:nvSpPr>
          <p:cNvPr id="5" name="Slide Number Placeholder 4"/>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10</a:t>
            </a:fld>
            <a:endParaRPr lang="en-US" dirty="0"/>
          </a:p>
        </p:txBody>
      </p:sp>
      <p:pic>
        <p:nvPicPr>
          <p:cNvPr id="7" name="Picture 2"/>
          <p:cNvPicPr>
            <a:picLocks noChangeAspect="1" noChangeArrowheads="1"/>
          </p:cNvPicPr>
          <p:nvPr/>
        </p:nvPicPr>
        <p:blipFill>
          <a:blip r:embed="rId4" cstate="print"/>
          <a:srcRect/>
          <a:stretch>
            <a:fillRect/>
          </a:stretch>
        </p:blipFill>
        <p:spPr bwMode="auto">
          <a:xfrm>
            <a:off x="7239000" y="1600200"/>
            <a:ext cx="2667000" cy="1828800"/>
          </a:xfrm>
          <a:prstGeom prst="rect">
            <a:avLst/>
          </a:prstGeom>
          <a:noFill/>
          <a:ln w="9525">
            <a:noFill/>
            <a:miter lim="800000"/>
            <a:headEnd/>
            <a:tailEnd/>
          </a:ln>
        </p:spPr>
      </p:pic>
    </p:spTree>
    <p:extLst>
      <p:ext uri="{BB962C8B-B14F-4D97-AF65-F5344CB8AC3E}">
        <p14:creationId xmlns:p14="http://schemas.microsoft.com/office/powerpoint/2010/main" val="25102159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5BCA2F-E846-D586-A060-54760F600CBF}"/>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828800" y="1371602"/>
            <a:ext cx="7374995" cy="4639733"/>
          </a:xfrm>
        </p:spPr>
        <p:txBody>
          <a:bodyPr/>
          <a:lstStyle/>
          <a:p>
            <a:pPr marL="0" indent="0">
              <a:spcBef>
                <a:spcPts val="1800"/>
              </a:spcBef>
              <a:buNone/>
            </a:pPr>
            <a:r>
              <a:rPr lang="en-US" b="1" cap="all" spc="100" dirty="0">
                <a:solidFill>
                  <a:srgbClr val="7F7F7F"/>
                </a:solidFill>
              </a:rPr>
              <a:t>“</a:t>
            </a:r>
            <a:r>
              <a:rPr lang="en-US" sz="2600" b="1" cap="all" spc="100" dirty="0">
                <a:solidFill>
                  <a:srgbClr val="7F7F7F"/>
                </a:solidFill>
                <a:latin typeface="Calibri" pitchFamily="34" charset="0"/>
                <a:cs typeface="Calibri" pitchFamily="34" charset="0"/>
              </a:rPr>
              <a:t>The Foundation”</a:t>
            </a:r>
            <a:endParaRPr lang="en-US" sz="2600" b="1" dirty="0">
              <a:solidFill>
                <a:srgbClr val="7F7F7F"/>
              </a:solidFill>
              <a:latin typeface="Calibri" pitchFamily="34" charset="0"/>
              <a:cs typeface="Calibri" pitchFamily="34" charset="0"/>
            </a:endParaRPr>
          </a:p>
          <a:p>
            <a:pPr>
              <a:spcBef>
                <a:spcPts val="1800"/>
              </a:spcBef>
            </a:pPr>
            <a:r>
              <a:rPr lang="en-US" sz="2600" dirty="0">
                <a:latin typeface="Calibri" pitchFamily="34" charset="0"/>
                <a:cs typeface="Calibri" pitchFamily="34" charset="0"/>
              </a:rPr>
              <a:t>Used to create globally-unique </a:t>
            </a:r>
            <a:br>
              <a:rPr lang="en-US" sz="2600" dirty="0">
                <a:latin typeface="Calibri" pitchFamily="34" charset="0"/>
                <a:cs typeface="Calibri" pitchFamily="34" charset="0"/>
              </a:rPr>
            </a:br>
            <a:r>
              <a:rPr lang="en-US" sz="2600" dirty="0">
                <a:latin typeface="Calibri" pitchFamily="34" charset="0"/>
                <a:cs typeface="Calibri" pitchFamily="34" charset="0"/>
              </a:rPr>
              <a:t>identification numbers for:</a:t>
            </a:r>
          </a:p>
          <a:p>
            <a:pPr marL="1038155" lvl="3" indent="-287331" defTabSz="914377" eaLnBrk="0" hangingPunct="0">
              <a:lnSpc>
                <a:spcPct val="114000"/>
              </a:lnSpc>
              <a:spcAft>
                <a:spcPts val="600"/>
              </a:spcAft>
              <a:buClr>
                <a:srgbClr val="ED5A19"/>
              </a:buClr>
              <a:buFontTx/>
              <a:buChar char="–"/>
              <a:defRPr/>
            </a:pPr>
            <a:r>
              <a:rPr lang="en-US" sz="2600" dirty="0">
                <a:latin typeface="Calibri" pitchFamily="34" charset="0"/>
                <a:cs typeface="Calibri" pitchFamily="34" charset="0"/>
              </a:rPr>
              <a:t>Products (GTIN)</a:t>
            </a:r>
          </a:p>
          <a:p>
            <a:pPr marL="1038155" lvl="3" indent="-287331" defTabSz="914377" eaLnBrk="0" hangingPunct="0">
              <a:lnSpc>
                <a:spcPct val="114000"/>
              </a:lnSpc>
              <a:spcAft>
                <a:spcPts val="600"/>
              </a:spcAft>
              <a:buClr>
                <a:srgbClr val="ED5A19"/>
              </a:buClr>
              <a:buFontTx/>
              <a:buChar char="–"/>
              <a:defRPr/>
            </a:pPr>
            <a:r>
              <a:rPr lang="en-US" sz="2600" dirty="0">
                <a:latin typeface="Calibri" pitchFamily="34" charset="0"/>
                <a:cs typeface="Calibri" pitchFamily="34" charset="0"/>
              </a:rPr>
              <a:t>Locations (GLN)</a:t>
            </a:r>
          </a:p>
          <a:p>
            <a:pPr marL="1495355" lvl="4" indent="-287331" defTabSz="914377" eaLnBrk="0" hangingPunct="0">
              <a:lnSpc>
                <a:spcPct val="114000"/>
              </a:lnSpc>
              <a:spcAft>
                <a:spcPts val="600"/>
              </a:spcAft>
              <a:buClr>
                <a:srgbClr val="ED5A19"/>
              </a:buClr>
              <a:buFontTx/>
              <a:buChar char="–"/>
              <a:defRPr/>
            </a:pPr>
            <a:r>
              <a:rPr lang="en-US" sz="2600" dirty="0">
                <a:latin typeface="Calibri" pitchFamily="34" charset="0"/>
                <a:cs typeface="Calibri" pitchFamily="34" charset="0"/>
              </a:rPr>
              <a:t>Subscriber Owned GLN</a:t>
            </a:r>
          </a:p>
          <a:p>
            <a:pPr marL="1495355" lvl="4" indent="-287331" defTabSz="914377" eaLnBrk="0" hangingPunct="0">
              <a:lnSpc>
                <a:spcPct val="114000"/>
              </a:lnSpc>
              <a:spcAft>
                <a:spcPts val="600"/>
              </a:spcAft>
              <a:buClr>
                <a:srgbClr val="ED5A19"/>
              </a:buClr>
              <a:buFontTx/>
              <a:buChar char="–"/>
              <a:defRPr/>
            </a:pPr>
            <a:r>
              <a:rPr lang="en-US" sz="2600" dirty="0">
                <a:latin typeface="Calibri" pitchFamily="34" charset="0"/>
                <a:cs typeface="Calibri" pitchFamily="34" charset="0"/>
              </a:rPr>
              <a:t>AGIIS Assigned GLN</a:t>
            </a:r>
          </a:p>
        </p:txBody>
      </p:sp>
      <p:sp>
        <p:nvSpPr>
          <p:cNvPr id="4" name="Slide Number Placeholder 3"/>
          <p:cNvSpPr>
            <a:spLocks noGrp="1"/>
          </p:cNvSpPr>
          <p:nvPr>
            <p:ph type="sldNum" sz="quarter" idx="10"/>
          </p:nvPr>
        </p:nvSpPr>
        <p:spPr>
          <a:xfrm>
            <a:off x="457200" y="18288"/>
            <a:ext cx="2895600" cy="329184"/>
          </a:xfrm>
          <a:prstGeom prst="rect">
            <a:avLst/>
          </a:prstGeom>
        </p:spPr>
        <p:txBody>
          <a:bodyPr vert="horz" lIns="91440" tIns="45720" rIns="91440" bIns="45720" rtlCol="0" anchor="ctr"/>
          <a:lstStyle>
            <a:defPPr>
              <a:defRPr lang="en-US"/>
            </a:defPPr>
            <a:lvl1pPr marL="0" algn="l" defTabSz="914377" rtl="0" eaLnBrk="1" latinLnBrk="0" hangingPunct="1">
              <a:defRPr sz="1200" kern="1200">
                <a:solidFill>
                  <a:srgbClr val="FFFFFF"/>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fld id="{B287FA39-B9DB-4B1F-9092-7F6D13B42077}" type="datetime1">
              <a:rPr lang="en-US" smtClean="0"/>
              <a:pPr>
                <a:defRPr/>
              </a:pPr>
              <a:t>5/12/2026</a:t>
            </a:fld>
            <a:endParaRPr lang="en-US" dirty="0"/>
          </a:p>
        </p:txBody>
      </p:sp>
      <p:pic>
        <p:nvPicPr>
          <p:cNvPr id="5" name="Picture 4" descr="GS1_Infographs_Prefix_F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8458" y="1524002"/>
            <a:ext cx="3109687" cy="3540957"/>
          </a:xfrm>
          <a:prstGeom prst="rect">
            <a:avLst/>
          </a:prstGeom>
        </p:spPr>
      </p:pic>
      <p:pic>
        <p:nvPicPr>
          <p:cNvPr id="6" name="Picture 5" descr="produce_prefix.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7773" y="4572001"/>
            <a:ext cx="1725227" cy="819939"/>
          </a:xfrm>
          <a:prstGeom prst="rect">
            <a:avLst/>
          </a:prstGeom>
        </p:spPr>
      </p:pic>
      <p:sp>
        <p:nvSpPr>
          <p:cNvPr id="7" name="Title 1"/>
          <p:cNvSpPr txBox="1">
            <a:spLocks/>
          </p:cNvSpPr>
          <p:nvPr/>
        </p:nvSpPr>
        <p:spPr bwMode="auto">
          <a:xfrm>
            <a:off x="1981200" y="533400"/>
            <a:ext cx="7620000" cy="762000"/>
          </a:xfrm>
          <a:prstGeom prst="rect">
            <a:avLst/>
          </a:prstGeom>
          <a:noFill/>
          <a:ln>
            <a:noFill/>
          </a:ln>
        </p:spPr>
        <p:txBody>
          <a:bodyPr vert="horz" wrap="square" lIns="91431" tIns="45716" rIns="91431" bIns="45716" numCol="1" anchor="t" anchorCtr="0" compatLnSpc="1">
            <a:prstTxWarp prst="textNoShape">
              <a:avLst/>
            </a:prstTxWarp>
            <a:noAutofit/>
          </a:bodyPr>
          <a:lstStyle/>
          <a:p>
            <a:pPr defTabSz="457143"/>
            <a:r>
              <a:rPr lang="en-US" sz="4000" spc="100" dirty="0">
                <a:solidFill>
                  <a:schemeClr val="tx2"/>
                </a:solidFill>
                <a:latin typeface="+mj-lt"/>
                <a:ea typeface="ＭＳ Ｐゴシック" charset="0"/>
                <a:cs typeface="ＭＳ Ｐゴシック" charset="0"/>
              </a:rPr>
              <a:t>GS1 </a:t>
            </a:r>
            <a:r>
              <a:rPr lang="en-US" sz="4000" dirty="0">
                <a:solidFill>
                  <a:schemeClr val="tx2"/>
                </a:solidFill>
                <a:latin typeface="+mj-lt"/>
              </a:rPr>
              <a:t>COMPANY PREFIX</a:t>
            </a:r>
            <a:endParaRPr lang="en-US" sz="4000" b="1" spc="100" dirty="0">
              <a:solidFill>
                <a:schemeClr val="tx2"/>
              </a:solidFill>
              <a:latin typeface="+mj-lt"/>
              <a:ea typeface="ＭＳ Ｐゴシック" charset="0"/>
              <a:cs typeface="ＭＳ Ｐゴシック" charset="0"/>
            </a:endParaRPr>
          </a:p>
        </p:txBody>
      </p:sp>
    </p:spTree>
    <p:extLst>
      <p:ext uri="{BB962C8B-B14F-4D97-AF65-F5344CB8AC3E}">
        <p14:creationId xmlns:p14="http://schemas.microsoft.com/office/powerpoint/2010/main" val="41723378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83AFB-5B01-050F-0A88-13D37744861B}"/>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dentifyCaptureShare.png">
            <a:extLst>
              <a:ext uri="{FF2B5EF4-FFF2-40B4-BE49-F238E27FC236}">
                <a16:creationId xmlns:a16="http://schemas.microsoft.com/office/drawing/2014/main" id="{938E1506-3C1E-1146-A86A-961F825708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76" r="40796" b="28095"/>
          <a:stretch/>
        </p:blipFill>
        <p:spPr>
          <a:xfrm>
            <a:off x="2075938" y="1948249"/>
            <a:ext cx="1071893" cy="1066799"/>
          </a:xfrm>
          <a:prstGeom prst="rect">
            <a:avLst/>
          </a:prstGeom>
        </p:spPr>
      </p:pic>
      <p:sp>
        <p:nvSpPr>
          <p:cNvPr id="2" name="Title 1">
            <a:extLst>
              <a:ext uri="{FF2B5EF4-FFF2-40B4-BE49-F238E27FC236}">
                <a16:creationId xmlns:a16="http://schemas.microsoft.com/office/drawing/2014/main" id="{55C9DEFD-FFA2-7441-BC55-70BA4C0C0B65}"/>
              </a:ext>
            </a:extLst>
          </p:cNvPr>
          <p:cNvSpPr>
            <a:spLocks noGrp="1"/>
          </p:cNvSpPr>
          <p:nvPr>
            <p:ph type="title"/>
          </p:nvPr>
        </p:nvSpPr>
        <p:spPr/>
        <p:txBody>
          <a:bodyPr/>
          <a:lstStyle/>
          <a:p>
            <a:r>
              <a:rPr lang="en-US" b="1" dirty="0"/>
              <a:t>Capture</a:t>
            </a:r>
            <a:r>
              <a:rPr lang="en-US" dirty="0"/>
              <a:t>: GS1 Data Carriers</a:t>
            </a:r>
          </a:p>
        </p:txBody>
      </p:sp>
      <p:sp>
        <p:nvSpPr>
          <p:cNvPr id="4" name="Slide Number Placeholder 3">
            <a:extLst>
              <a:ext uri="{FF2B5EF4-FFF2-40B4-BE49-F238E27FC236}">
                <a16:creationId xmlns:a16="http://schemas.microsoft.com/office/drawing/2014/main" id="{CDCAE7B5-7549-024D-AB89-8BD18E0FF39A}"/>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12</a:t>
            </a:fld>
            <a:endParaRPr lang="en-US" noProof="0" dirty="0"/>
          </a:p>
        </p:txBody>
      </p:sp>
      <p:pic>
        <p:nvPicPr>
          <p:cNvPr id="10" name="Picture 9">
            <a:extLst>
              <a:ext uri="{FF2B5EF4-FFF2-40B4-BE49-F238E27FC236}">
                <a16:creationId xmlns:a16="http://schemas.microsoft.com/office/drawing/2014/main" id="{E874AC45-BCE4-B141-BFA6-A34DD32AD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1834" y="3008874"/>
            <a:ext cx="6238477" cy="2092607"/>
          </a:xfrm>
          <a:prstGeom prst="rect">
            <a:avLst/>
          </a:prstGeom>
        </p:spPr>
      </p:pic>
      <p:sp>
        <p:nvSpPr>
          <p:cNvPr id="8" name="Content Placeholder 2">
            <a:extLst>
              <a:ext uri="{FF2B5EF4-FFF2-40B4-BE49-F238E27FC236}">
                <a16:creationId xmlns:a16="http://schemas.microsoft.com/office/drawing/2014/main" id="{DF3386F0-E6FB-1C42-A958-F00A80026053}"/>
              </a:ext>
            </a:extLst>
          </p:cNvPr>
          <p:cNvSpPr txBox="1">
            <a:spLocks/>
          </p:cNvSpPr>
          <p:nvPr/>
        </p:nvSpPr>
        <p:spPr>
          <a:xfrm>
            <a:off x="3228789" y="2060490"/>
            <a:ext cx="6912163" cy="875785"/>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1800"/>
              </a:spcBef>
              <a:buNone/>
            </a:pPr>
            <a:r>
              <a:rPr lang="en-US" sz="1600" b="1" dirty="0">
                <a:solidFill>
                  <a:schemeClr val="accent4"/>
                </a:solidFill>
              </a:rPr>
              <a:t>GS1 Data Carriers </a:t>
            </a:r>
            <a:r>
              <a:rPr lang="en-US" sz="1600" dirty="0"/>
              <a:t>are capable of holding varying amounts </a:t>
            </a:r>
            <a:br>
              <a:rPr lang="en-US" sz="1600" dirty="0"/>
            </a:br>
            <a:r>
              <a:rPr lang="en-US" sz="1600" dirty="0"/>
              <a:t>of data to accommodate different needs such as Batch/Lot information and expiration dates.</a:t>
            </a:r>
          </a:p>
        </p:txBody>
      </p:sp>
    </p:spTree>
    <p:extLst>
      <p:ext uri="{BB962C8B-B14F-4D97-AF65-F5344CB8AC3E}">
        <p14:creationId xmlns:p14="http://schemas.microsoft.com/office/powerpoint/2010/main" val="293431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A5678E-4A9E-752E-D53B-F152ABF4022E}"/>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9DEFD-FFA2-7441-BC55-70BA4C0C0B65}"/>
              </a:ext>
            </a:extLst>
          </p:cNvPr>
          <p:cNvSpPr>
            <a:spLocks noGrp="1"/>
          </p:cNvSpPr>
          <p:nvPr>
            <p:ph type="title"/>
          </p:nvPr>
        </p:nvSpPr>
        <p:spPr/>
        <p:txBody>
          <a:bodyPr/>
          <a:lstStyle/>
          <a:p>
            <a:r>
              <a:rPr lang="en-US" b="1" dirty="0"/>
              <a:t>Share: </a:t>
            </a:r>
            <a:r>
              <a:rPr lang="en-US" dirty="0"/>
              <a:t>Data Exchange</a:t>
            </a:r>
          </a:p>
        </p:txBody>
      </p:sp>
      <p:sp>
        <p:nvSpPr>
          <p:cNvPr id="4" name="Slide Number Placeholder 3">
            <a:extLst>
              <a:ext uri="{FF2B5EF4-FFF2-40B4-BE49-F238E27FC236}">
                <a16:creationId xmlns:a16="http://schemas.microsoft.com/office/drawing/2014/main" id="{CDCAE7B5-7549-024D-AB89-8BD18E0FF39A}"/>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13</a:t>
            </a:fld>
            <a:endParaRPr lang="en-US" noProof="0" dirty="0"/>
          </a:p>
        </p:txBody>
      </p:sp>
      <p:sp>
        <p:nvSpPr>
          <p:cNvPr id="8" name="Content Placeholder 2">
            <a:extLst>
              <a:ext uri="{FF2B5EF4-FFF2-40B4-BE49-F238E27FC236}">
                <a16:creationId xmlns:a16="http://schemas.microsoft.com/office/drawing/2014/main" id="{511401EF-99D9-0742-8304-667F1B1B63C7}"/>
              </a:ext>
            </a:extLst>
          </p:cNvPr>
          <p:cNvSpPr txBox="1">
            <a:spLocks/>
          </p:cNvSpPr>
          <p:nvPr/>
        </p:nvSpPr>
        <p:spPr>
          <a:xfrm>
            <a:off x="3203764" y="1981203"/>
            <a:ext cx="6937189" cy="883709"/>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1800"/>
              </a:spcBef>
              <a:buNone/>
            </a:pPr>
            <a:r>
              <a:rPr lang="en-US" dirty="0"/>
              <a:t>Interoperability, made possible by identification standards, </a:t>
            </a:r>
            <a:br>
              <a:rPr lang="en-US" dirty="0"/>
            </a:br>
            <a:r>
              <a:rPr lang="en-US" dirty="0"/>
              <a:t>data capture standards, and </a:t>
            </a:r>
            <a:r>
              <a:rPr lang="en-US" b="1" dirty="0">
                <a:solidFill>
                  <a:schemeClr val="accent3"/>
                </a:solidFill>
              </a:rPr>
              <a:t>data exchange standards</a:t>
            </a:r>
            <a:r>
              <a:rPr lang="en-US" dirty="0"/>
              <a:t>, allows product information to flow through the supply chain.</a:t>
            </a:r>
          </a:p>
        </p:txBody>
      </p:sp>
      <p:pic>
        <p:nvPicPr>
          <p:cNvPr id="11" name="Picture 10" descr="IdentifyCaptureShare.png">
            <a:extLst>
              <a:ext uri="{FF2B5EF4-FFF2-40B4-BE49-F238E27FC236}">
                <a16:creationId xmlns:a16="http://schemas.microsoft.com/office/drawing/2014/main" id="{718BC984-450E-0245-98C8-40E1D69DE8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507" r="-35" b="28095"/>
          <a:stretch/>
        </p:blipFill>
        <p:spPr>
          <a:xfrm>
            <a:off x="2073632" y="1959269"/>
            <a:ext cx="1071893" cy="1066799"/>
          </a:xfrm>
          <a:prstGeom prst="rect">
            <a:avLst/>
          </a:prstGeom>
        </p:spPr>
      </p:pic>
      <p:pic>
        <p:nvPicPr>
          <p:cNvPr id="7" name="Content Placeholder 4" descr="produce-ICS.png">
            <a:extLst>
              <a:ext uri="{FF2B5EF4-FFF2-40B4-BE49-F238E27FC236}">
                <a16:creationId xmlns:a16="http://schemas.microsoft.com/office/drawing/2014/main" id="{B9BC9F0C-76B3-4B14-B24A-7B83370977D6}"/>
              </a:ext>
            </a:extLst>
          </p:cNvPr>
          <p:cNvPicPr>
            <a:picLocks noChangeAspect="1"/>
          </p:cNvPicPr>
          <p:nvPr/>
        </p:nvPicPr>
        <p:blipFill>
          <a:blip r:embed="rId4" cstate="print">
            <a:extLst>
              <a:ext uri="{28A0092B-C50C-407E-A947-70E740481C1C}">
                <a14:useLocalDpi xmlns:a14="http://schemas.microsoft.com/office/drawing/2010/main" val="0"/>
              </a:ext>
            </a:extLst>
          </a:blip>
          <a:srcRect b="63236"/>
          <a:stretch>
            <a:fillRect/>
          </a:stretch>
        </p:blipFill>
        <p:spPr>
          <a:xfrm>
            <a:off x="2209800" y="3429000"/>
            <a:ext cx="8229600" cy="2514600"/>
          </a:xfrm>
          <a:prstGeom prst="rect">
            <a:avLst/>
          </a:prstGeom>
        </p:spPr>
      </p:pic>
    </p:spTree>
    <p:extLst>
      <p:ext uri="{BB962C8B-B14F-4D97-AF65-F5344CB8AC3E}">
        <p14:creationId xmlns:p14="http://schemas.microsoft.com/office/powerpoint/2010/main" val="368500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C902BF-AA8F-8A25-DFAF-386B278F08B8}"/>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accent3">
                    <a:lumMod val="75000"/>
                  </a:schemeClr>
                </a:solidFill>
              </a:rPr>
              <a:t>AGIIS the Solution</a:t>
            </a:r>
          </a:p>
        </p:txBody>
      </p:sp>
      <p:graphicFrame>
        <p:nvGraphicFramePr>
          <p:cNvPr id="5" name="Content Placeholder 4"/>
          <p:cNvGraphicFramePr>
            <a:graphicFrameLocks noGrp="1"/>
          </p:cNvGraphicFramePr>
          <p:nvPr>
            <p:ph idx="1"/>
          </p:nvPr>
        </p:nvGraphicFramePr>
        <p:xfrm>
          <a:off x="1930400" y="1092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0" y="8508349"/>
            <a:ext cx="539261" cy="486833"/>
          </a:xfrm>
          <a:prstGeom prst="rect">
            <a:avLst/>
          </a:prstGeom>
        </p:spPr>
        <p:txBody>
          <a:bodyPr vert="horz" lIns="121920" tIns="60960" rIns="121920" bIns="60960" rtlCol="0" anchor="ctr"/>
          <a:lstStyle>
            <a:defPPr>
              <a:defRPr lang="en-US"/>
            </a:defPPr>
            <a:lvl1pPr marL="0" algn="r" defTabSz="1219170" rtl="0" eaLnBrk="1" latinLnBrk="0" hangingPunct="1">
              <a:defRPr sz="16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820157-100F-414A-95A0-302F5E199820}" type="slidenum">
              <a:rPr lang="en-US" smtClean="0"/>
              <a:pPr/>
              <a:t>14</a:t>
            </a:fld>
            <a:endParaRPr lang="en-US" dirty="0"/>
          </a:p>
        </p:txBody>
      </p:sp>
    </p:spTree>
    <p:extLst>
      <p:ext uri="{BB962C8B-B14F-4D97-AF65-F5344CB8AC3E}">
        <p14:creationId xmlns:p14="http://schemas.microsoft.com/office/powerpoint/2010/main" val="387939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3CC3B-18FC-8D51-1994-650655F991C8}"/>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Entity Basics</a:t>
            </a:r>
          </a:p>
        </p:txBody>
      </p:sp>
      <p:sp>
        <p:nvSpPr>
          <p:cNvPr id="112643" name="Rectangle 3"/>
          <p:cNvSpPr>
            <a:spLocks noGrp="1" noChangeArrowheads="1"/>
          </p:cNvSpPr>
          <p:nvPr>
            <p:ph sz="quarter" idx="1"/>
          </p:nvPr>
        </p:nvSpPr>
        <p:spPr/>
        <p:txBody>
          <a:bodyPr>
            <a:normAutofit/>
          </a:bodyPr>
          <a:lstStyle/>
          <a:p>
            <a:r>
              <a:rPr lang="en-US" dirty="0">
                <a:latin typeface="Calibri" pitchFamily="34" charset="0"/>
                <a:cs typeface="Calibri" pitchFamily="34" charset="0"/>
              </a:rPr>
              <a:t>Definition – An Entity is a unique combination of name and address conducting business in the ag industry.</a:t>
            </a:r>
          </a:p>
          <a:p>
            <a:r>
              <a:rPr lang="en-US" dirty="0">
                <a:latin typeface="Calibri" pitchFamily="34" charset="0"/>
                <a:cs typeface="Calibri" pitchFamily="34" charset="0"/>
              </a:rPr>
              <a:t>Entity records are added and maintained by the AGIIS user community</a:t>
            </a:r>
          </a:p>
          <a:p>
            <a:pPr lvl="1"/>
            <a:r>
              <a:rPr lang="en-US" dirty="0">
                <a:latin typeface="Calibri" pitchFamily="34" charset="0"/>
                <a:cs typeface="Calibri" pitchFamily="34" charset="0"/>
              </a:rPr>
              <a:t>On the AGIIS website</a:t>
            </a:r>
          </a:p>
          <a:p>
            <a:pPr lvl="1"/>
            <a:r>
              <a:rPr lang="en-US" dirty="0">
                <a:latin typeface="Calibri" pitchFamily="34" charset="0"/>
                <a:cs typeface="Calibri" pitchFamily="34" charset="0"/>
              </a:rPr>
              <a:t>Web Services</a:t>
            </a:r>
          </a:p>
          <a:p>
            <a:pPr lvl="1"/>
            <a:r>
              <a:rPr lang="en-US" dirty="0">
                <a:latin typeface="Calibri" pitchFamily="34" charset="0"/>
                <a:cs typeface="Calibri" pitchFamily="34" charset="0"/>
              </a:rPr>
              <a:t>Bulk file processes</a:t>
            </a:r>
          </a:p>
          <a:p>
            <a:r>
              <a:rPr lang="en-US" dirty="0">
                <a:latin typeface="Calibri" pitchFamily="34" charset="0"/>
                <a:cs typeface="Calibri" pitchFamily="34" charset="0"/>
              </a:rPr>
              <a:t>All AGIIS Subscribers have access to view all entity records in the AGIIS directory using the AGIIS website or web services</a:t>
            </a:r>
          </a:p>
          <a:p>
            <a:endParaRPr lang="en-US" dirty="0"/>
          </a:p>
        </p:txBody>
      </p:sp>
    </p:spTree>
    <p:extLst>
      <p:ext uri="{BB962C8B-B14F-4D97-AF65-F5344CB8AC3E}">
        <p14:creationId xmlns:p14="http://schemas.microsoft.com/office/powerpoint/2010/main" val="86515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03B61A-C6CE-289D-D2B8-1164BEC906F4}"/>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Entity Classifications</a:t>
            </a:r>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16</a:t>
            </a:fld>
            <a:endParaRPr lang="en-US" dirty="0"/>
          </a:p>
        </p:txBody>
      </p:sp>
      <p:sp>
        <p:nvSpPr>
          <p:cNvPr id="6" name="Rectangle 5"/>
          <p:cNvSpPr/>
          <p:nvPr/>
        </p:nvSpPr>
        <p:spPr>
          <a:xfrm>
            <a:off x="4356282" y="3794959"/>
            <a:ext cx="2514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Consumer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117" y="1550157"/>
            <a:ext cx="2932163" cy="2132482"/>
          </a:xfrm>
          <a:prstGeom prst="rect">
            <a:avLst/>
          </a:prstGeom>
        </p:spPr>
      </p:pic>
      <p:sp>
        <p:nvSpPr>
          <p:cNvPr id="8" name="Rectangle 7"/>
          <p:cNvSpPr/>
          <p:nvPr/>
        </p:nvSpPr>
        <p:spPr>
          <a:xfrm>
            <a:off x="7929898" y="3794959"/>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Location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6536" y="1527132"/>
            <a:ext cx="3074092" cy="2155507"/>
          </a:xfrm>
          <a:prstGeom prst="rect">
            <a:avLst/>
          </a:prstGeom>
        </p:spPr>
      </p:pic>
      <p:pic>
        <p:nvPicPr>
          <p:cNvPr id="11" name="Content Placeholder 10"/>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72391" y="1504106"/>
            <a:ext cx="2781300" cy="2155508"/>
          </a:xfrm>
        </p:spPr>
      </p:pic>
      <p:sp>
        <p:nvSpPr>
          <p:cNvPr id="12" name="Rectangle 11"/>
          <p:cNvSpPr/>
          <p:nvPr/>
        </p:nvSpPr>
        <p:spPr>
          <a:xfrm>
            <a:off x="905741" y="3794959"/>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Business</a:t>
            </a:r>
          </a:p>
        </p:txBody>
      </p:sp>
      <p:sp>
        <p:nvSpPr>
          <p:cNvPr id="5" name="TextBox 4">
            <a:extLst>
              <a:ext uri="{FF2B5EF4-FFF2-40B4-BE49-F238E27FC236}">
                <a16:creationId xmlns:a16="http://schemas.microsoft.com/office/drawing/2014/main" id="{433CEB3D-19A6-4404-F960-9A55839AD181}"/>
              </a:ext>
            </a:extLst>
          </p:cNvPr>
          <p:cNvSpPr txBox="1"/>
          <p:nvPr/>
        </p:nvSpPr>
        <p:spPr>
          <a:xfrm>
            <a:off x="772391" y="4599709"/>
            <a:ext cx="2781300" cy="1200329"/>
          </a:xfrm>
          <a:prstGeom prst="rect">
            <a:avLst/>
          </a:prstGeom>
          <a:noFill/>
        </p:spPr>
        <p:txBody>
          <a:bodyPr wrap="square" rtlCol="0">
            <a:spAutoFit/>
          </a:bodyPr>
          <a:lstStyle/>
          <a:p>
            <a:r>
              <a:rPr lang="en-US" dirty="0"/>
              <a:t>Engages in transactions related to products or services consumed by others.</a:t>
            </a:r>
          </a:p>
        </p:txBody>
      </p:sp>
      <p:sp>
        <p:nvSpPr>
          <p:cNvPr id="10" name="TextBox 9">
            <a:extLst>
              <a:ext uri="{FF2B5EF4-FFF2-40B4-BE49-F238E27FC236}">
                <a16:creationId xmlns:a16="http://schemas.microsoft.com/office/drawing/2014/main" id="{7DFE30BE-715F-167D-17D7-329A2DDCD4BA}"/>
              </a:ext>
            </a:extLst>
          </p:cNvPr>
          <p:cNvSpPr txBox="1"/>
          <p:nvPr/>
        </p:nvSpPr>
        <p:spPr>
          <a:xfrm>
            <a:off x="3876486" y="4645462"/>
            <a:ext cx="3474191" cy="646331"/>
          </a:xfrm>
          <a:prstGeom prst="rect">
            <a:avLst/>
          </a:prstGeom>
          <a:noFill/>
        </p:spPr>
        <p:txBody>
          <a:bodyPr wrap="square" rtlCol="0">
            <a:spAutoFit/>
          </a:bodyPr>
          <a:lstStyle/>
          <a:p>
            <a:r>
              <a:rPr lang="en-US" dirty="0"/>
              <a:t>Purchases and uses products or services.</a:t>
            </a:r>
          </a:p>
        </p:txBody>
      </p:sp>
      <p:sp>
        <p:nvSpPr>
          <p:cNvPr id="13" name="TextBox 12">
            <a:extLst>
              <a:ext uri="{FF2B5EF4-FFF2-40B4-BE49-F238E27FC236}">
                <a16:creationId xmlns:a16="http://schemas.microsoft.com/office/drawing/2014/main" id="{A735B44A-A570-B769-7074-A4D220D571C4}"/>
              </a:ext>
            </a:extLst>
          </p:cNvPr>
          <p:cNvSpPr txBox="1"/>
          <p:nvPr/>
        </p:nvSpPr>
        <p:spPr>
          <a:xfrm>
            <a:off x="7721117" y="4678315"/>
            <a:ext cx="3474191" cy="923330"/>
          </a:xfrm>
          <a:prstGeom prst="rect">
            <a:avLst/>
          </a:prstGeom>
          <a:noFill/>
        </p:spPr>
        <p:txBody>
          <a:bodyPr wrap="square" rtlCol="0">
            <a:spAutoFit/>
          </a:bodyPr>
          <a:lstStyle/>
          <a:p>
            <a:r>
              <a:rPr lang="en-US" dirty="0"/>
              <a:t>Physical place that can’t be identified as a Business or Consumer.</a:t>
            </a:r>
          </a:p>
        </p:txBody>
      </p:sp>
    </p:spTree>
    <p:extLst>
      <p:ext uri="{BB962C8B-B14F-4D97-AF65-F5344CB8AC3E}">
        <p14:creationId xmlns:p14="http://schemas.microsoft.com/office/powerpoint/2010/main" val="73234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E553EC-D9AF-A495-7772-68835620B4CB}"/>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Entity - Key Elements </a:t>
            </a:r>
          </a:p>
        </p:txBody>
      </p:sp>
      <p:sp>
        <p:nvSpPr>
          <p:cNvPr id="3" name="Content Placeholder 2"/>
          <p:cNvSpPr>
            <a:spLocks noGrp="1"/>
          </p:cNvSpPr>
          <p:nvPr>
            <p:ph idx="1"/>
          </p:nvPr>
        </p:nvSpPr>
        <p:spPr/>
        <p:txBody>
          <a:bodyPr>
            <a:normAutofit fontScale="92500" lnSpcReduction="20000"/>
          </a:bodyPr>
          <a:lstStyle/>
          <a:p>
            <a:r>
              <a:rPr lang="en-US" dirty="0"/>
              <a:t>13-Digit Global Location Number</a:t>
            </a:r>
          </a:p>
          <a:p>
            <a:r>
              <a:rPr lang="en-US" dirty="0"/>
              <a:t>Company Name / Grower Name</a:t>
            </a:r>
          </a:p>
          <a:p>
            <a:r>
              <a:rPr lang="en-US" dirty="0"/>
              <a:t>Doing Business as Name</a:t>
            </a:r>
          </a:p>
          <a:p>
            <a:r>
              <a:rPr lang="en-US" dirty="0"/>
              <a:t>Physical Address</a:t>
            </a:r>
          </a:p>
          <a:p>
            <a:r>
              <a:rPr lang="en-US" dirty="0"/>
              <a:t>Mailing Address</a:t>
            </a:r>
          </a:p>
          <a:p>
            <a:r>
              <a:rPr lang="en-US" dirty="0"/>
              <a:t>Phone Number</a:t>
            </a:r>
          </a:p>
          <a:p>
            <a:r>
              <a:rPr lang="en-US" dirty="0"/>
              <a:t>Latitude/Longitude</a:t>
            </a:r>
          </a:p>
          <a:p>
            <a:r>
              <a:rPr lang="en-US" dirty="0"/>
              <a:t>Entity Classification – Business, Consumer, Location</a:t>
            </a:r>
          </a:p>
          <a:p>
            <a:r>
              <a:rPr lang="en-US" dirty="0"/>
              <a:t>Business Status – Active/Inactive</a:t>
            </a:r>
          </a:p>
          <a:p>
            <a:r>
              <a:rPr lang="en-US" dirty="0"/>
              <a:t>Verification Status</a:t>
            </a: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17</a:t>
            </a:fld>
            <a:endParaRPr lang="en-US" dirty="0"/>
          </a:p>
        </p:txBody>
      </p:sp>
    </p:spTree>
    <p:extLst>
      <p:ext uri="{BB962C8B-B14F-4D97-AF65-F5344CB8AC3E}">
        <p14:creationId xmlns:p14="http://schemas.microsoft.com/office/powerpoint/2010/main" val="7480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7C9782-2D83-5E35-66AF-16E936041443}"/>
              </a:ext>
            </a:extLst>
          </p:cNvPr>
          <p:cNvSpPr/>
          <p:nvPr/>
        </p:nvSpPr>
        <p:spPr>
          <a:xfrm>
            <a:off x="10802125" y="5905966"/>
            <a:ext cx="1307431"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C150DD1-80CA-1A36-9CB1-720542426DEC}"/>
              </a:ext>
            </a:extLst>
          </p:cNvPr>
          <p:cNvSpPr/>
          <p:nvPr/>
        </p:nvSpPr>
        <p:spPr>
          <a:xfrm>
            <a:off x="368969" y="644198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Entity Basics</a:t>
            </a:r>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18</a:t>
            </a:fld>
            <a:endParaRPr lang="en-US" dirty="0"/>
          </a:p>
        </p:txBody>
      </p:sp>
      <p:pic>
        <p:nvPicPr>
          <p:cNvPr id="5" name="Picture 4">
            <a:extLst>
              <a:ext uri="{FF2B5EF4-FFF2-40B4-BE49-F238E27FC236}">
                <a16:creationId xmlns:a16="http://schemas.microsoft.com/office/drawing/2014/main" id="{E90484A8-49AF-A684-448C-DDCFD869B44C}"/>
              </a:ext>
            </a:extLst>
          </p:cNvPr>
          <p:cNvPicPr>
            <a:picLocks noChangeAspect="1"/>
          </p:cNvPicPr>
          <p:nvPr/>
        </p:nvPicPr>
        <p:blipFill>
          <a:blip r:embed="rId3"/>
          <a:stretch>
            <a:fillRect/>
          </a:stretch>
        </p:blipFill>
        <p:spPr>
          <a:xfrm>
            <a:off x="838200" y="1728574"/>
            <a:ext cx="7499684" cy="5201819"/>
          </a:xfrm>
          <a:prstGeom prst="rect">
            <a:avLst/>
          </a:prstGeom>
        </p:spPr>
      </p:pic>
      <p:sp>
        <p:nvSpPr>
          <p:cNvPr id="7" name="Content Placeholder 6">
            <a:extLst>
              <a:ext uri="{FF2B5EF4-FFF2-40B4-BE49-F238E27FC236}">
                <a16:creationId xmlns:a16="http://schemas.microsoft.com/office/drawing/2014/main" id="{FF11C9B9-0EC9-0FC7-C74F-8AB75C9A3469}"/>
              </a:ext>
            </a:extLst>
          </p:cNvPr>
          <p:cNvSpPr>
            <a:spLocks noGrp="1"/>
          </p:cNvSpPr>
          <p:nvPr>
            <p:ph idx="1"/>
          </p:nvPr>
        </p:nvSpPr>
        <p:spPr>
          <a:xfrm>
            <a:off x="368969" y="7059362"/>
            <a:ext cx="10515600" cy="4351338"/>
          </a:xfrm>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BF5A5E-1636-E14F-BE15-C61270463F74}"/>
              </a:ext>
            </a:extLst>
          </p:cNvPr>
          <p:cNvSpPr/>
          <p:nvPr/>
        </p:nvSpPr>
        <p:spPr>
          <a:xfrm>
            <a:off x="451413" y="6004462"/>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Entity Subsets</a:t>
            </a:r>
          </a:p>
        </p:txBody>
      </p:sp>
      <p:sp>
        <p:nvSpPr>
          <p:cNvPr id="113667" name="Rectangle 3"/>
          <p:cNvSpPr>
            <a:spLocks noGrp="1" noChangeArrowheads="1"/>
          </p:cNvSpPr>
          <p:nvPr>
            <p:ph sz="quarter" idx="1"/>
          </p:nvPr>
        </p:nvSpPr>
        <p:spPr/>
        <p:txBody>
          <a:bodyPr>
            <a:normAutofit fontScale="92500"/>
          </a:bodyPr>
          <a:lstStyle/>
          <a:p>
            <a:r>
              <a:rPr lang="en-US" sz="2600" dirty="0">
                <a:latin typeface="Calibri" pitchFamily="34" charset="0"/>
                <a:cs typeface="Calibri" pitchFamily="34" charset="0"/>
              </a:rPr>
              <a:t>A group of entities in AGIIS for which you have an interest or do business</a:t>
            </a:r>
          </a:p>
          <a:p>
            <a:r>
              <a:rPr lang="en-US" sz="2600" dirty="0">
                <a:latin typeface="Calibri" pitchFamily="34" charset="0"/>
                <a:cs typeface="Calibri" pitchFamily="34" charset="0"/>
              </a:rPr>
              <a:t>An entity subset is established by a subscriber linking their internal identifier or proprietary (prop) code to an AGIIS entity record’s GLN identifier</a:t>
            </a:r>
            <a:endParaRPr lang="en-US" dirty="0"/>
          </a:p>
          <a:p>
            <a:r>
              <a:rPr lang="en-US" sz="2600" dirty="0">
                <a:latin typeface="Calibri" pitchFamily="34" charset="0"/>
                <a:cs typeface="Calibri" pitchFamily="34" charset="0"/>
              </a:rPr>
              <a:t>Creating an entity subset indicates that you have an interest in specific entity records and identifiers</a:t>
            </a:r>
          </a:p>
          <a:p>
            <a:r>
              <a:rPr lang="en-US" sz="2600" dirty="0">
                <a:latin typeface="Calibri" pitchFamily="34" charset="0"/>
                <a:cs typeface="Calibri" pitchFamily="34" charset="0"/>
              </a:rPr>
              <a:t>You can only update a record if it is in your subset</a:t>
            </a:r>
          </a:p>
          <a:p>
            <a:r>
              <a:rPr lang="en-US" sz="2600" dirty="0">
                <a:latin typeface="Calibri" pitchFamily="34" charset="0"/>
                <a:cs typeface="Calibri" pitchFamily="34" charset="0"/>
              </a:rPr>
              <a:t>Once your entity subset is created, you can receive an Update Extract file that will provide changes that have been made to any entity record in your subset</a:t>
            </a:r>
          </a:p>
          <a:p>
            <a:r>
              <a:rPr lang="en-US" sz="2600" dirty="0">
                <a:latin typeface="Calibri" pitchFamily="34" charset="0"/>
                <a:cs typeface="Calibri" pitchFamily="34" charset="0"/>
              </a:rPr>
              <a:t>Must be an AGIIS Full Subscriber to maintain a subset.  Search/View subscribers can’t maintain a subset in AGIIS.</a:t>
            </a:r>
          </a:p>
          <a:p>
            <a:pPr marL="0" indent="0">
              <a:buNone/>
            </a:pPr>
            <a:endParaRPr lang="en-US" sz="2600" dirty="0">
              <a:latin typeface="Calibri" pitchFamily="34" charset="0"/>
              <a:cs typeface="Calibri" pitchFamily="34" charset="0"/>
            </a:endParaRPr>
          </a:p>
        </p:txBody>
      </p:sp>
    </p:spTree>
    <p:extLst>
      <p:ext uri="{BB962C8B-B14F-4D97-AF65-F5344CB8AC3E}">
        <p14:creationId xmlns:p14="http://schemas.microsoft.com/office/powerpoint/2010/main" val="81088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a:xfrm>
            <a:off x="2223738" y="402367"/>
            <a:ext cx="7744523" cy="1325563"/>
          </a:xfrm>
        </p:spPr>
        <p:txBody>
          <a:bodyPr/>
          <a:lstStyle/>
          <a:p>
            <a:pPr eaLnBrk="1" hangingPunct="1"/>
            <a:r>
              <a:rPr lang="en-US" altLang="en-US" dirty="0"/>
              <a:t>This Session Sponsored By</a:t>
            </a:r>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7EE14EAB-9FE0-8B49-A1F9-C8C59031031E}" type="slidenum">
              <a:rPr kumimoji="0" lang="en-US" altLang="en-US" sz="1600" b="1" i="0" u="none" strike="noStrike" kern="1200" cap="none" spc="0" normalizeH="0" baseline="0" noProof="0">
                <a:ln>
                  <a:noFill/>
                </a:ln>
                <a:solidFill>
                  <a:srgbClr val="306CB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altLang="en-US" sz="1600" b="1" i="0" u="none" strike="noStrike" kern="1200" cap="none" spc="0" normalizeH="0" baseline="0" noProof="0">
              <a:ln>
                <a:noFill/>
              </a:ln>
              <a:solidFill>
                <a:srgbClr val="306CB0"/>
              </a:solidFill>
              <a:effectLst/>
              <a:uLnTx/>
              <a:uFillTx/>
              <a:latin typeface="Arial" panose="020B0604020202020204" pitchFamily="34" charset="0"/>
              <a:ea typeface="+mn-ea"/>
              <a:cs typeface="+mn-cs"/>
            </a:endParaRPr>
          </a:p>
        </p:txBody>
      </p:sp>
      <p:pic>
        <p:nvPicPr>
          <p:cNvPr id="2" name="Picture 2">
            <a:extLst>
              <a:ext uri="{FF2B5EF4-FFF2-40B4-BE49-F238E27FC236}">
                <a16:creationId xmlns:a16="http://schemas.microsoft.com/office/drawing/2014/main" id="{44DCAB57-C6F4-685D-2BC4-FC28AC306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386" y="1970314"/>
            <a:ext cx="7104559" cy="3552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58F879-084A-68A8-D3B8-42EC258684D6}"/>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AGIIS Entity Process</a:t>
            </a:r>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20</a:t>
            </a:fld>
            <a:endParaRPr lang="en-US" dirty="0"/>
          </a:p>
        </p:txBody>
      </p:sp>
      <p:sp>
        <p:nvSpPr>
          <p:cNvPr id="6" name="Content Placeholder 5"/>
          <p:cNvSpPr>
            <a:spLocks noGrp="1"/>
          </p:cNvSpPr>
          <p:nvPr>
            <p:ph idx="1"/>
          </p:nvPr>
        </p:nvSpPr>
        <p:spPr>
          <a:xfrm>
            <a:off x="4419600" y="2971800"/>
            <a:ext cx="1059732" cy="102247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AGIIS</a:t>
            </a:r>
          </a:p>
        </p:txBody>
      </p:sp>
      <p:sp>
        <p:nvSpPr>
          <p:cNvPr id="8" name="Rounded Rectangle 7"/>
          <p:cNvSpPr/>
          <p:nvPr/>
        </p:nvSpPr>
        <p:spPr>
          <a:xfrm>
            <a:off x="6172200" y="4134846"/>
            <a:ext cx="1006720"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00"/>
                </a:solidFill>
              </a:rPr>
              <a:t>Subscriber 3</a:t>
            </a:r>
          </a:p>
          <a:p>
            <a:pPr algn="ctr"/>
            <a:r>
              <a:rPr lang="en-US" sz="1000" dirty="0">
                <a:solidFill>
                  <a:schemeClr val="bg1"/>
                </a:solidFill>
              </a:rPr>
              <a:t>Subset</a:t>
            </a:r>
          </a:p>
        </p:txBody>
      </p:sp>
      <p:sp>
        <p:nvSpPr>
          <p:cNvPr id="9" name="Rounded Rectangle 8"/>
          <p:cNvSpPr/>
          <p:nvPr/>
        </p:nvSpPr>
        <p:spPr>
          <a:xfrm>
            <a:off x="6172200" y="3167870"/>
            <a:ext cx="1006720"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00"/>
                </a:solidFill>
              </a:rPr>
              <a:t>Subscriber 2</a:t>
            </a:r>
          </a:p>
          <a:p>
            <a:pPr algn="ctr"/>
            <a:r>
              <a:rPr lang="en-US" sz="1000" dirty="0">
                <a:solidFill>
                  <a:schemeClr val="bg1"/>
                </a:solidFill>
              </a:rPr>
              <a:t>Subset</a:t>
            </a:r>
          </a:p>
        </p:txBody>
      </p:sp>
      <p:sp>
        <p:nvSpPr>
          <p:cNvPr id="10" name="Rounded Rectangle 9"/>
          <p:cNvSpPr/>
          <p:nvPr/>
        </p:nvSpPr>
        <p:spPr>
          <a:xfrm>
            <a:off x="6172200" y="2132283"/>
            <a:ext cx="999396"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00"/>
                </a:solidFill>
              </a:rPr>
              <a:t>Subscriber 1</a:t>
            </a:r>
          </a:p>
          <a:p>
            <a:pPr algn="ctr"/>
            <a:r>
              <a:rPr lang="en-US" sz="1000" dirty="0">
                <a:solidFill>
                  <a:schemeClr val="bg1"/>
                </a:solidFill>
              </a:rPr>
              <a:t>Subset</a:t>
            </a:r>
          </a:p>
        </p:txBody>
      </p:sp>
      <p:sp>
        <p:nvSpPr>
          <p:cNvPr id="11" name="Rounded Rectangle 10"/>
          <p:cNvSpPr/>
          <p:nvPr/>
        </p:nvSpPr>
        <p:spPr>
          <a:xfrm>
            <a:off x="6172200" y="5101823"/>
            <a:ext cx="1006720"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00"/>
                </a:solidFill>
              </a:rPr>
              <a:t>Subscriber 4</a:t>
            </a:r>
          </a:p>
          <a:p>
            <a:pPr algn="ctr"/>
            <a:r>
              <a:rPr lang="en-US" sz="1000" dirty="0">
                <a:solidFill>
                  <a:schemeClr val="bg1"/>
                </a:solidFill>
              </a:rPr>
              <a:t>Subset</a:t>
            </a:r>
          </a:p>
        </p:txBody>
      </p:sp>
      <p:sp>
        <p:nvSpPr>
          <p:cNvPr id="16" name="Rounded Rectangle 15"/>
          <p:cNvSpPr/>
          <p:nvPr/>
        </p:nvSpPr>
        <p:spPr>
          <a:xfrm>
            <a:off x="1540042" y="3105488"/>
            <a:ext cx="1169573"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00"/>
                </a:solidFill>
              </a:rPr>
              <a:t>Subscriber 2</a:t>
            </a:r>
          </a:p>
          <a:p>
            <a:pPr algn="ctr"/>
            <a:r>
              <a:rPr lang="en-US" sz="1000" dirty="0">
                <a:solidFill>
                  <a:schemeClr val="bg1"/>
                </a:solidFill>
              </a:rPr>
              <a:t>AGIIS Website </a:t>
            </a:r>
          </a:p>
          <a:p>
            <a:pPr algn="ctr"/>
            <a:r>
              <a:rPr lang="en-US" sz="1000" dirty="0">
                <a:solidFill>
                  <a:schemeClr val="bg1"/>
                </a:solidFill>
              </a:rPr>
              <a:t>Add/Update</a:t>
            </a:r>
          </a:p>
        </p:txBody>
      </p:sp>
      <p:sp>
        <p:nvSpPr>
          <p:cNvPr id="17" name="Rounded Rectangle 16"/>
          <p:cNvSpPr/>
          <p:nvPr/>
        </p:nvSpPr>
        <p:spPr>
          <a:xfrm>
            <a:off x="1540042" y="4201418"/>
            <a:ext cx="1232884" cy="732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00"/>
                </a:solidFill>
              </a:rPr>
              <a:t>Subscriber 3</a:t>
            </a:r>
          </a:p>
          <a:p>
            <a:pPr algn="ctr"/>
            <a:r>
              <a:rPr lang="en-US" sz="1000" dirty="0">
                <a:solidFill>
                  <a:schemeClr val="bg1"/>
                </a:solidFill>
              </a:rPr>
              <a:t>AGIIS Web Service</a:t>
            </a:r>
          </a:p>
          <a:p>
            <a:pPr algn="ctr"/>
            <a:r>
              <a:rPr lang="en-US" sz="1000" dirty="0">
                <a:solidFill>
                  <a:schemeClr val="bg1"/>
                </a:solidFill>
              </a:rPr>
              <a:t>Add/Update</a:t>
            </a:r>
          </a:p>
        </p:txBody>
      </p:sp>
      <p:sp>
        <p:nvSpPr>
          <p:cNvPr id="18" name="Flowchart: Document 17"/>
          <p:cNvSpPr/>
          <p:nvPr/>
        </p:nvSpPr>
        <p:spPr>
          <a:xfrm>
            <a:off x="8127756" y="2176508"/>
            <a:ext cx="1133954" cy="68834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00"/>
                </a:solidFill>
              </a:rPr>
              <a:t>Subscriber 1 </a:t>
            </a:r>
            <a:r>
              <a:rPr lang="en-US" sz="1000" dirty="0">
                <a:solidFill>
                  <a:schemeClr val="bg1"/>
                </a:solidFill>
              </a:rPr>
              <a:t>GLN Update Extract</a:t>
            </a:r>
          </a:p>
        </p:txBody>
      </p:sp>
      <p:sp>
        <p:nvSpPr>
          <p:cNvPr id="19" name="Flowchart: Document 18"/>
          <p:cNvSpPr/>
          <p:nvPr/>
        </p:nvSpPr>
        <p:spPr>
          <a:xfrm>
            <a:off x="8127755" y="3148471"/>
            <a:ext cx="1136887" cy="68834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00"/>
                </a:solidFill>
              </a:rPr>
              <a:t>Subscriber 2</a:t>
            </a:r>
            <a:r>
              <a:rPr lang="en-US" sz="1000" dirty="0">
                <a:solidFill>
                  <a:schemeClr val="bg1"/>
                </a:solidFill>
              </a:rPr>
              <a:t> GLN Update Extract</a:t>
            </a:r>
          </a:p>
        </p:txBody>
      </p:sp>
      <p:sp>
        <p:nvSpPr>
          <p:cNvPr id="20" name="Flowchart: Document 19"/>
          <p:cNvSpPr/>
          <p:nvPr/>
        </p:nvSpPr>
        <p:spPr>
          <a:xfrm>
            <a:off x="8159995" y="4179072"/>
            <a:ext cx="1101715" cy="68834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00"/>
                </a:solidFill>
              </a:rPr>
              <a:t>Subscriber 3</a:t>
            </a:r>
            <a:r>
              <a:rPr lang="en-US" sz="1000" dirty="0">
                <a:solidFill>
                  <a:schemeClr val="bg1"/>
                </a:solidFill>
              </a:rPr>
              <a:t> GLN Update Extract</a:t>
            </a:r>
          </a:p>
        </p:txBody>
      </p:sp>
      <p:sp>
        <p:nvSpPr>
          <p:cNvPr id="21" name="Flowchart: Document 20"/>
          <p:cNvSpPr/>
          <p:nvPr/>
        </p:nvSpPr>
        <p:spPr>
          <a:xfrm>
            <a:off x="8127756" y="5146048"/>
            <a:ext cx="1146413" cy="68834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00"/>
                </a:solidFill>
              </a:rPr>
              <a:t>Subscriber 4</a:t>
            </a:r>
            <a:r>
              <a:rPr lang="en-US" sz="1000" dirty="0">
                <a:solidFill>
                  <a:schemeClr val="bg1"/>
                </a:solidFill>
              </a:rPr>
              <a:t> Update Extract</a:t>
            </a:r>
          </a:p>
        </p:txBody>
      </p:sp>
      <p:cxnSp>
        <p:nvCxnSpPr>
          <p:cNvPr id="22" name="Straight Arrow Connector 21"/>
          <p:cNvCxnSpPr>
            <a:cxnSpLocks/>
            <a:stCxn id="16" idx="3"/>
          </p:cNvCxnSpPr>
          <p:nvPr/>
        </p:nvCxnSpPr>
        <p:spPr>
          <a:xfrm>
            <a:off x="2709615" y="3471776"/>
            <a:ext cx="643187" cy="274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2863557" y="2553295"/>
            <a:ext cx="422567" cy="473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2756634" y="4178286"/>
            <a:ext cx="606636" cy="311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endCxn id="10" idx="1"/>
          </p:cNvCxnSpPr>
          <p:nvPr/>
        </p:nvCxnSpPr>
        <p:spPr>
          <a:xfrm flipV="1">
            <a:off x="5486400" y="2498571"/>
            <a:ext cx="685800" cy="849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endCxn id="9" idx="1"/>
          </p:cNvCxnSpPr>
          <p:nvPr/>
        </p:nvCxnSpPr>
        <p:spPr>
          <a:xfrm flipV="1">
            <a:off x="5479332" y="3534158"/>
            <a:ext cx="692868" cy="90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493469" y="3877525"/>
            <a:ext cx="656147" cy="601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1" idx="1"/>
          </p:cNvCxnSpPr>
          <p:nvPr/>
        </p:nvCxnSpPr>
        <p:spPr>
          <a:xfrm>
            <a:off x="5218623" y="4038602"/>
            <a:ext cx="953579" cy="1429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endCxn id="18" idx="1"/>
          </p:cNvCxnSpPr>
          <p:nvPr/>
        </p:nvCxnSpPr>
        <p:spPr>
          <a:xfrm flipV="1">
            <a:off x="7188446" y="2520683"/>
            <a:ext cx="939310" cy="36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a:endCxn id="19" idx="1"/>
          </p:cNvCxnSpPr>
          <p:nvPr/>
        </p:nvCxnSpPr>
        <p:spPr>
          <a:xfrm flipV="1">
            <a:off x="7178920" y="3492646"/>
            <a:ext cx="948835" cy="67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endCxn id="20" idx="1"/>
          </p:cNvCxnSpPr>
          <p:nvPr/>
        </p:nvCxnSpPr>
        <p:spPr>
          <a:xfrm>
            <a:off x="7211159" y="4501131"/>
            <a:ext cx="948836" cy="22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193207" y="5408565"/>
            <a:ext cx="939311" cy="36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Bevel 47"/>
          <p:cNvSpPr/>
          <p:nvPr/>
        </p:nvSpPr>
        <p:spPr>
          <a:xfrm>
            <a:off x="3318363" y="2223619"/>
            <a:ext cx="893540" cy="271037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Business</a:t>
            </a:r>
          </a:p>
          <a:p>
            <a:pPr algn="ctr"/>
            <a:r>
              <a:rPr lang="en-US" sz="800" dirty="0">
                <a:solidFill>
                  <a:schemeClr val="bg1"/>
                </a:solidFill>
              </a:rPr>
              <a:t>Rule</a:t>
            </a:r>
          </a:p>
          <a:p>
            <a:pPr algn="ctr"/>
            <a:r>
              <a:rPr lang="en-US" sz="800" dirty="0">
                <a:solidFill>
                  <a:schemeClr val="bg1"/>
                </a:solidFill>
              </a:rPr>
              <a:t>Layer</a:t>
            </a:r>
          </a:p>
        </p:txBody>
      </p:sp>
      <p:sp>
        <p:nvSpPr>
          <p:cNvPr id="49" name="TextBox 48"/>
          <p:cNvSpPr txBox="1"/>
          <p:nvPr/>
        </p:nvSpPr>
        <p:spPr>
          <a:xfrm>
            <a:off x="1688541" y="1504725"/>
            <a:ext cx="1084385" cy="369332"/>
          </a:xfrm>
          <a:prstGeom prst="rect">
            <a:avLst/>
          </a:prstGeom>
          <a:noFill/>
        </p:spPr>
        <p:txBody>
          <a:bodyPr wrap="square" rtlCol="0">
            <a:spAutoFit/>
          </a:bodyPr>
          <a:lstStyle/>
          <a:p>
            <a:r>
              <a:rPr lang="en-US" dirty="0"/>
              <a:t>Imports</a:t>
            </a:r>
          </a:p>
        </p:txBody>
      </p:sp>
      <p:sp>
        <p:nvSpPr>
          <p:cNvPr id="50" name="Rectangle 49"/>
          <p:cNvSpPr/>
          <p:nvPr/>
        </p:nvSpPr>
        <p:spPr>
          <a:xfrm>
            <a:off x="5951660" y="1447544"/>
            <a:ext cx="1447800" cy="646331"/>
          </a:xfrm>
          <a:prstGeom prst="rect">
            <a:avLst/>
          </a:prstGeom>
        </p:spPr>
        <p:txBody>
          <a:bodyPr wrap="square">
            <a:spAutoFit/>
          </a:bodyPr>
          <a:lstStyle/>
          <a:p>
            <a:pPr algn="ctr"/>
            <a:r>
              <a:rPr lang="en-US" dirty="0"/>
              <a:t>Subscriber Subsets</a:t>
            </a:r>
          </a:p>
        </p:txBody>
      </p:sp>
      <p:sp>
        <p:nvSpPr>
          <p:cNvPr id="51" name="Rectangle 50"/>
          <p:cNvSpPr/>
          <p:nvPr/>
        </p:nvSpPr>
        <p:spPr>
          <a:xfrm>
            <a:off x="9429878" y="1414062"/>
            <a:ext cx="1136887" cy="646331"/>
          </a:xfrm>
          <a:prstGeom prst="rect">
            <a:avLst/>
          </a:prstGeom>
        </p:spPr>
        <p:txBody>
          <a:bodyPr wrap="square">
            <a:spAutoFit/>
          </a:bodyPr>
          <a:lstStyle/>
          <a:p>
            <a:pPr algn="ctr"/>
            <a:r>
              <a:rPr lang="en-US" dirty="0"/>
              <a:t>Internal </a:t>
            </a:r>
          </a:p>
          <a:p>
            <a:pPr algn="ctr"/>
            <a:r>
              <a:rPr lang="en-US" dirty="0"/>
              <a:t>Systems</a:t>
            </a:r>
          </a:p>
        </p:txBody>
      </p:sp>
      <p:sp>
        <p:nvSpPr>
          <p:cNvPr id="52" name="Content Placeholder 5"/>
          <p:cNvSpPr txBox="1">
            <a:spLocks/>
          </p:cNvSpPr>
          <p:nvPr/>
        </p:nvSpPr>
        <p:spPr>
          <a:xfrm>
            <a:off x="9656151" y="2147934"/>
            <a:ext cx="1133954" cy="6215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900" dirty="0">
                <a:solidFill>
                  <a:srgbClr val="FFFF00"/>
                </a:solidFill>
              </a:rPr>
              <a:t>Subscriber 1 </a:t>
            </a:r>
            <a:r>
              <a:rPr lang="en-US" sz="900" dirty="0">
                <a:solidFill>
                  <a:schemeClr val="bg1"/>
                </a:solidFill>
              </a:rPr>
              <a:t>DB</a:t>
            </a:r>
          </a:p>
        </p:txBody>
      </p:sp>
      <p:sp>
        <p:nvSpPr>
          <p:cNvPr id="53" name="Content Placeholder 5"/>
          <p:cNvSpPr txBox="1">
            <a:spLocks/>
          </p:cNvSpPr>
          <p:nvPr/>
        </p:nvSpPr>
        <p:spPr>
          <a:xfrm>
            <a:off x="9653220" y="3136678"/>
            <a:ext cx="1136886" cy="6215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900" dirty="0">
                <a:solidFill>
                  <a:srgbClr val="FFFF00"/>
                </a:solidFill>
              </a:rPr>
              <a:t>Subscriber 2 </a:t>
            </a:r>
            <a:r>
              <a:rPr lang="en-US" sz="900" dirty="0">
                <a:solidFill>
                  <a:schemeClr val="bg1"/>
                </a:solidFill>
              </a:rPr>
              <a:t>DB</a:t>
            </a:r>
          </a:p>
        </p:txBody>
      </p:sp>
      <p:sp>
        <p:nvSpPr>
          <p:cNvPr id="54" name="Content Placeholder 5"/>
          <p:cNvSpPr txBox="1">
            <a:spLocks/>
          </p:cNvSpPr>
          <p:nvPr/>
        </p:nvSpPr>
        <p:spPr>
          <a:xfrm>
            <a:off x="9626110" y="4201418"/>
            <a:ext cx="1163995" cy="6215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900" dirty="0" err="1">
                <a:solidFill>
                  <a:srgbClr val="FFFF00"/>
                </a:solidFill>
              </a:rPr>
              <a:t>Suscriber</a:t>
            </a:r>
            <a:r>
              <a:rPr lang="en-US" sz="900" dirty="0">
                <a:solidFill>
                  <a:srgbClr val="FFFF00"/>
                </a:solidFill>
              </a:rPr>
              <a:t> 3  </a:t>
            </a:r>
            <a:r>
              <a:rPr lang="en-US" sz="900" dirty="0">
                <a:solidFill>
                  <a:schemeClr val="bg1"/>
                </a:solidFill>
              </a:rPr>
              <a:t>DB</a:t>
            </a:r>
          </a:p>
        </p:txBody>
      </p:sp>
      <p:sp>
        <p:nvSpPr>
          <p:cNvPr id="55" name="Content Placeholder 5"/>
          <p:cNvSpPr txBox="1">
            <a:spLocks/>
          </p:cNvSpPr>
          <p:nvPr/>
        </p:nvSpPr>
        <p:spPr>
          <a:xfrm>
            <a:off x="9626111" y="5097795"/>
            <a:ext cx="1163994" cy="62154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900" dirty="0">
                <a:solidFill>
                  <a:srgbClr val="FFFF00"/>
                </a:solidFill>
              </a:rPr>
              <a:t>Subscriber 4 </a:t>
            </a:r>
            <a:r>
              <a:rPr lang="en-US" sz="900" dirty="0">
                <a:solidFill>
                  <a:schemeClr val="bg1"/>
                </a:solidFill>
              </a:rPr>
              <a:t>DB</a:t>
            </a:r>
          </a:p>
        </p:txBody>
      </p:sp>
      <p:cxnSp>
        <p:nvCxnSpPr>
          <p:cNvPr id="56" name="Straight Arrow Connector 55"/>
          <p:cNvCxnSpPr>
            <a:cxnSpLocks/>
            <a:endCxn id="54" idx="2"/>
          </p:cNvCxnSpPr>
          <p:nvPr/>
        </p:nvCxnSpPr>
        <p:spPr>
          <a:xfrm>
            <a:off x="9163051" y="4512189"/>
            <a:ext cx="46305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9163051" y="5400445"/>
            <a:ext cx="46306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9176240" y="3482985"/>
            <a:ext cx="46306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176240" y="2538945"/>
            <a:ext cx="46306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137282" y="1455375"/>
            <a:ext cx="1136887" cy="369332"/>
          </a:xfrm>
          <a:prstGeom prst="rect">
            <a:avLst/>
          </a:prstGeom>
        </p:spPr>
        <p:txBody>
          <a:bodyPr wrap="square">
            <a:spAutoFit/>
          </a:bodyPr>
          <a:lstStyle/>
          <a:p>
            <a:pPr algn="ctr"/>
            <a:r>
              <a:rPr lang="en-US" dirty="0"/>
              <a:t>Extracts</a:t>
            </a:r>
          </a:p>
        </p:txBody>
      </p:sp>
      <p:cxnSp>
        <p:nvCxnSpPr>
          <p:cNvPr id="25" name="Straight Arrow Connector 24">
            <a:extLst>
              <a:ext uri="{FF2B5EF4-FFF2-40B4-BE49-F238E27FC236}">
                <a16:creationId xmlns:a16="http://schemas.microsoft.com/office/drawing/2014/main" id="{444F910F-49E9-A35E-CC83-8E9E45036059}"/>
              </a:ext>
            </a:extLst>
          </p:cNvPr>
          <p:cNvCxnSpPr>
            <a:stCxn id="48" idx="0"/>
          </p:cNvCxnSpPr>
          <p:nvPr/>
        </p:nvCxnSpPr>
        <p:spPr>
          <a:xfrm>
            <a:off x="4211903" y="3578806"/>
            <a:ext cx="207697" cy="45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Flowchart: Alternate Process 4">
            <a:extLst>
              <a:ext uri="{FF2B5EF4-FFF2-40B4-BE49-F238E27FC236}">
                <a16:creationId xmlns:a16="http://schemas.microsoft.com/office/drawing/2014/main" id="{5DDCE061-7FAC-D858-E9EC-91E8EC9B86BD}"/>
              </a:ext>
            </a:extLst>
          </p:cNvPr>
          <p:cNvSpPr/>
          <p:nvPr/>
        </p:nvSpPr>
        <p:spPr>
          <a:xfrm>
            <a:off x="1543278" y="2223619"/>
            <a:ext cx="1320278" cy="61264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FFF00"/>
                </a:solidFill>
              </a:rPr>
              <a:t>Subscriber 1</a:t>
            </a:r>
          </a:p>
          <a:p>
            <a:pPr algn="ctr"/>
            <a:r>
              <a:rPr lang="en-US" sz="1050" dirty="0"/>
              <a:t>Bulk File Upload</a:t>
            </a:r>
          </a:p>
          <a:p>
            <a:pPr algn="ctr"/>
            <a:r>
              <a:rPr lang="en-US" sz="1050" dirty="0"/>
              <a:t>Add/Update</a:t>
            </a:r>
          </a:p>
        </p:txBody>
      </p:sp>
    </p:spTree>
    <p:extLst>
      <p:ext uri="{BB962C8B-B14F-4D97-AF65-F5344CB8AC3E}">
        <p14:creationId xmlns:p14="http://schemas.microsoft.com/office/powerpoint/2010/main" val="352607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DA097E-0D94-9B0B-E294-4552BD1E8351}"/>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AGIIS PRODUCTS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600201"/>
            <a:ext cx="2762251" cy="1657351"/>
          </a:xfrm>
        </p:spPr>
      </p:pic>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21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457" y="4095751"/>
            <a:ext cx="2667000" cy="1714500"/>
          </a:xfrm>
          <a:prstGeom prst="rect">
            <a:avLst/>
          </a:prstGeom>
        </p:spPr>
      </p:pic>
      <p:sp>
        <p:nvSpPr>
          <p:cNvPr id="9" name="Rectangle 8"/>
          <p:cNvSpPr/>
          <p:nvPr/>
        </p:nvSpPr>
        <p:spPr>
          <a:xfrm>
            <a:off x="2209800" y="3429000"/>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Crop Protection</a:t>
            </a:r>
          </a:p>
        </p:txBody>
      </p:sp>
      <p:sp>
        <p:nvSpPr>
          <p:cNvPr id="10" name="Rectangle 9"/>
          <p:cNvSpPr/>
          <p:nvPr/>
        </p:nvSpPr>
        <p:spPr>
          <a:xfrm>
            <a:off x="2318657" y="5943600"/>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Crop Nutrient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637" y="2400300"/>
            <a:ext cx="3111500" cy="2362200"/>
          </a:xfrm>
          <a:prstGeom prst="rect">
            <a:avLst/>
          </a:prstGeom>
        </p:spPr>
      </p:pic>
      <p:sp>
        <p:nvSpPr>
          <p:cNvPr id="12" name="Rectangle 11"/>
          <p:cNvSpPr/>
          <p:nvPr/>
        </p:nvSpPr>
        <p:spPr>
          <a:xfrm>
            <a:off x="6477000" y="4953000"/>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Seed</a:t>
            </a:r>
          </a:p>
        </p:txBody>
      </p:sp>
    </p:spTree>
    <p:extLst>
      <p:ext uri="{BB962C8B-B14F-4D97-AF65-F5344CB8AC3E}">
        <p14:creationId xmlns:p14="http://schemas.microsoft.com/office/powerpoint/2010/main" val="98754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5F0628-11FB-B894-E0B5-63CFF3A9CD2A}"/>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Seed Product Data - Key Elements</a:t>
            </a:r>
          </a:p>
        </p:txBody>
      </p:sp>
      <p:sp>
        <p:nvSpPr>
          <p:cNvPr id="3" name="Content Placeholder 2"/>
          <p:cNvSpPr>
            <a:spLocks noGrp="1"/>
          </p:cNvSpPr>
          <p:nvPr>
            <p:ph idx="1"/>
          </p:nvPr>
        </p:nvSpPr>
        <p:spPr/>
        <p:txBody>
          <a:bodyPr>
            <a:normAutofit fontScale="92500" lnSpcReduction="20000"/>
          </a:bodyPr>
          <a:lstStyle/>
          <a:p>
            <a:r>
              <a:rPr lang="en-US" dirty="0"/>
              <a:t>Global Trade Item Number</a:t>
            </a:r>
          </a:p>
          <a:p>
            <a:r>
              <a:rPr lang="en-US" dirty="0"/>
              <a:t>Product Category (Chemical, Feed, Fertilizer, Seed, Other)</a:t>
            </a:r>
          </a:p>
          <a:p>
            <a:r>
              <a:rPr lang="en-US" dirty="0"/>
              <a:t>Product Name</a:t>
            </a:r>
          </a:p>
          <a:p>
            <a:r>
              <a:rPr lang="en-US" dirty="0"/>
              <a:t>Brand</a:t>
            </a:r>
          </a:p>
          <a:p>
            <a:r>
              <a:rPr lang="en-US" dirty="0"/>
              <a:t>Crop</a:t>
            </a:r>
          </a:p>
          <a:p>
            <a:r>
              <a:rPr lang="en-US" dirty="0"/>
              <a:t>Variety/Hybrid</a:t>
            </a:r>
          </a:p>
          <a:p>
            <a:r>
              <a:rPr lang="en-US" dirty="0"/>
              <a:t>Maturity/Zone</a:t>
            </a:r>
          </a:p>
          <a:p>
            <a:r>
              <a:rPr lang="en-US" dirty="0"/>
              <a:t>Seed Size</a:t>
            </a:r>
          </a:p>
          <a:p>
            <a:r>
              <a:rPr lang="en-US" dirty="0"/>
              <a:t>Status – Active/Inactive</a:t>
            </a:r>
          </a:p>
          <a:p>
            <a:r>
              <a:rPr lang="en-US" dirty="0"/>
              <a:t>Units of Measure</a:t>
            </a:r>
          </a:p>
          <a:p>
            <a:endParaRPr lang="en-US" dirty="0"/>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22</a:t>
            </a:fld>
            <a:endParaRPr lang="en-US" dirty="0"/>
          </a:p>
        </p:txBody>
      </p:sp>
    </p:spTree>
    <p:extLst>
      <p:ext uri="{BB962C8B-B14F-4D97-AF65-F5344CB8AC3E}">
        <p14:creationId xmlns:p14="http://schemas.microsoft.com/office/powerpoint/2010/main" val="100692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94DE94-3983-12DF-4693-79ACBFA85B0E}"/>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34B70-9242-6526-D5E4-9A1D454CA0BF}"/>
              </a:ext>
            </a:extLst>
          </p:cNvPr>
          <p:cNvSpPr>
            <a:spLocks noGrp="1"/>
          </p:cNvSpPr>
          <p:nvPr>
            <p:ph type="title"/>
          </p:nvPr>
        </p:nvSpPr>
        <p:spPr>
          <a:xfrm>
            <a:off x="838200" y="365125"/>
            <a:ext cx="2819400" cy="1325563"/>
          </a:xfrm>
        </p:spPr>
        <p:txBody>
          <a:bodyPr/>
          <a:lstStyle/>
          <a:p>
            <a:r>
              <a:rPr lang="en-US" dirty="0"/>
              <a:t>Product Basics</a:t>
            </a:r>
          </a:p>
        </p:txBody>
      </p:sp>
      <p:pic>
        <p:nvPicPr>
          <p:cNvPr id="6" name="Content Placeholder 5">
            <a:extLst>
              <a:ext uri="{FF2B5EF4-FFF2-40B4-BE49-F238E27FC236}">
                <a16:creationId xmlns:a16="http://schemas.microsoft.com/office/drawing/2014/main" id="{173C115B-312E-5F4C-3A1C-78D32E42BCE0}"/>
              </a:ext>
            </a:extLst>
          </p:cNvPr>
          <p:cNvPicPr>
            <a:picLocks noGrp="1" noChangeAspect="1"/>
          </p:cNvPicPr>
          <p:nvPr>
            <p:ph idx="1"/>
          </p:nvPr>
        </p:nvPicPr>
        <p:blipFill>
          <a:blip r:embed="rId2"/>
          <a:stretch>
            <a:fillRect/>
          </a:stretch>
        </p:blipFill>
        <p:spPr>
          <a:xfrm>
            <a:off x="3945836" y="663551"/>
            <a:ext cx="7138618" cy="6563221"/>
          </a:xfrm>
        </p:spPr>
      </p:pic>
      <p:sp>
        <p:nvSpPr>
          <p:cNvPr id="4" name="Slide Number Placeholder 3">
            <a:extLst>
              <a:ext uri="{FF2B5EF4-FFF2-40B4-BE49-F238E27FC236}">
                <a16:creationId xmlns:a16="http://schemas.microsoft.com/office/drawing/2014/main" id="{71E1108D-1ADC-02EA-4E5D-C070D5E04200}"/>
              </a:ext>
            </a:extLst>
          </p:cNvPr>
          <p:cNvSpPr>
            <a:spLocks noGrp="1"/>
          </p:cNvSpPr>
          <p:nvPr>
            <p:ph type="sldNum" sz="quarter" idx="10"/>
          </p:nvPr>
        </p:nvSpPr>
        <p:spPr/>
        <p:txBody>
          <a:bodyPr/>
          <a:lstStyle/>
          <a:p>
            <a:pPr>
              <a:defRPr/>
            </a:pPr>
            <a:fld id="{CB5ADD08-3A34-9040-B625-37794D4BA412}" type="slidenum">
              <a:rPr lang="en-US" smtClean="0"/>
              <a:pPr>
                <a:defRPr/>
              </a:pPr>
              <a:t>23</a:t>
            </a:fld>
            <a:endParaRPr lang="en-US" dirty="0"/>
          </a:p>
        </p:txBody>
      </p:sp>
      <p:sp>
        <p:nvSpPr>
          <p:cNvPr id="7" name="Arrow: Right 6">
            <a:extLst>
              <a:ext uri="{FF2B5EF4-FFF2-40B4-BE49-F238E27FC236}">
                <a16:creationId xmlns:a16="http://schemas.microsoft.com/office/drawing/2014/main" id="{431E665A-F448-FD74-839D-9DAEE8606322}"/>
              </a:ext>
            </a:extLst>
          </p:cNvPr>
          <p:cNvSpPr/>
          <p:nvPr/>
        </p:nvSpPr>
        <p:spPr>
          <a:xfrm>
            <a:off x="4076626" y="2652984"/>
            <a:ext cx="1203158" cy="2767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02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C9E54-BEBF-7F26-67BC-33FFFF57404B}"/>
              </a:ext>
            </a:extLst>
          </p:cNvPr>
          <p:cNvSpPr>
            <a:spLocks noGrp="1"/>
          </p:cNvSpPr>
          <p:nvPr>
            <p:ph type="title"/>
          </p:nvPr>
        </p:nvSpPr>
        <p:spPr/>
        <p:txBody>
          <a:bodyPr/>
          <a:lstStyle/>
          <a:p>
            <a:r>
              <a:rPr lang="en-US" dirty="0"/>
              <a:t>Product Process</a:t>
            </a:r>
          </a:p>
        </p:txBody>
      </p:sp>
      <p:sp>
        <p:nvSpPr>
          <p:cNvPr id="6" name="Content Placeholder 5">
            <a:extLst>
              <a:ext uri="{FF2B5EF4-FFF2-40B4-BE49-F238E27FC236}">
                <a16:creationId xmlns:a16="http://schemas.microsoft.com/office/drawing/2014/main" id="{F4EE77DB-4A4B-70A4-DFE6-2F05111294E4}"/>
              </a:ext>
            </a:extLst>
          </p:cNvPr>
          <p:cNvSpPr>
            <a:spLocks noGrp="1"/>
          </p:cNvSpPr>
          <p:nvPr>
            <p:ph idx="1"/>
          </p:nvPr>
        </p:nvSpPr>
        <p:spPr>
          <a:xfrm>
            <a:off x="838200" y="1649730"/>
            <a:ext cx="10515600" cy="4351338"/>
          </a:xfrm>
        </p:spPr>
        <p:txBody>
          <a:bodyPr/>
          <a:lstStyle/>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A970900-7BE9-5040-76C9-FC516300A2CF}"/>
              </a:ext>
            </a:extLst>
          </p:cNvPr>
          <p:cNvSpPr>
            <a:spLocks noGrp="1"/>
          </p:cNvSpPr>
          <p:nvPr>
            <p:ph type="sldNum" sz="quarter" idx="10"/>
          </p:nvPr>
        </p:nvSpPr>
        <p:spPr/>
        <p:txBody>
          <a:bodyPr/>
          <a:lstStyle/>
          <a:p>
            <a:pPr>
              <a:defRPr/>
            </a:pPr>
            <a:fld id="{112A6CD4-836E-2F47-BEB5-834AE4574C65}" type="slidenum">
              <a:rPr lang="en-US" smtClean="0"/>
              <a:pPr>
                <a:defRPr/>
              </a:pPr>
              <a:t>24</a:t>
            </a:fld>
            <a:endParaRPr lang="en-US" dirty="0"/>
          </a:p>
        </p:txBody>
      </p:sp>
      <p:sp>
        <p:nvSpPr>
          <p:cNvPr id="7" name="Flowchart: Alternate Process 6">
            <a:extLst>
              <a:ext uri="{FF2B5EF4-FFF2-40B4-BE49-F238E27FC236}">
                <a16:creationId xmlns:a16="http://schemas.microsoft.com/office/drawing/2014/main" id="{8C9A37B0-24E8-E353-303B-72593E719B27}"/>
              </a:ext>
            </a:extLst>
          </p:cNvPr>
          <p:cNvSpPr/>
          <p:nvPr/>
        </p:nvSpPr>
        <p:spPr>
          <a:xfrm>
            <a:off x="635511" y="2328230"/>
            <a:ext cx="1494018" cy="50260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Subscriber 1 Loads Products</a:t>
            </a:r>
          </a:p>
        </p:txBody>
      </p:sp>
      <p:sp>
        <p:nvSpPr>
          <p:cNvPr id="8" name="Flowchart: Alternate Process 7">
            <a:extLst>
              <a:ext uri="{FF2B5EF4-FFF2-40B4-BE49-F238E27FC236}">
                <a16:creationId xmlns:a16="http://schemas.microsoft.com/office/drawing/2014/main" id="{23B1C922-2FB7-9F4D-F21A-ED2E433B7BAD}"/>
              </a:ext>
            </a:extLst>
          </p:cNvPr>
          <p:cNvSpPr/>
          <p:nvPr/>
        </p:nvSpPr>
        <p:spPr>
          <a:xfrm>
            <a:off x="547550" y="4619980"/>
            <a:ext cx="1669939" cy="48066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Subscriber 2 Loads Products</a:t>
            </a:r>
          </a:p>
        </p:txBody>
      </p:sp>
      <p:sp>
        <p:nvSpPr>
          <p:cNvPr id="10" name="Flowchart: Process 9">
            <a:extLst>
              <a:ext uri="{FF2B5EF4-FFF2-40B4-BE49-F238E27FC236}">
                <a16:creationId xmlns:a16="http://schemas.microsoft.com/office/drawing/2014/main" id="{EB00DA89-5063-DAA6-52B1-C0D38A8961E4}"/>
              </a:ext>
            </a:extLst>
          </p:cNvPr>
          <p:cNvSpPr/>
          <p:nvPr/>
        </p:nvSpPr>
        <p:spPr>
          <a:xfrm>
            <a:off x="2765600" y="3221607"/>
            <a:ext cx="1142168" cy="133119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Business Rules Verification </a:t>
            </a:r>
          </a:p>
          <a:p>
            <a:pPr algn="ctr"/>
            <a:r>
              <a:rPr lang="en-US" sz="1050" dirty="0"/>
              <a:t>&amp;</a:t>
            </a:r>
          </a:p>
          <a:p>
            <a:pPr algn="ctr"/>
            <a:r>
              <a:rPr lang="en-US" sz="1050" dirty="0"/>
              <a:t>UOM Standardization</a:t>
            </a:r>
          </a:p>
        </p:txBody>
      </p:sp>
      <p:sp>
        <p:nvSpPr>
          <p:cNvPr id="11" name="Flowchart: Connector 10">
            <a:extLst>
              <a:ext uri="{FF2B5EF4-FFF2-40B4-BE49-F238E27FC236}">
                <a16:creationId xmlns:a16="http://schemas.microsoft.com/office/drawing/2014/main" id="{663352AB-8698-E148-EC40-4F3150F59101}"/>
              </a:ext>
            </a:extLst>
          </p:cNvPr>
          <p:cNvSpPr/>
          <p:nvPr/>
        </p:nvSpPr>
        <p:spPr>
          <a:xfrm>
            <a:off x="4684142" y="2946301"/>
            <a:ext cx="1878496" cy="180116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AGIIS Products</a:t>
            </a:r>
          </a:p>
        </p:txBody>
      </p:sp>
      <p:sp>
        <p:nvSpPr>
          <p:cNvPr id="12" name="Rectangle 11">
            <a:extLst>
              <a:ext uri="{FF2B5EF4-FFF2-40B4-BE49-F238E27FC236}">
                <a16:creationId xmlns:a16="http://schemas.microsoft.com/office/drawing/2014/main" id="{1C459B7A-6B8C-451C-ED42-E234D63779CA}"/>
              </a:ext>
            </a:extLst>
          </p:cNvPr>
          <p:cNvSpPr/>
          <p:nvPr/>
        </p:nvSpPr>
        <p:spPr>
          <a:xfrm>
            <a:off x="4233288" y="1764541"/>
            <a:ext cx="2908852" cy="5846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Ag Industry via AGIIS</a:t>
            </a:r>
          </a:p>
          <a:p>
            <a:pPr algn="ctr"/>
            <a:r>
              <a:rPr lang="en-US" sz="1600" dirty="0"/>
              <a:t>Website and Web Services</a:t>
            </a:r>
          </a:p>
        </p:txBody>
      </p:sp>
      <p:sp>
        <p:nvSpPr>
          <p:cNvPr id="13" name="Scroll: Vertical 12">
            <a:extLst>
              <a:ext uri="{FF2B5EF4-FFF2-40B4-BE49-F238E27FC236}">
                <a16:creationId xmlns:a16="http://schemas.microsoft.com/office/drawing/2014/main" id="{813024BE-B9D3-1C00-B3B2-88BB9A6D6F46}"/>
              </a:ext>
            </a:extLst>
          </p:cNvPr>
          <p:cNvSpPr/>
          <p:nvPr/>
        </p:nvSpPr>
        <p:spPr>
          <a:xfrm>
            <a:off x="8463659" y="2082644"/>
            <a:ext cx="1262911" cy="1143000"/>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Subscriber 1</a:t>
            </a:r>
          </a:p>
          <a:p>
            <a:pPr algn="ctr"/>
            <a:r>
              <a:rPr lang="en-US" sz="1000" dirty="0"/>
              <a:t>Product Extract </a:t>
            </a:r>
          </a:p>
        </p:txBody>
      </p:sp>
      <p:sp>
        <p:nvSpPr>
          <p:cNvPr id="14" name="Scroll: Vertical 13">
            <a:extLst>
              <a:ext uri="{FF2B5EF4-FFF2-40B4-BE49-F238E27FC236}">
                <a16:creationId xmlns:a16="http://schemas.microsoft.com/office/drawing/2014/main" id="{F09B93AA-AC5F-AA5C-C5E4-C584DA09261B}"/>
              </a:ext>
            </a:extLst>
          </p:cNvPr>
          <p:cNvSpPr/>
          <p:nvPr/>
        </p:nvSpPr>
        <p:spPr>
          <a:xfrm>
            <a:off x="8463660" y="3409806"/>
            <a:ext cx="1262910" cy="1143000"/>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Subscriber 3</a:t>
            </a:r>
          </a:p>
          <a:p>
            <a:pPr algn="ctr"/>
            <a:r>
              <a:rPr lang="en-US" sz="1050" dirty="0"/>
              <a:t>Product Extract</a:t>
            </a:r>
          </a:p>
        </p:txBody>
      </p:sp>
      <p:sp>
        <p:nvSpPr>
          <p:cNvPr id="15" name="Teardrop 14">
            <a:extLst>
              <a:ext uri="{FF2B5EF4-FFF2-40B4-BE49-F238E27FC236}">
                <a16:creationId xmlns:a16="http://schemas.microsoft.com/office/drawing/2014/main" id="{54B91E09-2447-CCA3-0FB0-A38DF4D1BB6E}"/>
              </a:ext>
            </a:extLst>
          </p:cNvPr>
          <p:cNvSpPr/>
          <p:nvPr/>
        </p:nvSpPr>
        <p:spPr>
          <a:xfrm>
            <a:off x="4386870" y="5142820"/>
            <a:ext cx="1709130" cy="1034143"/>
          </a:xfrm>
          <a:prstGeom prst="teardrop">
            <a:avLst>
              <a:gd name="adj" fmla="val 28123"/>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t>Subscriber 1  Subset</a:t>
            </a:r>
          </a:p>
        </p:txBody>
      </p:sp>
      <p:sp>
        <p:nvSpPr>
          <p:cNvPr id="16" name="Teardrop 15">
            <a:extLst>
              <a:ext uri="{FF2B5EF4-FFF2-40B4-BE49-F238E27FC236}">
                <a16:creationId xmlns:a16="http://schemas.microsoft.com/office/drawing/2014/main" id="{97248CB0-A2AD-C012-8555-9B47C8F40024}"/>
              </a:ext>
            </a:extLst>
          </p:cNvPr>
          <p:cNvSpPr/>
          <p:nvPr/>
        </p:nvSpPr>
        <p:spPr>
          <a:xfrm>
            <a:off x="6186418" y="5142819"/>
            <a:ext cx="1709130" cy="1034143"/>
          </a:xfrm>
          <a:prstGeom prst="teardrop">
            <a:avLst>
              <a:gd name="adj" fmla="val 28123"/>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t>Subscriber 2  Subset</a:t>
            </a:r>
          </a:p>
        </p:txBody>
      </p:sp>
      <p:sp>
        <p:nvSpPr>
          <p:cNvPr id="2" name="Scroll: Vertical 1">
            <a:extLst>
              <a:ext uri="{FF2B5EF4-FFF2-40B4-BE49-F238E27FC236}">
                <a16:creationId xmlns:a16="http://schemas.microsoft.com/office/drawing/2014/main" id="{2E842FA2-4EC8-FCDA-DE36-53F88E7D2DCB}"/>
              </a:ext>
            </a:extLst>
          </p:cNvPr>
          <p:cNvSpPr/>
          <p:nvPr/>
        </p:nvSpPr>
        <p:spPr>
          <a:xfrm>
            <a:off x="8463660" y="4687743"/>
            <a:ext cx="1262910" cy="1143000"/>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Subscriber 4</a:t>
            </a:r>
          </a:p>
          <a:p>
            <a:pPr algn="ctr"/>
            <a:r>
              <a:rPr lang="en-US" sz="1050" dirty="0"/>
              <a:t>EBMS Product Updates</a:t>
            </a:r>
          </a:p>
        </p:txBody>
      </p:sp>
      <p:cxnSp>
        <p:nvCxnSpPr>
          <p:cNvPr id="9" name="Straight Arrow Connector 8">
            <a:extLst>
              <a:ext uri="{FF2B5EF4-FFF2-40B4-BE49-F238E27FC236}">
                <a16:creationId xmlns:a16="http://schemas.microsoft.com/office/drawing/2014/main" id="{A6AD2503-B463-1FF2-C539-213CDEA636E8}"/>
              </a:ext>
            </a:extLst>
          </p:cNvPr>
          <p:cNvCxnSpPr>
            <a:stCxn id="7" idx="3"/>
            <a:endCxn id="10" idx="1"/>
          </p:cNvCxnSpPr>
          <p:nvPr/>
        </p:nvCxnSpPr>
        <p:spPr>
          <a:xfrm>
            <a:off x="2129529" y="2579533"/>
            <a:ext cx="636071" cy="130767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E9B3841B-462A-46F3-2E85-D061476FF8FC}"/>
              </a:ext>
            </a:extLst>
          </p:cNvPr>
          <p:cNvCxnSpPr>
            <a:cxnSpLocks/>
            <a:endCxn id="10" idx="1"/>
          </p:cNvCxnSpPr>
          <p:nvPr/>
        </p:nvCxnSpPr>
        <p:spPr>
          <a:xfrm flipV="1">
            <a:off x="2217489" y="3887207"/>
            <a:ext cx="548111" cy="91483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254CC978-55A2-9936-697E-86A48F6F2C36}"/>
              </a:ext>
            </a:extLst>
          </p:cNvPr>
          <p:cNvCxnSpPr/>
          <p:nvPr/>
        </p:nvCxnSpPr>
        <p:spPr>
          <a:xfrm>
            <a:off x="3985404" y="3887206"/>
            <a:ext cx="621102"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52055964-6380-2D89-DE03-367F00462A56}"/>
              </a:ext>
            </a:extLst>
          </p:cNvPr>
          <p:cNvCxnSpPr/>
          <p:nvPr/>
        </p:nvCxnSpPr>
        <p:spPr>
          <a:xfrm flipV="1">
            <a:off x="5623390" y="2456316"/>
            <a:ext cx="0" cy="37451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35E462E8-26C1-7545-F3B4-2723D4FC8E80}"/>
              </a:ext>
            </a:extLst>
          </p:cNvPr>
          <p:cNvCxnSpPr>
            <a:cxnSpLocks/>
          </p:cNvCxnSpPr>
          <p:nvPr/>
        </p:nvCxnSpPr>
        <p:spPr>
          <a:xfrm flipV="1">
            <a:off x="6586452" y="2482023"/>
            <a:ext cx="2043896" cy="119274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D5FBE3F1-A01F-6B2C-F516-C45E0DE68F57}"/>
              </a:ext>
            </a:extLst>
          </p:cNvPr>
          <p:cNvCxnSpPr>
            <a:endCxn id="14" idx="1"/>
          </p:cNvCxnSpPr>
          <p:nvPr/>
        </p:nvCxnSpPr>
        <p:spPr>
          <a:xfrm>
            <a:off x="6676845" y="3846885"/>
            <a:ext cx="1929690" cy="13442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FEE777C9-6DB8-2D67-46DD-6A1BBE513CF7}"/>
              </a:ext>
            </a:extLst>
          </p:cNvPr>
          <p:cNvCxnSpPr>
            <a:stCxn id="11" idx="6"/>
            <a:endCxn id="2" idx="1"/>
          </p:cNvCxnSpPr>
          <p:nvPr/>
        </p:nvCxnSpPr>
        <p:spPr>
          <a:xfrm>
            <a:off x="6562638" y="3846885"/>
            <a:ext cx="2043897" cy="141235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1365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EB4D95-ED3D-3356-C483-06700C4C4CBE}"/>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Continuous Improvement Process</a:t>
            </a:r>
          </a:p>
        </p:txBody>
      </p:sp>
      <p:sp>
        <p:nvSpPr>
          <p:cNvPr id="3" name="Content Placeholder 2"/>
          <p:cNvSpPr>
            <a:spLocks noGrp="1"/>
          </p:cNvSpPr>
          <p:nvPr>
            <p:ph idx="1"/>
          </p:nvPr>
        </p:nvSpPr>
        <p:spPr/>
        <p:txBody>
          <a:bodyPr/>
          <a:lstStyle/>
          <a:p>
            <a:r>
              <a:rPr lang="en-US" dirty="0"/>
              <a:t>Subscriber Input </a:t>
            </a:r>
          </a:p>
          <a:p>
            <a:pPr marL="0" indent="0">
              <a:buNone/>
            </a:pPr>
            <a:endParaRPr lang="en-US" dirty="0"/>
          </a:p>
          <a:p>
            <a:r>
              <a:rPr lang="en-US" dirty="0"/>
              <a:t>Formal Request Process</a:t>
            </a:r>
          </a:p>
          <a:p>
            <a:endParaRPr lang="en-US" dirty="0"/>
          </a:p>
          <a:p>
            <a:r>
              <a:rPr lang="en-US" dirty="0"/>
              <a:t>Directory Oversight Committee</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fld id="{ADE3A8B2-84D3-49A8-8E03-921EE22FAEA7}" type="slidenum">
              <a:rPr lang="en-US" smtClean="0"/>
              <a:pPr lvl="1"/>
              <a:t>25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676401"/>
            <a:ext cx="3778251" cy="2266951"/>
          </a:xfrm>
          <a:prstGeom prst="rect">
            <a:avLst/>
          </a:prstGeom>
        </p:spPr>
      </p:pic>
    </p:spTree>
    <p:extLst>
      <p:ext uri="{BB962C8B-B14F-4D97-AF65-F5344CB8AC3E}">
        <p14:creationId xmlns:p14="http://schemas.microsoft.com/office/powerpoint/2010/main" val="964949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DB36E0-BC4B-2AF2-5C8A-16F43016AADA}"/>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0D5C9-8DB7-48B9-8E48-17F8C4F4BF46}"/>
              </a:ext>
            </a:extLst>
          </p:cNvPr>
          <p:cNvSpPr>
            <a:spLocks noGrp="1"/>
          </p:cNvSpPr>
          <p:nvPr>
            <p:ph type="title"/>
          </p:nvPr>
        </p:nvSpPr>
        <p:spPr>
          <a:xfrm>
            <a:off x="838201" y="365128"/>
            <a:ext cx="10515601" cy="1325563"/>
          </a:xfrm>
        </p:spPr>
        <p:txBody>
          <a:bodyPr/>
          <a:lstStyle/>
          <a:p>
            <a:r>
              <a:rPr lang="en-US" dirty="0"/>
              <a:t>AGIIS Enhancements</a:t>
            </a:r>
          </a:p>
        </p:txBody>
      </p:sp>
      <p:sp>
        <p:nvSpPr>
          <p:cNvPr id="8" name="Content Placeholder 7">
            <a:extLst>
              <a:ext uri="{FF2B5EF4-FFF2-40B4-BE49-F238E27FC236}">
                <a16:creationId xmlns:a16="http://schemas.microsoft.com/office/drawing/2014/main" id="{DD669917-40A0-4046-B36E-3412EE3BEE17}"/>
              </a:ext>
            </a:extLst>
          </p:cNvPr>
          <p:cNvSpPr>
            <a:spLocks noGrp="1"/>
          </p:cNvSpPr>
          <p:nvPr>
            <p:ph idx="1"/>
          </p:nvPr>
        </p:nvSpPr>
        <p:spPr>
          <a:xfrm>
            <a:off x="190500" y="1479553"/>
            <a:ext cx="10972800" cy="4525963"/>
          </a:xfrm>
        </p:spPr>
        <p:txBody>
          <a:bodyPr>
            <a:normAutofit fontScale="62500" lnSpcReduction="20000"/>
          </a:bodyPr>
          <a:lstStyle/>
          <a:p>
            <a:pPr marL="0" indent="0">
              <a:buNone/>
            </a:pPr>
            <a:r>
              <a:rPr lang="en-US" b="1" dirty="0"/>
              <a:t>Released Enhancements 2025</a:t>
            </a:r>
          </a:p>
          <a:p>
            <a:pPr marL="0" indent="0">
              <a:buNone/>
            </a:pPr>
            <a:r>
              <a:rPr lang="en-US" dirty="0"/>
              <a:t>PCR 265 – Add Customizations Button to Product Extract</a:t>
            </a:r>
          </a:p>
          <a:p>
            <a:pPr marL="0" indent="0">
              <a:buNone/>
            </a:pPr>
            <a:r>
              <a:rPr lang="en-US" dirty="0"/>
              <a:t>PCR 266 – Home Office Rule Code Changes</a:t>
            </a:r>
          </a:p>
          <a:p>
            <a:pPr marL="0" indent="0">
              <a:buNone/>
            </a:pPr>
            <a:r>
              <a:rPr lang="en-US" dirty="0"/>
              <a:t>PCR 267 – Ability to Update Password Security Questions</a:t>
            </a:r>
          </a:p>
          <a:p>
            <a:pPr marL="0" indent="0">
              <a:buNone/>
            </a:pPr>
            <a:r>
              <a:rPr lang="en-US" dirty="0"/>
              <a:t>PCR 268 – Auto-Populate Corresponding UOM – X12/REC20</a:t>
            </a:r>
          </a:p>
          <a:p>
            <a:pPr marL="0" indent="0">
              <a:buNone/>
            </a:pPr>
            <a:r>
              <a:rPr lang="en-US" dirty="0"/>
              <a:t>PCR 270 – Update Product Extract Confirmation Email</a:t>
            </a:r>
          </a:p>
          <a:p>
            <a:pPr marL="0" indent="0">
              <a:buNone/>
            </a:pPr>
            <a:r>
              <a:rPr lang="en-US" dirty="0"/>
              <a:t>PCR 269 – Prop Code History</a:t>
            </a:r>
          </a:p>
          <a:p>
            <a:pPr marL="0" indent="0">
              <a:buNone/>
            </a:pPr>
            <a:r>
              <a:rPr lang="en-US" dirty="0"/>
              <a:t>PCR 271 – New User Password Email</a:t>
            </a:r>
          </a:p>
          <a:p>
            <a:pPr marL="0" indent="0">
              <a:buNone/>
            </a:pPr>
            <a:r>
              <a:rPr lang="en-US" dirty="0">
                <a:solidFill>
                  <a:srgbClr val="FF0000"/>
                </a:solidFill>
              </a:rPr>
              <a:t>PCR 272 – Subscriber/User Reports</a:t>
            </a:r>
          </a:p>
          <a:p>
            <a:pPr marL="0" indent="0">
              <a:buNone/>
            </a:pPr>
            <a:r>
              <a:rPr lang="en-US" dirty="0"/>
              <a:t>PCR 273 – Directory Admin Duplicate Exempt  Capability</a:t>
            </a:r>
          </a:p>
          <a:p>
            <a:pPr marL="0" indent="0">
              <a:buNone/>
            </a:pPr>
            <a:r>
              <a:rPr lang="en-US" dirty="0">
                <a:solidFill>
                  <a:srgbClr val="FF0000"/>
                </a:solidFill>
              </a:rPr>
              <a:t>PCR 274 – DA Visibility to User Product Extracts</a:t>
            </a:r>
          </a:p>
          <a:p>
            <a:pPr marL="0" indent="0">
              <a:buNone/>
            </a:pPr>
            <a:r>
              <a:rPr lang="en-US" dirty="0">
                <a:solidFill>
                  <a:srgbClr val="FF0000"/>
                </a:solidFill>
              </a:rPr>
              <a:t>PCR 275 – Subscriber Comments to Entity View Page</a:t>
            </a:r>
          </a:p>
          <a:p>
            <a:pPr marL="0" indent="0">
              <a:buNone/>
            </a:pPr>
            <a:endParaRPr lang="en-US" dirty="0">
              <a:solidFill>
                <a:srgbClr val="FF0000"/>
              </a:solidFill>
            </a:endParaRPr>
          </a:p>
          <a:p>
            <a:pPr marL="0" indent="0">
              <a:buNone/>
            </a:pPr>
            <a:r>
              <a:rPr lang="en-US" dirty="0">
                <a:solidFill>
                  <a:srgbClr val="FF0000"/>
                </a:solidFill>
              </a:rPr>
              <a:t>Red - In Development</a:t>
            </a:r>
          </a:p>
          <a:p>
            <a:pPr marL="0" indent="0">
              <a:buNone/>
            </a:pPr>
            <a:endParaRPr lang="en-US" dirty="0">
              <a:solidFill>
                <a:srgbClr val="FF0000"/>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6422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88FC-9B31-61B9-0160-D368B1E7A04D}"/>
              </a:ext>
            </a:extLst>
          </p:cNvPr>
          <p:cNvSpPr>
            <a:spLocks noGrp="1"/>
          </p:cNvSpPr>
          <p:nvPr>
            <p:ph type="title"/>
          </p:nvPr>
        </p:nvSpPr>
        <p:spPr/>
        <p:txBody>
          <a:bodyPr/>
          <a:lstStyle/>
          <a:p>
            <a:r>
              <a:rPr lang="en-US" dirty="0"/>
              <a:t>Directory Oversight Committee</a:t>
            </a:r>
          </a:p>
        </p:txBody>
      </p:sp>
      <p:sp>
        <p:nvSpPr>
          <p:cNvPr id="3" name="Content Placeholder 2">
            <a:extLst>
              <a:ext uri="{FF2B5EF4-FFF2-40B4-BE49-F238E27FC236}">
                <a16:creationId xmlns:a16="http://schemas.microsoft.com/office/drawing/2014/main" id="{CFACFB21-5FA7-2C2D-1DF9-8D49287F04F8}"/>
              </a:ext>
            </a:extLst>
          </p:cNvPr>
          <p:cNvSpPr>
            <a:spLocks noGrp="1"/>
          </p:cNvSpPr>
          <p:nvPr>
            <p:ph idx="1"/>
          </p:nvPr>
        </p:nvSpPr>
        <p:spPr/>
        <p:txBody>
          <a:bodyPr/>
          <a:lstStyle/>
          <a:p>
            <a:r>
              <a:rPr lang="en-US" sz="2800" dirty="0"/>
              <a:t>The </a:t>
            </a:r>
            <a:r>
              <a:rPr lang="en-US" sz="2800" b="1" dirty="0">
                <a:solidFill>
                  <a:srgbClr val="FF0000"/>
                </a:solidFill>
              </a:rPr>
              <a:t>Directory Oversight Committee </a:t>
            </a:r>
            <a:r>
              <a:rPr lang="en-US" sz="2800" dirty="0"/>
              <a:t>– the </a:t>
            </a:r>
            <a:r>
              <a:rPr lang="en-US" sz="2800" b="1" dirty="0"/>
              <a:t>DOC</a:t>
            </a:r>
            <a:r>
              <a:rPr lang="en-US" sz="2800" dirty="0"/>
              <a:t> -  is charged with establishing policies in the operation of AGIIS, the industry recognized repository of common entity and product information.  We evaluate, prioritize, and execute enhancements in response to subscriber and AgGateway project requests.  We oversee the maintenance and care of the data in the directory.</a:t>
            </a:r>
          </a:p>
          <a:p>
            <a:endParaRPr lang="en-US" dirty="0"/>
          </a:p>
        </p:txBody>
      </p:sp>
      <p:sp>
        <p:nvSpPr>
          <p:cNvPr id="4" name="Slide Number Placeholder 3">
            <a:extLst>
              <a:ext uri="{FF2B5EF4-FFF2-40B4-BE49-F238E27FC236}">
                <a16:creationId xmlns:a16="http://schemas.microsoft.com/office/drawing/2014/main" id="{26052AFE-D283-F805-D406-49E003C17700}"/>
              </a:ext>
            </a:extLst>
          </p:cNvPr>
          <p:cNvSpPr>
            <a:spLocks noGrp="1"/>
          </p:cNvSpPr>
          <p:nvPr>
            <p:ph type="sldNum" sz="quarter" idx="10"/>
          </p:nvPr>
        </p:nvSpPr>
        <p:spPr/>
        <p:txBody>
          <a:bodyPr/>
          <a:lstStyle/>
          <a:p>
            <a:pPr>
              <a:defRPr/>
            </a:pPr>
            <a:fld id="{CB5ADD08-3A34-9040-B625-37794D4BA412}" type="slidenum">
              <a:rPr lang="en-US" smtClean="0"/>
              <a:pPr>
                <a:defRPr/>
              </a:pPr>
              <a:t>27</a:t>
            </a:fld>
            <a:endParaRPr lang="en-US" dirty="0"/>
          </a:p>
        </p:txBody>
      </p:sp>
      <p:sp>
        <p:nvSpPr>
          <p:cNvPr id="5" name="Rectangle 4">
            <a:extLst>
              <a:ext uri="{FF2B5EF4-FFF2-40B4-BE49-F238E27FC236}">
                <a16:creationId xmlns:a16="http://schemas.microsoft.com/office/drawing/2014/main" id="{0B4C4133-5AEA-1935-2A84-6E63562A2D9E}"/>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834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8B8BE-2134-C572-DC9F-005B9ABDAC96}"/>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D1E2D-7F90-0275-BAA9-7AA810F75C30}"/>
              </a:ext>
            </a:extLst>
          </p:cNvPr>
          <p:cNvSpPr>
            <a:spLocks noGrp="1"/>
          </p:cNvSpPr>
          <p:nvPr>
            <p:ph type="title"/>
          </p:nvPr>
        </p:nvSpPr>
        <p:spPr/>
        <p:txBody>
          <a:bodyPr/>
          <a:lstStyle/>
          <a:p>
            <a:r>
              <a:rPr lang="en-US" dirty="0"/>
              <a:t>DOC Membership</a:t>
            </a:r>
          </a:p>
        </p:txBody>
      </p:sp>
      <p:sp>
        <p:nvSpPr>
          <p:cNvPr id="3" name="Content Placeholder 2">
            <a:extLst>
              <a:ext uri="{FF2B5EF4-FFF2-40B4-BE49-F238E27FC236}">
                <a16:creationId xmlns:a16="http://schemas.microsoft.com/office/drawing/2014/main" id="{24D8942F-3DDA-9D51-1B7C-E30F3F681762}"/>
              </a:ext>
            </a:extLst>
          </p:cNvPr>
          <p:cNvSpPr>
            <a:spLocks noGrp="1"/>
          </p:cNvSpPr>
          <p:nvPr>
            <p:ph idx="1"/>
          </p:nvPr>
        </p:nvSpPr>
        <p:spPr/>
        <p:txBody>
          <a:bodyPr/>
          <a:lstStyle/>
          <a:p>
            <a:pPr marL="171446" indent="-171446">
              <a:buClrTx/>
            </a:pPr>
            <a:r>
              <a:rPr lang="en-US" sz="1600" dirty="0"/>
              <a:t>Voting Membership</a:t>
            </a:r>
          </a:p>
          <a:p>
            <a:pPr marL="514338" lvl="1" indent="-171446">
              <a:buClrTx/>
            </a:pPr>
            <a:r>
              <a:rPr lang="en-US" sz="1600" dirty="0"/>
              <a:t>The Digital Resource Center will use the Subscriber Representation Matrix (Combination of Industry segment representation and organization's role in supply chain), to nominate candidates for voting seats on the DOC</a:t>
            </a:r>
          </a:p>
          <a:p>
            <a:pPr marL="514338" lvl="1" indent="-171446">
              <a:buClrTx/>
            </a:pPr>
            <a:r>
              <a:rPr lang="en-US" sz="1600" dirty="0"/>
              <a:t>3-year Terms</a:t>
            </a:r>
          </a:p>
          <a:p>
            <a:pPr marL="514338" lvl="1" indent="-171446">
              <a:buClrTx/>
            </a:pPr>
            <a:r>
              <a:rPr lang="en-US" sz="1600" dirty="0"/>
              <a:t>Current users familiar with AGIIS</a:t>
            </a:r>
          </a:p>
          <a:p>
            <a:pPr marL="514338" lvl="1" indent="-171446">
              <a:buClrTx/>
            </a:pPr>
            <a:r>
              <a:rPr lang="en-US" sz="1600" dirty="0"/>
              <a:t>Full AGIIS subscriber members of AgGateway</a:t>
            </a:r>
          </a:p>
          <a:p>
            <a:pPr marL="514338" lvl="1" indent="-171446">
              <a:buClrTx/>
            </a:pPr>
            <a:r>
              <a:rPr lang="en-US" sz="1600" dirty="0"/>
              <a:t>Subscribing companies – each company can only have one DOC rep </a:t>
            </a:r>
          </a:p>
          <a:p>
            <a:pPr marL="171446" indent="-171446">
              <a:buClrTx/>
            </a:pPr>
            <a:r>
              <a:rPr lang="en-US" sz="1600" dirty="0"/>
              <a:t>Non-Voting Membership</a:t>
            </a:r>
          </a:p>
          <a:p>
            <a:pPr marL="514338" lvl="1" indent="-171446">
              <a:buClrTx/>
            </a:pPr>
            <a:r>
              <a:rPr lang="en-US" sz="1600" dirty="0"/>
              <a:t>AgGateway staff representative(s)</a:t>
            </a:r>
          </a:p>
          <a:p>
            <a:pPr marL="514338" lvl="1" indent="-171446">
              <a:buClrTx/>
            </a:pPr>
            <a:r>
              <a:rPr lang="en-US" sz="1600" dirty="0"/>
              <a:t>Database hosting company representative</a:t>
            </a:r>
          </a:p>
          <a:p>
            <a:pPr marL="514338" lvl="1" indent="-171446">
              <a:buClrTx/>
            </a:pPr>
            <a:r>
              <a:rPr lang="en-US" sz="1600" dirty="0"/>
              <a:t>Advisory positions</a:t>
            </a:r>
          </a:p>
          <a:p>
            <a:pPr marL="171446" indent="-171446">
              <a:buClrTx/>
            </a:pPr>
            <a:r>
              <a:rPr lang="en-US" sz="1600" dirty="0"/>
              <a:t>Meetings</a:t>
            </a:r>
          </a:p>
          <a:p>
            <a:pPr marL="514338" lvl="1" indent="-171446">
              <a:buClrTx/>
            </a:pPr>
            <a:r>
              <a:rPr lang="en-US" sz="1600" dirty="0"/>
              <a:t>1 – 2 hour call 2</a:t>
            </a:r>
            <a:r>
              <a:rPr lang="en-US" sz="1600" baseline="30000" dirty="0"/>
              <a:t>nd</a:t>
            </a:r>
            <a:r>
              <a:rPr lang="en-US" sz="1600" dirty="0"/>
              <a:t> Wednesday each month</a:t>
            </a:r>
          </a:p>
          <a:p>
            <a:pPr marL="514338" lvl="1" indent="-171446">
              <a:buClrTx/>
            </a:pPr>
            <a:r>
              <a:rPr lang="en-US" sz="1600" dirty="0"/>
              <a:t>1 – 1 hour call 4</a:t>
            </a:r>
            <a:r>
              <a:rPr lang="en-US" sz="1600" baseline="30000" dirty="0"/>
              <a:t>th</a:t>
            </a:r>
            <a:r>
              <a:rPr lang="en-US" sz="1600" dirty="0"/>
              <a:t> Wednesday each month as needed</a:t>
            </a:r>
          </a:p>
          <a:p>
            <a:endParaRPr lang="en-US" dirty="0"/>
          </a:p>
        </p:txBody>
      </p:sp>
      <p:sp>
        <p:nvSpPr>
          <p:cNvPr id="4" name="Slide Number Placeholder 3">
            <a:extLst>
              <a:ext uri="{FF2B5EF4-FFF2-40B4-BE49-F238E27FC236}">
                <a16:creationId xmlns:a16="http://schemas.microsoft.com/office/drawing/2014/main" id="{80ECA9EF-B764-03BC-C117-819FF0E6AFAA}"/>
              </a:ext>
            </a:extLst>
          </p:cNvPr>
          <p:cNvSpPr>
            <a:spLocks noGrp="1"/>
          </p:cNvSpPr>
          <p:nvPr>
            <p:ph type="sldNum" sz="quarter" idx="10"/>
          </p:nvPr>
        </p:nvSpPr>
        <p:spPr/>
        <p:txBody>
          <a:bodyPr/>
          <a:lstStyle/>
          <a:p>
            <a:pPr>
              <a:defRPr/>
            </a:pPr>
            <a:fld id="{CB5ADD08-3A34-9040-B625-37794D4BA412}" type="slidenum">
              <a:rPr lang="en-US" smtClean="0"/>
              <a:pPr>
                <a:defRPr/>
              </a:pPr>
              <a:t>28</a:t>
            </a:fld>
            <a:endParaRPr lang="en-US" dirty="0"/>
          </a:p>
        </p:txBody>
      </p:sp>
    </p:spTree>
    <p:extLst>
      <p:ext uri="{BB962C8B-B14F-4D97-AF65-F5344CB8AC3E}">
        <p14:creationId xmlns:p14="http://schemas.microsoft.com/office/powerpoint/2010/main" val="326381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08807-A849-FD40-8006-478FD0EFB1D5}"/>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a:t>Website: AgGateway.org</a:t>
            </a:r>
          </a:p>
        </p:txBody>
      </p:sp>
      <p:pic>
        <p:nvPicPr>
          <p:cNvPr id="6" name="Picture 5">
            <a:extLst>
              <a:ext uri="{FF2B5EF4-FFF2-40B4-BE49-F238E27FC236}">
                <a16:creationId xmlns:a16="http://schemas.microsoft.com/office/drawing/2014/main" id="{79685CE8-E398-B695-2CFD-06DE8D2BBD77}"/>
              </a:ext>
            </a:extLst>
          </p:cNvPr>
          <p:cNvPicPr>
            <a:picLocks noChangeAspect="1"/>
          </p:cNvPicPr>
          <p:nvPr/>
        </p:nvPicPr>
        <p:blipFill>
          <a:blip r:embed="rId3"/>
          <a:stretch>
            <a:fillRect/>
          </a:stretch>
        </p:blipFill>
        <p:spPr>
          <a:xfrm>
            <a:off x="838200" y="1397660"/>
            <a:ext cx="8686801" cy="5099399"/>
          </a:xfrm>
          <a:prstGeom prst="rect">
            <a:avLst/>
          </a:prstGeom>
        </p:spPr>
      </p:pic>
    </p:spTree>
    <p:extLst>
      <p:ext uri="{BB962C8B-B14F-4D97-AF65-F5344CB8AC3E}">
        <p14:creationId xmlns:p14="http://schemas.microsoft.com/office/powerpoint/2010/main" val="410531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F98B8A-86B3-C939-E1B4-E20CBF4F79D9}"/>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Ag Industry Identification System (AGIIS) </a:t>
            </a:r>
          </a:p>
        </p:txBody>
      </p:sp>
      <p:sp>
        <p:nvSpPr>
          <p:cNvPr id="3" name="Content Placeholder 2"/>
          <p:cNvSpPr>
            <a:spLocks noGrp="1"/>
          </p:cNvSpPr>
          <p:nvPr>
            <p:ph idx="1"/>
          </p:nvPr>
        </p:nvSpPr>
        <p:spPr/>
        <p:txBody>
          <a:bodyPr>
            <a:normAutofit/>
          </a:bodyPr>
          <a:lstStyle/>
          <a:p>
            <a:pPr>
              <a:lnSpc>
                <a:spcPct val="120000"/>
              </a:lnSpc>
            </a:pPr>
            <a:endParaRPr lang="en-US" dirty="0"/>
          </a:p>
        </p:txBody>
      </p:sp>
      <p:sp>
        <p:nvSpPr>
          <p:cNvPr id="8" name="Text Placeholder 7">
            <a:extLst>
              <a:ext uri="{FF2B5EF4-FFF2-40B4-BE49-F238E27FC236}">
                <a16:creationId xmlns:a16="http://schemas.microsoft.com/office/drawing/2014/main" id="{558B23D3-D23E-C0B7-E4B4-5EBAE764BF04}"/>
              </a:ext>
            </a:extLst>
          </p:cNvPr>
          <p:cNvSpPr>
            <a:spLocks noGrp="1"/>
          </p:cNvSpPr>
          <p:nvPr>
            <p:ph type="body" sz="half" idx="2"/>
          </p:nvPr>
        </p:nvSpPr>
        <p:spPr/>
        <p:txBody>
          <a:bodyPr/>
          <a:lstStyle/>
          <a:p>
            <a:pPr>
              <a:lnSpc>
                <a:spcPct val="120000"/>
              </a:lnSpc>
            </a:pPr>
            <a:r>
              <a:rPr lang="en-US" dirty="0"/>
              <a:t>AGIIS is an interactive database that houses eBusiness data for agriculture. </a:t>
            </a:r>
          </a:p>
          <a:p>
            <a:pPr>
              <a:lnSpc>
                <a:spcPct val="120000"/>
              </a:lnSpc>
            </a:pPr>
            <a:r>
              <a:rPr lang="en-US" dirty="0"/>
              <a:t>AGIIS provides the unique identifiers and other common data elements that allow companies to “sync” and set the stage for eBusiness transactions.</a:t>
            </a:r>
          </a:p>
          <a:p>
            <a:pPr>
              <a:lnSpc>
                <a:spcPct val="120000"/>
              </a:lnSpc>
            </a:pPr>
            <a:r>
              <a:rPr lang="en-US" dirty="0"/>
              <a:t>AGIIS does not process transactions; it is a directory resource that facilitates electronic communication. </a:t>
            </a:r>
          </a:p>
          <a:p>
            <a:endParaRPr lang="en-US" dirty="0"/>
          </a:p>
        </p:txBody>
      </p:sp>
      <p:sp>
        <p:nvSpPr>
          <p:cNvPr id="4" name="Slide Number Placeholder 3"/>
          <p:cNvSpPr>
            <a:spLocks noGrp="1"/>
          </p:cNvSpPr>
          <p:nvPr>
            <p:ph type="sldNum" sz="quarter" idx="10"/>
          </p:nvPr>
        </p:nvSpPr>
        <p:spPr>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DE3A8B2-84D3-49A8-8E03-921EE22FAEA7}" type="slidenum">
              <a:rPr lang="en-US" smtClean="0"/>
              <a:pPr/>
              <a:t>3</a:t>
            </a:fld>
            <a:endParaRPr lang="en-US" dirty="0"/>
          </a:p>
        </p:txBody>
      </p:sp>
      <p:pic>
        <p:nvPicPr>
          <p:cNvPr id="7" name="Picture 6">
            <a:extLst>
              <a:ext uri="{FF2B5EF4-FFF2-40B4-BE49-F238E27FC236}">
                <a16:creationId xmlns:a16="http://schemas.microsoft.com/office/drawing/2014/main" id="{77D069E4-39B0-1711-FD92-E87006A2B0F6}"/>
              </a:ext>
            </a:extLst>
          </p:cNvPr>
          <p:cNvPicPr>
            <a:picLocks noChangeAspect="1"/>
          </p:cNvPicPr>
          <p:nvPr/>
        </p:nvPicPr>
        <p:blipFill>
          <a:blip r:embed="rId3"/>
          <a:stretch>
            <a:fillRect/>
          </a:stretch>
        </p:blipFill>
        <p:spPr>
          <a:xfrm>
            <a:off x="5183187" y="996948"/>
            <a:ext cx="6237565" cy="4872040"/>
          </a:xfrm>
          <a:prstGeom prst="rect">
            <a:avLst/>
          </a:prstGeom>
        </p:spPr>
      </p:pic>
    </p:spTree>
    <p:extLst>
      <p:ext uri="{BB962C8B-B14F-4D97-AF65-F5344CB8AC3E}">
        <p14:creationId xmlns:p14="http://schemas.microsoft.com/office/powerpoint/2010/main" val="23460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04AA89-8A60-E168-C909-DF3809AE6C10}"/>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4129F-9E04-61D3-2E61-C0CE7B13B782}"/>
              </a:ext>
            </a:extLst>
          </p:cNvPr>
          <p:cNvSpPr>
            <a:spLocks noGrp="1"/>
          </p:cNvSpPr>
          <p:nvPr>
            <p:ph type="title"/>
          </p:nvPr>
        </p:nvSpPr>
        <p:spPr/>
        <p:txBody>
          <a:bodyPr/>
          <a:lstStyle/>
          <a:p>
            <a:r>
              <a:rPr lang="en-US" dirty="0"/>
              <a:t>AGIIS Subscription</a:t>
            </a:r>
          </a:p>
        </p:txBody>
      </p:sp>
      <p:sp>
        <p:nvSpPr>
          <p:cNvPr id="3" name="Content Placeholder 2">
            <a:extLst>
              <a:ext uri="{FF2B5EF4-FFF2-40B4-BE49-F238E27FC236}">
                <a16:creationId xmlns:a16="http://schemas.microsoft.com/office/drawing/2014/main" id="{886EA1C1-4DEA-8CD2-EBA7-988F8D682B84}"/>
              </a:ext>
            </a:extLst>
          </p:cNvPr>
          <p:cNvSpPr>
            <a:spLocks noGrp="1"/>
          </p:cNvSpPr>
          <p:nvPr>
            <p:ph idx="1"/>
          </p:nvPr>
        </p:nvSpPr>
        <p:spPr/>
        <p:txBody>
          <a:bodyPr/>
          <a:lstStyle/>
          <a:p>
            <a:r>
              <a:rPr lang="en-US" dirty="0"/>
              <a:t>AGIIS Requires a Yearly Subscription</a:t>
            </a:r>
          </a:p>
          <a:p>
            <a:r>
              <a:rPr lang="en-US" dirty="0"/>
              <a:t>Full and Search/View Subscription</a:t>
            </a:r>
          </a:p>
          <a:p>
            <a:pPr lvl="1"/>
            <a:r>
              <a:rPr lang="en-US" dirty="0"/>
              <a:t>Full – Maintain Subset/Add and Update Entities/Receive Extracts</a:t>
            </a:r>
          </a:p>
          <a:p>
            <a:pPr lvl="1"/>
            <a:r>
              <a:rPr lang="en-US" dirty="0"/>
              <a:t>Search/View – Can access all data via website or web services, no subset, no add/update ability, no extracts</a:t>
            </a:r>
          </a:p>
          <a:p>
            <a:pPr lvl="1"/>
            <a:r>
              <a:rPr lang="en-US" dirty="0"/>
              <a:t>Rates Based on Subscription Type, Corporate Revenue, Subset Size and AgGateway membership status</a:t>
            </a:r>
          </a:p>
          <a:p>
            <a:pPr lvl="1"/>
            <a:r>
              <a:rPr lang="en-US" dirty="0"/>
              <a:t>Non-Subscriber Access</a:t>
            </a:r>
          </a:p>
          <a:p>
            <a:r>
              <a:rPr lang="en-US" dirty="0"/>
              <a:t>AgGateway Members Receive a Free Search/View Subscription</a:t>
            </a:r>
          </a:p>
        </p:txBody>
      </p:sp>
      <p:sp>
        <p:nvSpPr>
          <p:cNvPr id="4" name="Slide Number Placeholder 3">
            <a:extLst>
              <a:ext uri="{FF2B5EF4-FFF2-40B4-BE49-F238E27FC236}">
                <a16:creationId xmlns:a16="http://schemas.microsoft.com/office/drawing/2014/main" id="{5DCC4484-F5EA-30D0-9602-55A67EA59412}"/>
              </a:ext>
            </a:extLst>
          </p:cNvPr>
          <p:cNvSpPr>
            <a:spLocks noGrp="1"/>
          </p:cNvSpPr>
          <p:nvPr>
            <p:ph type="sldNum" sz="quarter" idx="10"/>
          </p:nvPr>
        </p:nvSpPr>
        <p:spPr/>
        <p:txBody>
          <a:bodyPr/>
          <a:lstStyle/>
          <a:p>
            <a:pPr>
              <a:defRPr/>
            </a:pPr>
            <a:fld id="{CB5ADD08-3A34-9040-B625-37794D4BA412}" type="slidenum">
              <a:rPr lang="en-US" smtClean="0"/>
              <a:pPr>
                <a:defRPr/>
              </a:pPr>
              <a:t>30</a:t>
            </a:fld>
            <a:endParaRPr lang="en-US" dirty="0"/>
          </a:p>
        </p:txBody>
      </p:sp>
    </p:spTree>
    <p:extLst>
      <p:ext uri="{BB962C8B-B14F-4D97-AF65-F5344CB8AC3E}">
        <p14:creationId xmlns:p14="http://schemas.microsoft.com/office/powerpoint/2010/main" val="2883972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1">
            <a:extLst>
              <a:ext uri="{FF2B5EF4-FFF2-40B4-BE49-F238E27FC236}">
                <a16:creationId xmlns:a16="http://schemas.microsoft.com/office/drawing/2014/main" id="{C982D252-321A-2868-FBB7-01D0F950ADAA}"/>
              </a:ext>
            </a:extLst>
          </p:cNvPr>
          <p:cNvSpPr>
            <a:spLocks noGrp="1" noChangeArrowheads="1"/>
          </p:cNvSpPr>
          <p:nvPr>
            <p:ph type="ctrTitle"/>
          </p:nvPr>
        </p:nvSpPr>
        <p:spPr>
          <a:xfrm>
            <a:off x="3392315" y="4682330"/>
            <a:ext cx="9144000" cy="919163"/>
          </a:xfrm>
        </p:spPr>
        <p:txBody>
          <a:bodyPr/>
          <a:lstStyle/>
          <a:p>
            <a:pPr eaLnBrk="1" hangingPunct="1"/>
            <a:r>
              <a:rPr lang="en-US" altLang="en-US" dirty="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018196-970D-2416-5162-AD1F39525D15}"/>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What is being Identified?</a:t>
            </a:r>
          </a:p>
        </p:txBody>
      </p:sp>
      <p:sp>
        <p:nvSpPr>
          <p:cNvPr id="5" name="Content Placeholder 4"/>
          <p:cNvSpPr>
            <a:spLocks noGrp="1"/>
          </p:cNvSpPr>
          <p:nvPr>
            <p:ph sz="quarter" idx="1"/>
          </p:nvPr>
        </p:nvSpPr>
        <p:spPr/>
        <p:txBody>
          <a:bodyPr>
            <a:normAutofit fontScale="25000" lnSpcReduction="20000"/>
          </a:bodyPr>
          <a:lstStyle/>
          <a:p>
            <a:r>
              <a:rPr lang="en-US" sz="11200" dirty="0">
                <a:latin typeface="Calibri" pitchFamily="34" charset="0"/>
                <a:cs typeface="Calibri" pitchFamily="34" charset="0"/>
              </a:rPr>
              <a:t>Entities</a:t>
            </a:r>
          </a:p>
          <a:p>
            <a:pPr lvl="1"/>
            <a:r>
              <a:rPr lang="en-US" sz="7600" b="1" dirty="0">
                <a:latin typeface="Calibri" pitchFamily="34" charset="0"/>
                <a:cs typeface="Calibri" pitchFamily="34" charset="0"/>
              </a:rPr>
              <a:t>Who/Where </a:t>
            </a:r>
            <a:r>
              <a:rPr lang="en-US" sz="7600" dirty="0">
                <a:latin typeface="Calibri" pitchFamily="34" charset="0"/>
                <a:cs typeface="Calibri" pitchFamily="34" charset="0"/>
              </a:rPr>
              <a:t>Within the Ag Industry? (13-digit Global Location Number or GLN)</a:t>
            </a:r>
          </a:p>
          <a:p>
            <a:pPr lvl="2"/>
            <a:r>
              <a:rPr lang="en-US" sz="7000" dirty="0">
                <a:latin typeface="Calibri" pitchFamily="34" charset="0"/>
                <a:cs typeface="Calibri" pitchFamily="34" charset="0"/>
              </a:rPr>
              <a:t>Manufactured a Product or Supplied a Service</a:t>
            </a:r>
          </a:p>
          <a:p>
            <a:pPr lvl="2"/>
            <a:r>
              <a:rPr lang="en-US" sz="7000" dirty="0">
                <a:latin typeface="Calibri" pitchFamily="34" charset="0"/>
                <a:cs typeface="Calibri" pitchFamily="34" charset="0"/>
              </a:rPr>
              <a:t>Sold a Product/Service</a:t>
            </a:r>
          </a:p>
          <a:p>
            <a:pPr lvl="2"/>
            <a:r>
              <a:rPr lang="en-US" sz="7000" dirty="0">
                <a:latin typeface="Calibri" pitchFamily="34" charset="0"/>
                <a:cs typeface="Calibri" pitchFamily="34" charset="0"/>
              </a:rPr>
              <a:t>Purchased a Product/Service</a:t>
            </a:r>
          </a:p>
          <a:p>
            <a:pPr lvl="2"/>
            <a:r>
              <a:rPr lang="en-US" sz="7000" dirty="0">
                <a:latin typeface="Calibri" pitchFamily="34" charset="0"/>
                <a:cs typeface="Calibri" pitchFamily="34" charset="0"/>
              </a:rPr>
              <a:t>Applied/Planted Product</a:t>
            </a:r>
          </a:p>
          <a:p>
            <a:pPr lvl="2"/>
            <a:r>
              <a:rPr lang="en-US" sz="7000" dirty="0">
                <a:latin typeface="Calibri" pitchFamily="34" charset="0"/>
                <a:cs typeface="Calibri" pitchFamily="34" charset="0"/>
              </a:rPr>
              <a:t>Received a Service (spray application or grid sampling)</a:t>
            </a:r>
          </a:p>
          <a:p>
            <a:pPr lvl="2"/>
            <a:r>
              <a:rPr lang="en-US" sz="7000" dirty="0">
                <a:latin typeface="Calibri" pitchFamily="34" charset="0"/>
                <a:cs typeface="Calibri" pitchFamily="34" charset="0"/>
              </a:rPr>
              <a:t>Shipped a Product</a:t>
            </a:r>
          </a:p>
          <a:p>
            <a:endParaRPr lang="en-US" sz="7400" dirty="0">
              <a:latin typeface="Calibri" pitchFamily="34" charset="0"/>
              <a:cs typeface="Calibri" pitchFamily="34" charset="0"/>
            </a:endParaRPr>
          </a:p>
          <a:p>
            <a:r>
              <a:rPr lang="en-US" sz="11200" dirty="0">
                <a:latin typeface="Calibri" pitchFamily="34" charset="0"/>
                <a:cs typeface="Calibri" pitchFamily="34" charset="0"/>
              </a:rPr>
              <a:t>Products</a:t>
            </a:r>
          </a:p>
          <a:p>
            <a:pPr lvl="1"/>
            <a:r>
              <a:rPr lang="en-US" sz="7600" b="1" dirty="0">
                <a:latin typeface="Calibri" pitchFamily="34" charset="0"/>
                <a:cs typeface="Calibri" pitchFamily="34" charset="0"/>
              </a:rPr>
              <a:t>What? </a:t>
            </a:r>
            <a:r>
              <a:rPr lang="en-US" sz="7600" dirty="0">
                <a:latin typeface="Calibri" pitchFamily="34" charset="0"/>
                <a:cs typeface="Calibri" pitchFamily="34" charset="0"/>
              </a:rPr>
              <a:t>(14-digit Global Trade Item Number or GTIN)</a:t>
            </a:r>
          </a:p>
          <a:p>
            <a:pPr lvl="2"/>
            <a:r>
              <a:rPr lang="en-US" sz="7000" dirty="0">
                <a:latin typeface="Calibri" pitchFamily="34" charset="0"/>
                <a:cs typeface="Calibri" pitchFamily="34" charset="0"/>
              </a:rPr>
              <a:t>Product identified by a GTIN</a:t>
            </a:r>
            <a:endParaRPr lang="en-US" dirty="0"/>
          </a:p>
          <a:p>
            <a:pPr lvl="1"/>
            <a:endParaRPr lang="en-US" dirty="0"/>
          </a:p>
          <a:p>
            <a:pPr lvl="1"/>
            <a:endParaRPr lang="en-US" dirty="0"/>
          </a:p>
          <a:p>
            <a:pPr lvl="1"/>
            <a:endParaRPr lang="en-US" dirty="0"/>
          </a:p>
          <a:p>
            <a:pPr lvl="1"/>
            <a:endParaRPr lang="en-US" dirty="0"/>
          </a:p>
          <a:p>
            <a:pPr lvl="1">
              <a:buNone/>
            </a:pPr>
            <a:r>
              <a:rPr lang="en-US" dirty="0"/>
              <a:t> </a:t>
            </a:r>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defRPr/>
            </a:pPr>
            <a:fld id="{ADE3A8B2-84D3-49A8-8E03-921EE22FAEA7}" type="slidenum">
              <a:rPr lang="en-US" smtClean="0"/>
              <a:pPr lvl="1">
                <a:defRPr/>
              </a:pPr>
              <a:t>4</a:t>
            </a:fld>
            <a:endParaRPr lang="en-US" dirty="0"/>
          </a:p>
        </p:txBody>
      </p:sp>
    </p:spTree>
    <p:extLst>
      <p:ext uri="{BB962C8B-B14F-4D97-AF65-F5344CB8AC3E}">
        <p14:creationId xmlns:p14="http://schemas.microsoft.com/office/powerpoint/2010/main" val="32090434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70D98-DEE6-7805-8579-C501EB19FF0C}"/>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Unique Identifiers</a:t>
            </a:r>
          </a:p>
        </p:txBody>
      </p:sp>
      <p:sp>
        <p:nvSpPr>
          <p:cNvPr id="5" name="Content Placeholder 4"/>
          <p:cNvSpPr>
            <a:spLocks noGrp="1"/>
          </p:cNvSpPr>
          <p:nvPr>
            <p:ph sz="quarter" idx="1"/>
          </p:nvPr>
        </p:nvSpPr>
        <p:spPr>
          <a:xfrm>
            <a:off x="1981200" y="1302219"/>
            <a:ext cx="8382000" cy="5479581"/>
          </a:xfrm>
        </p:spPr>
        <p:txBody>
          <a:bodyPr>
            <a:normAutofit/>
          </a:bodyPr>
          <a:lstStyle/>
          <a:p>
            <a:r>
              <a:rPr lang="en-US" sz="2600" dirty="0">
                <a:latin typeface="Calibri" pitchFamily="34" charset="0"/>
                <a:cs typeface="Calibri" pitchFamily="34" charset="0"/>
              </a:rPr>
              <a:t>GTIN – Global Trade Item Number</a:t>
            </a:r>
          </a:p>
          <a:p>
            <a:pPr lvl="1"/>
            <a:r>
              <a:rPr lang="en-US" dirty="0">
                <a:latin typeface="Calibri" pitchFamily="34" charset="0"/>
                <a:cs typeface="Calibri" pitchFamily="34" charset="0"/>
              </a:rPr>
              <a:t>Used to identify products at the lowest salable unit</a:t>
            </a:r>
          </a:p>
          <a:p>
            <a:pPr lvl="1"/>
            <a:r>
              <a:rPr lang="en-US" dirty="0">
                <a:latin typeface="Calibri" pitchFamily="34" charset="0"/>
                <a:cs typeface="Calibri" pitchFamily="34" charset="0"/>
              </a:rPr>
              <a:t>Assigned by product owner and displayed in AGIIS 	</a:t>
            </a:r>
            <a:br>
              <a:rPr lang="en-US" dirty="0">
                <a:latin typeface="Calibri" pitchFamily="34" charset="0"/>
                <a:cs typeface="Calibri" pitchFamily="34" charset="0"/>
              </a:rPr>
            </a:br>
            <a:endParaRPr lang="en-US" dirty="0">
              <a:latin typeface="Calibri" pitchFamily="34" charset="0"/>
              <a:cs typeface="Calibri" pitchFamily="34" charset="0"/>
            </a:endParaRPr>
          </a:p>
          <a:p>
            <a:r>
              <a:rPr lang="en-US" sz="2600" dirty="0">
                <a:latin typeface="Calibri" pitchFamily="34" charset="0"/>
                <a:cs typeface="Calibri" pitchFamily="34" charset="0"/>
              </a:rPr>
              <a:t>GLN – Global Location Number</a:t>
            </a:r>
          </a:p>
          <a:p>
            <a:pPr lvl="1"/>
            <a:r>
              <a:rPr lang="en-US" dirty="0">
                <a:latin typeface="Calibri" pitchFamily="34" charset="0"/>
                <a:cs typeface="Calibri" pitchFamily="34" charset="0"/>
              </a:rPr>
              <a:t>Used to identify entities (Businesses, Consumers, Locations)</a:t>
            </a:r>
          </a:p>
          <a:p>
            <a:pPr lvl="1"/>
            <a:r>
              <a:rPr lang="en-US" dirty="0">
                <a:latin typeface="Calibri" pitchFamily="34" charset="0"/>
                <a:cs typeface="Calibri" pitchFamily="34" charset="0"/>
              </a:rPr>
              <a:t>All active entity records in AGIIS have a GLN identifier.</a:t>
            </a:r>
          </a:p>
          <a:p>
            <a:pPr lvl="1">
              <a:buNone/>
            </a:pPr>
            <a:r>
              <a:rPr lang="en-US" dirty="0">
                <a:latin typeface="Calibri" pitchFamily="34" charset="0"/>
                <a:cs typeface="Calibri" pitchFamily="34" charset="0"/>
              </a:rPr>
              <a:t> </a:t>
            </a:r>
            <a:endParaRPr lang="en-US" b="1" dirty="0">
              <a:solidFill>
                <a:srgbClr val="002C6C"/>
              </a:solidFill>
              <a:latin typeface="Arial" pitchFamily="34" charset="0"/>
              <a:cs typeface="Arial" pitchFamily="34" charset="0"/>
            </a:endParaRPr>
          </a:p>
          <a:p>
            <a:pPr lvl="1">
              <a:buNone/>
            </a:pPr>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a:xfrm>
            <a:off x="14359467" y="69088"/>
            <a:ext cx="1896533"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1">
              <a:defRPr/>
            </a:pPr>
            <a:fld id="{ADE3A8B2-84D3-49A8-8E03-921EE22FAEA7}" type="slidenum">
              <a:rPr lang="en-US" smtClean="0"/>
              <a:pPr lvl="1">
                <a:defRPr/>
              </a:pPr>
              <a:t>5</a:t>
            </a:fld>
            <a:endParaRPr lang="en-US" dirty="0"/>
          </a:p>
        </p:txBody>
      </p:sp>
      <p:pic>
        <p:nvPicPr>
          <p:cNvPr id="8" name="Picture 2" descr="GSUS250A_TraceabilityDDB_Figure5 (2)">
            <a:extLst>
              <a:ext uri="{FF2B5EF4-FFF2-40B4-BE49-F238E27FC236}">
                <a16:creationId xmlns:a16="http://schemas.microsoft.com/office/drawing/2014/main" id="{0847E4E2-1DE8-486C-9463-1DDD84245B05}"/>
              </a:ext>
            </a:extLst>
          </p:cNvPr>
          <p:cNvPicPr>
            <a:picLocks noChangeAspect="1" noChangeArrowheads="1"/>
          </p:cNvPicPr>
          <p:nvPr/>
        </p:nvPicPr>
        <p:blipFill>
          <a:blip r:embed="rId3" cstate="print"/>
          <a:srcRect l="37908" t="-2450" r="35948" b="82848"/>
          <a:stretch>
            <a:fillRect/>
          </a:stretch>
        </p:blipFill>
        <p:spPr bwMode="auto">
          <a:xfrm>
            <a:off x="4438817" y="4266892"/>
            <a:ext cx="2000251" cy="1600200"/>
          </a:xfrm>
          <a:prstGeom prst="rect">
            <a:avLst/>
          </a:prstGeom>
          <a:noFill/>
          <a:ln w="9525">
            <a:noFill/>
            <a:miter lim="800000"/>
            <a:headEnd/>
            <a:tailEnd/>
          </a:ln>
        </p:spPr>
      </p:pic>
      <p:sp>
        <p:nvSpPr>
          <p:cNvPr id="9" name="Rectangle 8">
            <a:extLst>
              <a:ext uri="{FF2B5EF4-FFF2-40B4-BE49-F238E27FC236}">
                <a16:creationId xmlns:a16="http://schemas.microsoft.com/office/drawing/2014/main" id="{08B7BDB6-367F-48E0-8C22-D313051AB4F8}"/>
              </a:ext>
            </a:extLst>
          </p:cNvPr>
          <p:cNvSpPr/>
          <p:nvPr/>
        </p:nvSpPr>
        <p:spPr>
          <a:xfrm>
            <a:off x="4339513" y="5867092"/>
            <a:ext cx="2403222" cy="369332"/>
          </a:xfrm>
          <a:prstGeom prst="rect">
            <a:avLst/>
          </a:prstGeom>
        </p:spPr>
        <p:txBody>
          <a:bodyPr wrap="none">
            <a:spAutoFit/>
          </a:bodyPr>
          <a:lstStyle/>
          <a:p>
            <a:pPr defTabSz="685716"/>
            <a:r>
              <a:rPr lang="en-GB" b="1" dirty="0">
                <a:solidFill>
                  <a:srgbClr val="002C6C"/>
                </a:solidFill>
                <a:cs typeface="Arial" pitchFamily="34" charset="0"/>
              </a:rPr>
              <a:t>GLN </a:t>
            </a:r>
            <a:r>
              <a:rPr lang="en-US" b="1" dirty="0">
                <a:solidFill>
                  <a:srgbClr val="FF0000"/>
                </a:solidFill>
                <a:cs typeface="Arial" panose="020B0604020202020204" pitchFamily="34" charset="0"/>
              </a:rPr>
              <a:t>0707755</a:t>
            </a:r>
            <a:r>
              <a:rPr lang="en-GB" dirty="0">
                <a:solidFill>
                  <a:srgbClr val="002C6C"/>
                </a:solidFill>
                <a:cs typeface="Arial" pitchFamily="34" charset="0"/>
              </a:rPr>
              <a:t>000068</a:t>
            </a:r>
            <a:endParaRPr lang="en-US" dirty="0">
              <a:solidFill>
                <a:srgbClr val="002C6C"/>
              </a:solidFill>
              <a:cs typeface="Arial" pitchFamily="34" charset="0"/>
            </a:endParaRPr>
          </a:p>
        </p:txBody>
      </p:sp>
      <p:pic>
        <p:nvPicPr>
          <p:cNvPr id="11" name="Picture 10">
            <a:extLst>
              <a:ext uri="{FF2B5EF4-FFF2-40B4-BE49-F238E27FC236}">
                <a16:creationId xmlns:a16="http://schemas.microsoft.com/office/drawing/2014/main" id="{B6105126-A4C7-4EBE-8FAC-5ECBCC49F480}"/>
              </a:ext>
            </a:extLst>
          </p:cNvPr>
          <p:cNvPicPr>
            <a:picLocks noChangeAspect="1"/>
          </p:cNvPicPr>
          <p:nvPr/>
        </p:nvPicPr>
        <p:blipFill>
          <a:blip r:embed="rId4"/>
          <a:stretch>
            <a:fillRect/>
          </a:stretch>
        </p:blipFill>
        <p:spPr>
          <a:xfrm>
            <a:off x="6958364" y="4130697"/>
            <a:ext cx="2147735" cy="1621247"/>
          </a:xfrm>
          <a:prstGeom prst="rect">
            <a:avLst/>
          </a:prstGeom>
        </p:spPr>
      </p:pic>
      <p:sp>
        <p:nvSpPr>
          <p:cNvPr id="12" name="Rectangle 11">
            <a:extLst>
              <a:ext uri="{FF2B5EF4-FFF2-40B4-BE49-F238E27FC236}">
                <a16:creationId xmlns:a16="http://schemas.microsoft.com/office/drawing/2014/main" id="{F76E96DF-6374-459D-A643-BFF768552F6E}"/>
              </a:ext>
            </a:extLst>
          </p:cNvPr>
          <p:cNvSpPr/>
          <p:nvPr/>
        </p:nvSpPr>
        <p:spPr>
          <a:xfrm>
            <a:off x="6921393" y="5889752"/>
            <a:ext cx="2390463" cy="369332"/>
          </a:xfrm>
          <a:prstGeom prst="rect">
            <a:avLst/>
          </a:prstGeom>
        </p:spPr>
        <p:txBody>
          <a:bodyPr wrap="none">
            <a:spAutoFit/>
          </a:bodyPr>
          <a:lstStyle/>
          <a:p>
            <a:pPr defTabSz="685716"/>
            <a:r>
              <a:rPr lang="en-GB" b="1" dirty="0">
                <a:solidFill>
                  <a:srgbClr val="002C6C"/>
                </a:solidFill>
                <a:cs typeface="Arial" pitchFamily="34" charset="0"/>
              </a:rPr>
              <a:t>GLN </a:t>
            </a:r>
            <a:r>
              <a:rPr lang="en-GB" b="1" dirty="0">
                <a:solidFill>
                  <a:srgbClr val="FF0000"/>
                </a:solidFill>
                <a:cs typeface="Arial" pitchFamily="34" charset="0"/>
              </a:rPr>
              <a:t>110001</a:t>
            </a:r>
            <a:r>
              <a:rPr lang="en-GB" dirty="0">
                <a:solidFill>
                  <a:srgbClr val="002C6C"/>
                </a:solidFill>
                <a:cs typeface="Arial" pitchFamily="34" charset="0"/>
              </a:rPr>
              <a:t>2809673</a:t>
            </a:r>
            <a:endParaRPr lang="en-US" dirty="0">
              <a:solidFill>
                <a:srgbClr val="002C6C"/>
              </a:solidFill>
              <a:cs typeface="Arial"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4AF82CB3-A7A4-465B-B086-332108B5DE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4447" y="4665529"/>
            <a:ext cx="950613" cy="1086415"/>
          </a:xfrm>
          <a:prstGeom prst="rect">
            <a:avLst/>
          </a:prstGeom>
        </p:spPr>
      </p:pic>
      <p:sp>
        <p:nvSpPr>
          <p:cNvPr id="15" name="Rectangle 14">
            <a:extLst>
              <a:ext uri="{FF2B5EF4-FFF2-40B4-BE49-F238E27FC236}">
                <a16:creationId xmlns:a16="http://schemas.microsoft.com/office/drawing/2014/main" id="{4D32ABD4-7C46-4656-83E2-88A689169BEC}"/>
              </a:ext>
            </a:extLst>
          </p:cNvPr>
          <p:cNvSpPr/>
          <p:nvPr/>
        </p:nvSpPr>
        <p:spPr>
          <a:xfrm>
            <a:off x="1802542" y="5867092"/>
            <a:ext cx="2595582" cy="369332"/>
          </a:xfrm>
          <a:prstGeom prst="rect">
            <a:avLst/>
          </a:prstGeom>
        </p:spPr>
        <p:txBody>
          <a:bodyPr wrap="none">
            <a:spAutoFit/>
          </a:bodyPr>
          <a:lstStyle/>
          <a:p>
            <a:pPr defTabSz="685716"/>
            <a:r>
              <a:rPr lang="en-GB" b="1" dirty="0">
                <a:solidFill>
                  <a:srgbClr val="002C6C"/>
                </a:solidFill>
                <a:cs typeface="Arial" pitchFamily="34" charset="0"/>
              </a:rPr>
              <a:t>GTIN </a:t>
            </a:r>
            <a:r>
              <a:rPr lang="en-US" dirty="0">
                <a:solidFill>
                  <a:schemeClr val="tx2">
                    <a:lumMod val="75000"/>
                  </a:schemeClr>
                </a:solidFill>
                <a:cs typeface="Arial" panose="020B0604020202020204" pitchFamily="34" charset="0"/>
              </a:rPr>
              <a:t>0</a:t>
            </a:r>
            <a:r>
              <a:rPr lang="en-US" b="1" dirty="0">
                <a:solidFill>
                  <a:srgbClr val="FF0000"/>
                </a:solidFill>
                <a:cs typeface="Arial" panose="020B0604020202020204" pitchFamily="34" charset="0"/>
              </a:rPr>
              <a:t>0707755</a:t>
            </a:r>
            <a:r>
              <a:rPr lang="en-US" dirty="0">
                <a:solidFill>
                  <a:schemeClr val="tx2">
                    <a:lumMod val="75000"/>
                  </a:schemeClr>
                </a:solidFill>
                <a:cs typeface="Arial" panose="020B0604020202020204" pitchFamily="34" charset="0"/>
              </a:rPr>
              <a:t>364158</a:t>
            </a:r>
          </a:p>
        </p:txBody>
      </p:sp>
    </p:spTree>
    <p:extLst>
      <p:ext uri="{BB962C8B-B14F-4D97-AF65-F5344CB8AC3E}">
        <p14:creationId xmlns:p14="http://schemas.microsoft.com/office/powerpoint/2010/main" val="19179293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CE6335-AAFA-EA96-8CAE-7C13F6E50997}"/>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p:cNvSpPr>
            <a:spLocks noGrp="1"/>
          </p:cNvSpPr>
          <p:nvPr>
            <p:ph type="title"/>
          </p:nvPr>
        </p:nvSpPr>
        <p:spPr/>
        <p:txBody>
          <a:bodyPr>
            <a:normAutofit/>
          </a:bodyPr>
          <a:lstStyle/>
          <a:p>
            <a:r>
              <a:rPr lang="en-US" sz="4800" dirty="0">
                <a:latin typeface="Calibri" panose="020F0502020204030204" pitchFamily="34" charset="0"/>
                <a:cs typeface="Calibri" panose="020F0502020204030204" pitchFamily="34" charset="0"/>
              </a:rPr>
              <a:t>AGIIS Identifiers – Provide Solutions</a:t>
            </a:r>
          </a:p>
        </p:txBody>
      </p:sp>
      <p:sp>
        <p:nvSpPr>
          <p:cNvPr id="46083" name="Rectangle 3"/>
          <p:cNvSpPr>
            <a:spLocks noGrp="1"/>
          </p:cNvSpPr>
          <p:nvPr>
            <p:ph idx="1"/>
          </p:nvPr>
        </p:nvSpPr>
        <p:spPr/>
        <p:txBody>
          <a:bodyPr>
            <a:normAutofit lnSpcReduction="10000"/>
          </a:bodyPr>
          <a:lstStyle/>
          <a:p>
            <a:r>
              <a:rPr lang="en-US" sz="2600" dirty="0">
                <a:latin typeface="Calibri" pitchFamily="34" charset="0"/>
                <a:cs typeface="Calibri" pitchFamily="34" charset="0"/>
              </a:rPr>
              <a:t>Sales Reporting </a:t>
            </a:r>
          </a:p>
          <a:p>
            <a:pPr lvl="1"/>
            <a:r>
              <a:rPr lang="en-US" sz="2200" dirty="0">
                <a:latin typeface="Calibri" pitchFamily="34" charset="0"/>
                <a:cs typeface="Calibri" pitchFamily="34" charset="0"/>
              </a:rPr>
              <a:t>Rebate Programs in Crop Protection, Specialty, and Seed</a:t>
            </a:r>
          </a:p>
          <a:p>
            <a:r>
              <a:rPr lang="en-US" sz="2600" dirty="0">
                <a:latin typeface="Calibri" pitchFamily="34" charset="0"/>
                <a:cs typeface="Calibri" pitchFamily="34" charset="0"/>
              </a:rPr>
              <a:t>Regulatory Compliance</a:t>
            </a:r>
          </a:p>
          <a:p>
            <a:pPr lvl="1"/>
            <a:r>
              <a:rPr lang="en-US" sz="2200" dirty="0">
                <a:latin typeface="Calibri" pitchFamily="34" charset="0"/>
                <a:cs typeface="Calibri" pitchFamily="34" charset="0"/>
              </a:rPr>
              <a:t>EPA Seed License Reporting, Responsible Ag</a:t>
            </a:r>
          </a:p>
          <a:p>
            <a:r>
              <a:rPr lang="en-US" sz="2600" dirty="0">
                <a:latin typeface="Calibri" pitchFamily="34" charset="0"/>
                <a:cs typeface="Calibri" pitchFamily="34" charset="0"/>
              </a:rPr>
              <a:t>Supply Chain </a:t>
            </a:r>
            <a:r>
              <a:rPr lang="en-US" sz="2600" dirty="0" err="1">
                <a:latin typeface="Calibri" pitchFamily="34" charset="0"/>
                <a:cs typeface="Calibri" pitchFamily="34" charset="0"/>
              </a:rPr>
              <a:t>eConnectivity</a:t>
            </a:r>
            <a:endParaRPr lang="en-US" sz="2600" dirty="0">
              <a:latin typeface="Calibri" pitchFamily="34" charset="0"/>
              <a:cs typeface="Calibri" pitchFamily="34" charset="0"/>
            </a:endParaRPr>
          </a:p>
          <a:p>
            <a:pPr lvl="1"/>
            <a:r>
              <a:rPr lang="en-US" sz="2200" dirty="0">
                <a:latin typeface="Calibri" pitchFamily="34" charset="0"/>
                <a:cs typeface="Calibri" pitchFamily="34" charset="0"/>
              </a:rPr>
              <a:t>Ship Notice, Delivery Confirmation, Inventory, Invoicing</a:t>
            </a:r>
          </a:p>
          <a:p>
            <a:r>
              <a:rPr lang="en-US" sz="2600" dirty="0">
                <a:latin typeface="Calibri" pitchFamily="34" charset="0"/>
                <a:cs typeface="Calibri" pitchFamily="34" charset="0"/>
              </a:rPr>
              <a:t>Precision Ag Field Operations</a:t>
            </a:r>
          </a:p>
          <a:p>
            <a:pPr lvl="1"/>
            <a:r>
              <a:rPr lang="en-US" sz="2200" dirty="0">
                <a:latin typeface="Calibri" pitchFamily="34" charset="0"/>
                <a:cs typeface="Calibri" pitchFamily="34" charset="0"/>
              </a:rPr>
              <a:t>Machine Reference Data</a:t>
            </a:r>
          </a:p>
          <a:p>
            <a:r>
              <a:rPr lang="en-US" sz="2600" dirty="0">
                <a:latin typeface="Calibri" pitchFamily="34" charset="0"/>
                <a:cs typeface="Calibri" pitchFamily="34" charset="0"/>
              </a:rPr>
              <a:t>Traceability</a:t>
            </a:r>
          </a:p>
          <a:p>
            <a:pPr lvl="1"/>
            <a:r>
              <a:rPr lang="en-US" sz="2200" dirty="0">
                <a:latin typeface="Calibri" pitchFamily="34" charset="0"/>
                <a:cs typeface="Calibri" pitchFamily="34" charset="0"/>
              </a:rPr>
              <a:t>Consumer Interest</a:t>
            </a:r>
          </a:p>
          <a:p>
            <a:pPr lvl="1"/>
            <a:r>
              <a:rPr lang="en-US" sz="2200" dirty="0">
                <a:latin typeface="Calibri" pitchFamily="34" charset="0"/>
                <a:cs typeface="Calibri" pitchFamily="34" charset="0"/>
              </a:rPr>
              <a:t>Recalls</a:t>
            </a:r>
          </a:p>
          <a:p>
            <a:endParaRPr lang="en-US" sz="2600" dirty="0">
              <a:latin typeface="Calibri" pitchFamily="34" charset="0"/>
              <a:cs typeface="Calibri" pitchFamily="34" charset="0"/>
            </a:endParaRPr>
          </a:p>
        </p:txBody>
      </p:sp>
      <p:pic>
        <p:nvPicPr>
          <p:cNvPr id="5" name="Picture 4" descr="A picture containing text, sign, outdoor, street&#10;&#10;Description automatically generated">
            <a:extLst>
              <a:ext uri="{FF2B5EF4-FFF2-40B4-BE49-F238E27FC236}">
                <a16:creationId xmlns:a16="http://schemas.microsoft.com/office/drawing/2014/main" id="{BC80095C-A077-4278-A91B-B5149BF9B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492" y="1397000"/>
            <a:ext cx="3206229" cy="2133600"/>
          </a:xfrm>
          <a:prstGeom prst="rect">
            <a:avLst/>
          </a:prstGeom>
        </p:spPr>
      </p:pic>
    </p:spTree>
    <p:extLst>
      <p:ext uri="{BB962C8B-B14F-4D97-AF65-F5344CB8AC3E}">
        <p14:creationId xmlns:p14="http://schemas.microsoft.com/office/powerpoint/2010/main" val="26334304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F11193-831F-8E51-D7D8-3DA81B4BFD71}"/>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ADE3A8B2-84D3-49A8-8E03-921EE22FAEA7}" type="slidenum">
              <a:rPr lang="en-US" smtClean="0"/>
              <a:pPr>
                <a:defRPr/>
              </a:pPr>
              <a:t>7</a:t>
            </a:fld>
            <a:endParaRPr lang="en-US" dirty="0"/>
          </a:p>
        </p:txBody>
      </p:sp>
      <p:graphicFrame>
        <p:nvGraphicFramePr>
          <p:cNvPr id="4" name="Content Placeholder 3"/>
          <p:cNvGraphicFramePr>
            <a:graphicFrameLocks noGrp="1"/>
          </p:cNvGraphicFramePr>
          <p:nvPr>
            <p:ph sz="quarter" idx="1"/>
          </p:nvPr>
        </p:nvGraphicFramePr>
        <p:xfrm>
          <a:off x="1828801" y="1943101"/>
          <a:ext cx="7296151" cy="415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5" name="AutoShape 4"/>
          <p:cNvSpPr>
            <a:spLocks noChangeAspect="1" noChangeArrowheads="1" noTextEdit="1"/>
          </p:cNvSpPr>
          <p:nvPr/>
        </p:nvSpPr>
        <p:spPr bwMode="auto">
          <a:xfrm>
            <a:off x="3238502" y="2057401"/>
            <a:ext cx="1338263" cy="1325167"/>
          </a:xfrm>
          <a:prstGeom prst="rect">
            <a:avLst/>
          </a:prstGeom>
          <a:noFill/>
          <a:ln w="9525">
            <a:noFill/>
            <a:miter lim="800000"/>
            <a:headEnd/>
            <a:tailEnd/>
          </a:ln>
        </p:spPr>
        <p:txBody>
          <a:bodyPr/>
          <a:lstStyle/>
          <a:p>
            <a:endParaRPr lang="en-US" sz="1351" dirty="0"/>
          </a:p>
        </p:txBody>
      </p:sp>
      <p:sp>
        <p:nvSpPr>
          <p:cNvPr id="29" name="Rectangle 28"/>
          <p:cNvSpPr/>
          <p:nvPr/>
        </p:nvSpPr>
        <p:spPr>
          <a:xfrm>
            <a:off x="2919414" y="3644891"/>
            <a:ext cx="1657351" cy="715709"/>
          </a:xfrm>
          <a:prstGeom prst="rect">
            <a:avLst/>
          </a:prstGeom>
          <a:noFill/>
        </p:spPr>
        <p:txBody>
          <a:bodyPr>
            <a:spAutoFit/>
          </a:bodyPr>
          <a:lstStyle/>
          <a:p>
            <a:pPr algn="ctr">
              <a:defRPr/>
            </a:pPr>
            <a:r>
              <a:rPr lang="en-US" sz="4051"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AGIIS</a:t>
            </a:r>
          </a:p>
        </p:txBody>
      </p:sp>
      <p:sp>
        <p:nvSpPr>
          <p:cNvPr id="10" name="Title 9"/>
          <p:cNvSpPr>
            <a:spLocks noGrp="1"/>
          </p:cNvSpPr>
          <p:nvPr>
            <p:ph type="title"/>
          </p:nvPr>
        </p:nvSpPr>
        <p:spPr>
          <a:xfrm>
            <a:off x="2286000" y="762002"/>
            <a:ext cx="7924800" cy="1158479"/>
          </a:xfrm>
        </p:spPr>
        <p:txBody>
          <a:bodyPr>
            <a:normAutofit fontScale="90000"/>
          </a:bodyPr>
          <a:lstStyle/>
          <a:p>
            <a:r>
              <a:rPr lang="en-US" dirty="0"/>
              <a:t>AGIIS Industry Owned and Managed Database</a:t>
            </a:r>
          </a:p>
        </p:txBody>
      </p:sp>
    </p:spTree>
    <p:extLst>
      <p:ext uri="{BB962C8B-B14F-4D97-AF65-F5344CB8AC3E}">
        <p14:creationId xmlns:p14="http://schemas.microsoft.com/office/powerpoint/2010/main" val="40029996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24C576-B5FA-5547-A1FB-60652631C5B9}"/>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2046433519"/>
              </p:ext>
            </p:extLst>
          </p:nvPr>
        </p:nvGraphicFramePr>
        <p:xfrm>
          <a:off x="2362201" y="2057400"/>
          <a:ext cx="6762751"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a:t>AGIIS Snapshot</a:t>
            </a:r>
          </a:p>
        </p:txBody>
      </p:sp>
      <p:sp>
        <p:nvSpPr>
          <p:cNvPr id="4" name="Slide Number Placeholder 3"/>
          <p:cNvSpPr>
            <a:spLocks noGrp="1"/>
          </p:cNvSpPr>
          <p:nvPr>
            <p:ph type="sldNum" sz="quarter" idx="12"/>
          </p:nvPr>
        </p:nvSpPr>
        <p:spPr>
          <a:xfrm>
            <a:off x="10160000" y="24384"/>
            <a:ext cx="1422400" cy="438912"/>
          </a:xfrm>
          <a:prstGeom prst="rect">
            <a:avLst/>
          </a:prstGeom>
        </p:spPr>
        <p:txBody>
          <a:bodyPr vert="horz" lIns="121920" tIns="60960" rIns="121920" bIns="60960" rtlCol="0" anchor="ctr"/>
          <a:lstStyle>
            <a:defPPr>
              <a:defRPr lang="en-US"/>
            </a:defPPr>
            <a:lvl1pPr marL="0" algn="l" defTabSz="1219170" rtl="0" eaLnBrk="1" latinLnBrk="0" hangingPunct="1">
              <a:defRPr sz="1867" b="1" kern="1200">
                <a:solidFill>
                  <a:srgbClr val="FFFFF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ADE3A8B2-84D3-49A8-8E03-921EE22FAEA7}" type="slidenum">
              <a:rPr lang="en-US" smtClean="0"/>
              <a:pPr>
                <a:defRPr/>
              </a:pPr>
              <a:t>8</a:t>
            </a:fld>
            <a:endParaRPr lang="en-US" dirty="0"/>
          </a:p>
        </p:txBody>
      </p:sp>
    </p:spTree>
    <p:extLst>
      <p:ext uri="{BB962C8B-B14F-4D97-AF65-F5344CB8AC3E}">
        <p14:creationId xmlns:p14="http://schemas.microsoft.com/office/powerpoint/2010/main" val="62161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EF603A-02C0-43A6-B93C-B5E59EB2A077}"/>
              </a:ext>
            </a:extLst>
          </p:cNvPr>
          <p:cNvSpPr/>
          <p:nvPr/>
        </p:nvSpPr>
        <p:spPr>
          <a:xfrm>
            <a:off x="451413" y="6204030"/>
            <a:ext cx="11740587" cy="976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t>How does it work?  </a:t>
            </a:r>
          </a:p>
        </p:txBody>
      </p:sp>
      <p:sp>
        <p:nvSpPr>
          <p:cNvPr id="5" name="Text Placeholder 4"/>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solidFill>
                  <a:srgbClr val="FFFFFF"/>
                </a:solidFill>
              </a:rPr>
              <a:pPr>
                <a:defRPr/>
              </a:pPr>
              <a:t>9</a:t>
            </a:fld>
            <a:endParaRPr lang="en-US" dirty="0"/>
          </a:p>
        </p:txBody>
      </p:sp>
      <p:pic>
        <p:nvPicPr>
          <p:cNvPr id="6" name="Picture 5" descr="AGIIS-logo.jpg"/>
          <p:cNvPicPr>
            <a:picLocks noChangeAspect="1"/>
          </p:cNvPicPr>
          <p:nvPr/>
        </p:nvPicPr>
        <p:blipFill>
          <a:blip r:embed="rId3" cstate="print"/>
          <a:stretch>
            <a:fillRect/>
          </a:stretch>
        </p:blipFill>
        <p:spPr>
          <a:xfrm>
            <a:off x="3220721" y="1682752"/>
            <a:ext cx="5340188" cy="1684103"/>
          </a:xfrm>
          <a:prstGeom prst="rect">
            <a:avLst/>
          </a:prstGeom>
        </p:spPr>
      </p:pic>
    </p:spTree>
    <p:extLst>
      <p:ext uri="{BB962C8B-B14F-4D97-AF65-F5344CB8AC3E}">
        <p14:creationId xmlns:p14="http://schemas.microsoft.com/office/powerpoint/2010/main" val="2337938126"/>
      </p:ext>
    </p:extLst>
  </p:cSld>
  <p:clrMapOvr>
    <a:masterClrMapping/>
  </p:clrMapOvr>
  <p:transition/>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_AgGateway_MidYear_Meeting_Presentation_16x9" id="{3491B95F-41E3-544C-A58D-A15D8A9E416C}" vid="{F0D0B3B8-3E61-074F-8425-C50E132671B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_AgGateway_MidYear_Meeting_Presentation_16x9" id="{3491B95F-41E3-544C-A58D-A15D8A9E416C}" vid="{92E0E224-C232-BD41-8950-E99BA7A48D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1880</TotalTime>
  <Words>2387</Words>
  <Application>Microsoft Office PowerPoint</Application>
  <PresentationFormat>Widescreen</PresentationFormat>
  <Paragraphs>342</Paragraphs>
  <Slides>31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Geneva</vt:lpstr>
      <vt:lpstr>Georgia</vt:lpstr>
      <vt:lpstr>Tahoma</vt:lpstr>
      <vt:lpstr>Times New Roman</vt:lpstr>
      <vt:lpstr>Wingdings</vt:lpstr>
      <vt:lpstr>Office Theme</vt:lpstr>
      <vt:lpstr>1_Office Theme</vt:lpstr>
      <vt:lpstr>AGIIS 101  Introduction to the Ag Industry Identification System</vt:lpstr>
      <vt:lpstr>This Session Sponsored By</vt:lpstr>
      <vt:lpstr>Ag Industry Identification System (AGIIS) </vt:lpstr>
      <vt:lpstr>What is being Identified?</vt:lpstr>
      <vt:lpstr>Unique Identifiers</vt:lpstr>
      <vt:lpstr>AGIIS Identifiers – Provide Solutions</vt:lpstr>
      <vt:lpstr>AGIIS Industry Owned and Managed Database</vt:lpstr>
      <vt:lpstr>AGIIS Snapshot</vt:lpstr>
      <vt:lpstr>How does it work?  </vt:lpstr>
      <vt:lpstr>GS1: </vt:lpstr>
      <vt:lpstr>PowerPoint Presentation</vt:lpstr>
      <vt:lpstr>Capture: GS1 Data Carriers</vt:lpstr>
      <vt:lpstr>Share: Data Exchange</vt:lpstr>
      <vt:lpstr>AGIIS the Solution</vt:lpstr>
      <vt:lpstr>Entity Basics</vt:lpstr>
      <vt:lpstr>Entity Classifications</vt:lpstr>
      <vt:lpstr>Entity - Key Elements </vt:lpstr>
      <vt:lpstr>Entity Basics</vt:lpstr>
      <vt:lpstr>Entity Subsets</vt:lpstr>
      <vt:lpstr>AGIIS Entity Process</vt:lpstr>
      <vt:lpstr>AGIIS PRODUCTS</vt:lpstr>
      <vt:lpstr>Seed Product Data - Key Elements</vt:lpstr>
      <vt:lpstr>Product Basics</vt:lpstr>
      <vt:lpstr>Product Process</vt:lpstr>
      <vt:lpstr>Continuous Improvement Process</vt:lpstr>
      <vt:lpstr>AGIIS Enhancements</vt:lpstr>
      <vt:lpstr>Directory Oversight Committee</vt:lpstr>
      <vt:lpstr>DOC Membership</vt:lpstr>
      <vt:lpstr>Website: AgGateway.org</vt:lpstr>
      <vt:lpstr>AGIIS Subscription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lastModifiedBy>Crutchfield, Christopher M</cp:lastModifiedBy>
  <cp:revision>14</cp:revision>
  <cp:lastPrinted>2023-04-19T01:40:50Z</cp:lastPrinted>
  <dcterms:created xsi:type="dcterms:W3CDTF">2023-10-19T16:23:46Z</dcterms:created>
  <dcterms:modified xsi:type="dcterms:W3CDTF">2026-05-12T19:26:49Z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394ae5-69af-439d-af88-cb521c31c0c5_Enabled">
    <vt:lpwstr>true</vt:lpwstr>
  </property>
  <property fmtid="{D5CDD505-2E9C-101B-9397-08002B2CF9AE}" pid="3" name="MSIP_Label_15394ae5-69af-439d-af88-cb521c31c0c5_SetDate">
    <vt:lpwstr>2025-10-30T19:01:59Z</vt:lpwstr>
  </property>
  <property fmtid="{D5CDD505-2E9C-101B-9397-08002B2CF9AE}" pid="4" name="MSIP_Label_15394ae5-69af-439d-af88-cb521c31c0c5_Method">
    <vt:lpwstr>Standard</vt:lpwstr>
  </property>
  <property fmtid="{D5CDD505-2E9C-101B-9397-08002B2CF9AE}" pid="5" name="MSIP_Label_15394ae5-69af-439d-af88-cb521c31c0c5_Name">
    <vt:lpwstr>DXC Internal</vt:lpwstr>
  </property>
  <property fmtid="{D5CDD505-2E9C-101B-9397-08002B2CF9AE}" pid="6" name="MSIP_Label_15394ae5-69af-439d-af88-cb521c31c0c5_SiteId">
    <vt:lpwstr>93f33571-550f-43cf-b09f-cd331338d086</vt:lpwstr>
  </property>
  <property fmtid="{D5CDD505-2E9C-101B-9397-08002B2CF9AE}" pid="7" name="MSIP_Label_15394ae5-69af-439d-af88-cb521c31c0c5_ActionId">
    <vt:lpwstr>34a49fbf-6367-4d2e-9cc5-532a083586e3</vt:lpwstr>
  </property>
  <property fmtid="{D5CDD505-2E9C-101B-9397-08002B2CF9AE}" pid="8" name="MSIP_Label_15394ae5-69af-439d-af88-cb521c31c0c5_ContentBits">
    <vt:lpwstr>0</vt:lpwstr>
  </property>
  <property fmtid="{D5CDD505-2E9C-101B-9397-08002B2CF9AE}" pid="9" name="MSIP_Label_15394ae5-69af-439d-af88-cb521c31c0c5_Tag">
    <vt:lpwstr>10, 3, 0, 1</vt:lpwstr>
  </property>
</Properties>
</file>