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83" r:id="rId5"/>
    <p:sldMasterId id="2147483670" r:id="rId6"/>
  </p:sldMasterIdLst>
  <p:notesMasterIdLst>
    <p:notesMasterId r:id="rId39"/>
  </p:notesMasterIdLst>
  <p:handoutMasterIdLst>
    <p:handoutMasterId r:id="rId40"/>
  </p:handoutMasterIdLst>
  <p:sldIdLst>
    <p:sldId id="301" r:id="rId7"/>
    <p:sldId id="340" r:id="rId8"/>
    <p:sldId id="400" r:id="rId9"/>
    <p:sldId id="310" r:id="rId10"/>
    <p:sldId id="311" r:id="rId11"/>
    <p:sldId id="388" r:id="rId12"/>
    <p:sldId id="341" r:id="rId13"/>
    <p:sldId id="342" r:id="rId14"/>
    <p:sldId id="354" r:id="rId15"/>
    <p:sldId id="355" r:id="rId16"/>
    <p:sldId id="389" r:id="rId17"/>
    <p:sldId id="345" r:id="rId18"/>
    <p:sldId id="346" r:id="rId19"/>
    <p:sldId id="390" r:id="rId20"/>
    <p:sldId id="343" r:id="rId21"/>
    <p:sldId id="391" r:id="rId22"/>
    <p:sldId id="344" r:id="rId23"/>
    <p:sldId id="347" r:id="rId24"/>
    <p:sldId id="392" r:id="rId25"/>
    <p:sldId id="348" r:id="rId26"/>
    <p:sldId id="349" r:id="rId27"/>
    <p:sldId id="394" r:id="rId28"/>
    <p:sldId id="350" r:id="rId29"/>
    <p:sldId id="351" r:id="rId30"/>
    <p:sldId id="393" r:id="rId31"/>
    <p:sldId id="387" r:id="rId32"/>
    <p:sldId id="395" r:id="rId33"/>
    <p:sldId id="398" r:id="rId34"/>
    <p:sldId id="396" r:id="rId35"/>
    <p:sldId id="397" r:id="rId36"/>
    <p:sldId id="399" r:id="rId37"/>
    <p:sldId id="332"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0B22FF"/>
    <a:srgbClr val="127BF8"/>
    <a:srgbClr val="127BC3"/>
    <a:srgbClr val="B0101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CDD3C7-F3E4-4B6A-84E4-11F458B7C630}" v="8" dt="2021-04-08T14:48:45.774"/>
    <p1510:client id="{3DA03E1C-E91B-4B92-A816-D09355885DAB}" v="190" dt="2021-04-08T03:54:06.92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169"/>
    <p:restoredTop sz="80921" autoAdjust="0"/>
  </p:normalViewPr>
  <p:slideViewPr>
    <p:cSldViewPr snapToGrid="0" snapToObjects="1">
      <p:cViewPr varScale="1">
        <p:scale>
          <a:sx n="109" d="100"/>
          <a:sy n="109" d="100"/>
        </p:scale>
        <p:origin x="476" y="88"/>
      </p:cViewPr>
      <p:guideLst/>
    </p:cSldViewPr>
  </p:slideViewPr>
  <p:notesTextViewPr>
    <p:cViewPr>
      <p:scale>
        <a:sx n="1" d="1"/>
        <a:sy n="1" d="1"/>
      </p:scale>
      <p:origin x="0" y="0"/>
    </p:cViewPr>
  </p:notesTextViewPr>
  <p:notesViewPr>
    <p:cSldViewPr snapToGrid="0" snapToObjects="1">
      <p:cViewPr varScale="1">
        <p:scale>
          <a:sx n="99" d="100"/>
          <a:sy n="99" d="100"/>
        </p:scale>
        <p:origin x="3064" y="1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notesMaster" Target="notesMasters/notesMaster1.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viewProps" Target="viewProp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handoutMaster" Target="handoutMasters/handoutMaster1.xml"/><Relationship Id="rId45"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theme" Target="theme/theme1.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microsoft.com/office/2015/10/relationships/revisionInfo" Target="revisionInfo.xml"/><Relationship Id="rId20" Type="http://schemas.openxmlformats.org/officeDocument/2006/relationships/slide" Target="slides/slide14.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vin Rhodus" userId="ddaa4910-0cc5-42fd-b663-9fa252018a94" providerId="ADAL" clId="{3DA03E1C-E91B-4B92-A816-D09355885DAB}"/>
    <pc:docChg chg="undo custSel addSld delSld modSld sldOrd">
      <pc:chgData name="Kevin Rhodus" userId="ddaa4910-0cc5-42fd-b663-9fa252018a94" providerId="ADAL" clId="{3DA03E1C-E91B-4B92-A816-D09355885DAB}" dt="2021-04-08T03:54:17.708" v="7347" actId="20577"/>
      <pc:docMkLst>
        <pc:docMk/>
      </pc:docMkLst>
      <pc:sldChg chg="addSp delSp modSp mod">
        <pc:chgData name="Kevin Rhodus" userId="ddaa4910-0cc5-42fd-b663-9fa252018a94" providerId="ADAL" clId="{3DA03E1C-E91B-4B92-A816-D09355885DAB}" dt="2021-04-08T03:49:51.763" v="7315" actId="478"/>
        <pc:sldMkLst>
          <pc:docMk/>
          <pc:sldMk cId="3757354716" sldId="301"/>
        </pc:sldMkLst>
        <pc:spChg chg="del">
          <ac:chgData name="Kevin Rhodus" userId="ddaa4910-0cc5-42fd-b663-9fa252018a94" providerId="ADAL" clId="{3DA03E1C-E91B-4B92-A816-D09355885DAB}" dt="2021-04-08T03:49:51.763" v="7315" actId="478"/>
          <ac:spMkLst>
            <pc:docMk/>
            <pc:sldMk cId="3757354716" sldId="301"/>
            <ac:spMk id="2" creationId="{849A9C98-92C6-6C43-95A4-627848E9F9DD}"/>
          </ac:spMkLst>
        </pc:spChg>
        <pc:spChg chg="mod">
          <ac:chgData name="Kevin Rhodus" userId="ddaa4910-0cc5-42fd-b663-9fa252018a94" providerId="ADAL" clId="{3DA03E1C-E91B-4B92-A816-D09355885DAB}" dt="2021-04-03T23:35:22.703" v="56" actId="403"/>
          <ac:spMkLst>
            <pc:docMk/>
            <pc:sldMk cId="3757354716" sldId="301"/>
            <ac:spMk id="3" creationId="{265012A2-7750-B84B-8A36-6E3EEA0EAD48}"/>
          </ac:spMkLst>
        </pc:spChg>
        <pc:spChg chg="del">
          <ac:chgData name="Kevin Rhodus" userId="ddaa4910-0cc5-42fd-b663-9fa252018a94" providerId="ADAL" clId="{3DA03E1C-E91B-4B92-A816-D09355885DAB}" dt="2021-04-08T03:49:49.576" v="7314" actId="478"/>
          <ac:spMkLst>
            <pc:docMk/>
            <pc:sldMk cId="3757354716" sldId="301"/>
            <ac:spMk id="4" creationId="{EF81790C-6F5C-0A4E-9521-907DC37C93FD}"/>
          </ac:spMkLst>
        </pc:spChg>
        <pc:picChg chg="add mod">
          <ac:chgData name="Kevin Rhodus" userId="ddaa4910-0cc5-42fd-b663-9fa252018a94" providerId="ADAL" clId="{3DA03E1C-E91B-4B92-A816-D09355885DAB}" dt="2021-04-03T23:34:44.151" v="47" actId="14100"/>
          <ac:picMkLst>
            <pc:docMk/>
            <pc:sldMk cId="3757354716" sldId="301"/>
            <ac:picMk id="1026" creationId="{74BA19EE-A4A0-4095-B3C7-D4EDF4AC95B1}"/>
          </ac:picMkLst>
        </pc:picChg>
      </pc:sldChg>
      <pc:sldChg chg="del">
        <pc:chgData name="Kevin Rhodus" userId="ddaa4910-0cc5-42fd-b663-9fa252018a94" providerId="ADAL" clId="{3DA03E1C-E91B-4B92-A816-D09355885DAB}" dt="2021-04-03T23:29:12.905" v="25" actId="47"/>
        <pc:sldMkLst>
          <pc:docMk/>
          <pc:sldMk cId="1552224322" sldId="302"/>
        </pc:sldMkLst>
      </pc:sldChg>
      <pc:sldChg chg="del">
        <pc:chgData name="Kevin Rhodus" userId="ddaa4910-0cc5-42fd-b663-9fa252018a94" providerId="ADAL" clId="{3DA03E1C-E91B-4B92-A816-D09355885DAB}" dt="2021-04-03T23:34:52.939" v="48" actId="47"/>
        <pc:sldMkLst>
          <pc:docMk/>
          <pc:sldMk cId="1690414957" sldId="303"/>
        </pc:sldMkLst>
      </pc:sldChg>
      <pc:sldChg chg="modSp del mod">
        <pc:chgData name="Kevin Rhodus" userId="ddaa4910-0cc5-42fd-b663-9fa252018a94" providerId="ADAL" clId="{3DA03E1C-E91B-4B92-A816-D09355885DAB}" dt="2021-04-03T23:29:44.294" v="42" actId="47"/>
        <pc:sldMkLst>
          <pc:docMk/>
          <pc:sldMk cId="2693782433" sldId="304"/>
        </pc:sldMkLst>
        <pc:spChg chg="mod">
          <ac:chgData name="Kevin Rhodus" userId="ddaa4910-0cc5-42fd-b663-9fa252018a94" providerId="ADAL" clId="{3DA03E1C-E91B-4B92-A816-D09355885DAB}" dt="2021-04-03T23:29:42.612" v="41" actId="20577"/>
          <ac:spMkLst>
            <pc:docMk/>
            <pc:sldMk cId="2693782433" sldId="304"/>
            <ac:spMk id="2" creationId="{E63A15A6-E053-3749-9122-6712611D5296}"/>
          </ac:spMkLst>
        </pc:spChg>
      </pc:sldChg>
      <pc:sldChg chg="del">
        <pc:chgData name="Kevin Rhodus" userId="ddaa4910-0cc5-42fd-b663-9fa252018a94" providerId="ADAL" clId="{3DA03E1C-E91B-4B92-A816-D09355885DAB}" dt="2021-04-03T23:29:37.996" v="27" actId="47"/>
        <pc:sldMkLst>
          <pc:docMk/>
          <pc:sldMk cId="829473798" sldId="305"/>
        </pc:sldMkLst>
      </pc:sldChg>
      <pc:sldChg chg="del">
        <pc:chgData name="Kevin Rhodus" userId="ddaa4910-0cc5-42fd-b663-9fa252018a94" providerId="ADAL" clId="{3DA03E1C-E91B-4B92-A816-D09355885DAB}" dt="2021-04-03T23:29:37.996" v="27" actId="47"/>
        <pc:sldMkLst>
          <pc:docMk/>
          <pc:sldMk cId="2962987542" sldId="306"/>
        </pc:sldMkLst>
      </pc:sldChg>
      <pc:sldChg chg="del">
        <pc:chgData name="Kevin Rhodus" userId="ddaa4910-0cc5-42fd-b663-9fa252018a94" providerId="ADAL" clId="{3DA03E1C-E91B-4B92-A816-D09355885DAB}" dt="2021-04-03T23:29:32.381" v="26" actId="47"/>
        <pc:sldMkLst>
          <pc:docMk/>
          <pc:sldMk cId="1842549317" sldId="308"/>
        </pc:sldMkLst>
      </pc:sldChg>
      <pc:sldChg chg="del mod ord modShow">
        <pc:chgData name="Kevin Rhodus" userId="ddaa4910-0cc5-42fd-b663-9fa252018a94" providerId="ADAL" clId="{3DA03E1C-E91B-4B92-A816-D09355885DAB}" dt="2021-04-08T03:46:59.655" v="7230" actId="47"/>
        <pc:sldMkLst>
          <pc:docMk/>
          <pc:sldMk cId="1026306148" sldId="309"/>
        </pc:sldMkLst>
      </pc:sldChg>
      <pc:sldChg chg="addSp delSp modSp mod">
        <pc:chgData name="Kevin Rhodus" userId="ddaa4910-0cc5-42fd-b663-9fa252018a94" providerId="ADAL" clId="{3DA03E1C-E91B-4B92-A816-D09355885DAB}" dt="2021-04-07T23:46:20.166" v="2988" actId="20577"/>
        <pc:sldMkLst>
          <pc:docMk/>
          <pc:sldMk cId="1033620222" sldId="310"/>
        </pc:sldMkLst>
        <pc:spChg chg="mod">
          <ac:chgData name="Kevin Rhodus" userId="ddaa4910-0cc5-42fd-b663-9fa252018a94" providerId="ADAL" clId="{3DA03E1C-E91B-4B92-A816-D09355885DAB}" dt="2021-04-07T00:49:42.212" v="346" actId="403"/>
          <ac:spMkLst>
            <pc:docMk/>
            <pc:sldMk cId="1033620222" sldId="310"/>
            <ac:spMk id="2" creationId="{68CC4921-86EB-B344-B283-B4C217E82DA5}"/>
          </ac:spMkLst>
        </pc:spChg>
        <pc:spChg chg="mod">
          <ac:chgData name="Kevin Rhodus" userId="ddaa4910-0cc5-42fd-b663-9fa252018a94" providerId="ADAL" clId="{3DA03E1C-E91B-4B92-A816-D09355885DAB}" dt="2021-04-07T23:46:20.166" v="2988" actId="20577"/>
          <ac:spMkLst>
            <pc:docMk/>
            <pc:sldMk cId="1033620222" sldId="310"/>
            <ac:spMk id="3" creationId="{B432399B-239F-CA41-9ECF-70224812646F}"/>
          </ac:spMkLst>
        </pc:spChg>
        <pc:spChg chg="del">
          <ac:chgData name="Kevin Rhodus" userId="ddaa4910-0cc5-42fd-b663-9fa252018a94" providerId="ADAL" clId="{3DA03E1C-E91B-4B92-A816-D09355885DAB}" dt="2021-04-07T00:46:44.986" v="251" actId="478"/>
          <ac:spMkLst>
            <pc:docMk/>
            <pc:sldMk cId="1033620222" sldId="310"/>
            <ac:spMk id="4" creationId="{37ED1648-2517-BA4C-AAAB-A8B48EC9B978}"/>
          </ac:spMkLst>
        </pc:spChg>
        <pc:spChg chg="add mod ord">
          <ac:chgData name="Kevin Rhodus" userId="ddaa4910-0cc5-42fd-b663-9fa252018a94" providerId="ADAL" clId="{3DA03E1C-E91B-4B92-A816-D09355885DAB}" dt="2021-04-07T00:48:45.901" v="336" actId="167"/>
          <ac:spMkLst>
            <pc:docMk/>
            <pc:sldMk cId="1033620222" sldId="310"/>
            <ac:spMk id="8" creationId="{B0BFEDB3-0755-478F-9552-1B87534AFA97}"/>
          </ac:spMkLst>
        </pc:spChg>
        <pc:grpChg chg="add mod">
          <ac:chgData name="Kevin Rhodus" userId="ddaa4910-0cc5-42fd-b663-9fa252018a94" providerId="ADAL" clId="{3DA03E1C-E91B-4B92-A816-D09355885DAB}" dt="2021-04-07T01:00:42.823" v="542" actId="1076"/>
          <ac:grpSpMkLst>
            <pc:docMk/>
            <pc:sldMk cId="1033620222" sldId="310"/>
            <ac:grpSpMk id="9" creationId="{4F4C79F1-2D17-4D74-81D7-839C138B0117}"/>
          </ac:grpSpMkLst>
        </pc:grpChg>
        <pc:picChg chg="add mod">
          <ac:chgData name="Kevin Rhodus" userId="ddaa4910-0cc5-42fd-b663-9fa252018a94" providerId="ADAL" clId="{3DA03E1C-E91B-4B92-A816-D09355885DAB}" dt="2021-04-07T01:00:31.559" v="541" actId="164"/>
          <ac:picMkLst>
            <pc:docMk/>
            <pc:sldMk cId="1033620222" sldId="310"/>
            <ac:picMk id="6" creationId="{A8B08801-FA3A-4CA2-8D0B-5EE256921351}"/>
          </ac:picMkLst>
        </pc:picChg>
        <pc:picChg chg="add mod">
          <ac:chgData name="Kevin Rhodus" userId="ddaa4910-0cc5-42fd-b663-9fa252018a94" providerId="ADAL" clId="{3DA03E1C-E91B-4B92-A816-D09355885DAB}" dt="2021-04-07T01:00:31.559" v="541" actId="164"/>
          <ac:picMkLst>
            <pc:docMk/>
            <pc:sldMk cId="1033620222" sldId="310"/>
            <ac:picMk id="7" creationId="{3D6E0C92-ED0E-4904-8695-296C79167224}"/>
          </ac:picMkLst>
        </pc:picChg>
      </pc:sldChg>
      <pc:sldChg chg="addSp delSp modSp mod">
        <pc:chgData name="Kevin Rhodus" userId="ddaa4910-0cc5-42fd-b663-9fa252018a94" providerId="ADAL" clId="{3DA03E1C-E91B-4B92-A816-D09355885DAB}" dt="2021-04-07T23:47:14.379" v="2993" actId="1440"/>
        <pc:sldMkLst>
          <pc:docMk/>
          <pc:sldMk cId="1089178044" sldId="311"/>
        </pc:sldMkLst>
        <pc:spChg chg="mod">
          <ac:chgData name="Kevin Rhodus" userId="ddaa4910-0cc5-42fd-b663-9fa252018a94" providerId="ADAL" clId="{3DA03E1C-E91B-4B92-A816-D09355885DAB}" dt="2021-04-07T00:51:03.200" v="393" actId="1076"/>
          <ac:spMkLst>
            <pc:docMk/>
            <pc:sldMk cId="1089178044" sldId="311"/>
            <ac:spMk id="2" creationId="{A8F7014F-0A13-BB40-9C8E-FA79452FCC54}"/>
          </ac:spMkLst>
        </pc:spChg>
        <pc:spChg chg="del">
          <ac:chgData name="Kevin Rhodus" userId="ddaa4910-0cc5-42fd-b663-9fa252018a94" providerId="ADAL" clId="{3DA03E1C-E91B-4B92-A816-D09355885DAB}" dt="2021-04-07T00:48:07.774" v="331" actId="478"/>
          <ac:spMkLst>
            <pc:docMk/>
            <pc:sldMk cId="1089178044" sldId="311"/>
            <ac:spMk id="3" creationId="{0362CBC1-AE41-284F-B80D-6664919E47A9}"/>
          </ac:spMkLst>
        </pc:spChg>
        <pc:spChg chg="add del mod">
          <ac:chgData name="Kevin Rhodus" userId="ddaa4910-0cc5-42fd-b663-9fa252018a94" providerId="ADAL" clId="{3DA03E1C-E91B-4B92-A816-D09355885DAB}" dt="2021-04-07T00:52:05.351" v="414" actId="478"/>
          <ac:spMkLst>
            <pc:docMk/>
            <pc:sldMk cId="1089178044" sldId="311"/>
            <ac:spMk id="6" creationId="{257D6B91-0E1F-4863-BD90-6B2B1F7C9CB0}"/>
          </ac:spMkLst>
        </pc:spChg>
        <pc:spChg chg="add del mod">
          <ac:chgData name="Kevin Rhodus" userId="ddaa4910-0cc5-42fd-b663-9fa252018a94" providerId="ADAL" clId="{3DA03E1C-E91B-4B92-A816-D09355885DAB}" dt="2021-04-07T00:52:05.351" v="414" actId="478"/>
          <ac:spMkLst>
            <pc:docMk/>
            <pc:sldMk cId="1089178044" sldId="311"/>
            <ac:spMk id="7" creationId="{4A4B4E75-D2DC-4DEA-9A0D-5D621A1791AF}"/>
          </ac:spMkLst>
        </pc:spChg>
        <pc:spChg chg="add del mod">
          <ac:chgData name="Kevin Rhodus" userId="ddaa4910-0cc5-42fd-b663-9fa252018a94" providerId="ADAL" clId="{3DA03E1C-E91B-4B92-A816-D09355885DAB}" dt="2021-04-07T00:52:08.785" v="416" actId="478"/>
          <ac:spMkLst>
            <pc:docMk/>
            <pc:sldMk cId="1089178044" sldId="311"/>
            <ac:spMk id="8" creationId="{4547A4D0-2260-4370-BC83-88759DBEEDE5}"/>
          </ac:spMkLst>
        </pc:spChg>
        <pc:spChg chg="add del mod">
          <ac:chgData name="Kevin Rhodus" userId="ddaa4910-0cc5-42fd-b663-9fa252018a94" providerId="ADAL" clId="{3DA03E1C-E91B-4B92-A816-D09355885DAB}" dt="2021-04-07T00:52:12.436" v="417" actId="478"/>
          <ac:spMkLst>
            <pc:docMk/>
            <pc:sldMk cId="1089178044" sldId="311"/>
            <ac:spMk id="10" creationId="{211E1447-A1A0-4A95-83F0-25C2F1C9DEAF}"/>
          </ac:spMkLst>
        </pc:spChg>
        <pc:spChg chg="add del mod">
          <ac:chgData name="Kevin Rhodus" userId="ddaa4910-0cc5-42fd-b663-9fa252018a94" providerId="ADAL" clId="{3DA03E1C-E91B-4B92-A816-D09355885DAB}" dt="2021-04-07T01:14:01.960" v="980" actId="478"/>
          <ac:spMkLst>
            <pc:docMk/>
            <pc:sldMk cId="1089178044" sldId="311"/>
            <ac:spMk id="11" creationId="{6C38D71A-1862-4C53-86E0-8A3F7EB77842}"/>
          </ac:spMkLst>
        </pc:spChg>
        <pc:spChg chg="add mod">
          <ac:chgData name="Kevin Rhodus" userId="ddaa4910-0cc5-42fd-b663-9fa252018a94" providerId="ADAL" clId="{3DA03E1C-E91B-4B92-A816-D09355885DAB}" dt="2021-04-07T23:45:28.585" v="2951" actId="20577"/>
          <ac:spMkLst>
            <pc:docMk/>
            <pc:sldMk cId="1089178044" sldId="311"/>
            <ac:spMk id="13" creationId="{BBC01FDA-664B-4DF0-BAAE-209BB5609B43}"/>
          </ac:spMkLst>
        </pc:spChg>
        <pc:spChg chg="add mod ord">
          <ac:chgData name="Kevin Rhodus" userId="ddaa4910-0cc5-42fd-b663-9fa252018a94" providerId="ADAL" clId="{3DA03E1C-E91B-4B92-A816-D09355885DAB}" dt="2021-04-07T01:31:36.635" v="1617" actId="167"/>
          <ac:spMkLst>
            <pc:docMk/>
            <pc:sldMk cId="1089178044" sldId="311"/>
            <ac:spMk id="15" creationId="{F9831FA8-E311-409C-BD38-1EE84EEFFD20}"/>
          </ac:spMkLst>
        </pc:spChg>
        <pc:grpChg chg="add del mod">
          <ac:chgData name="Kevin Rhodus" userId="ddaa4910-0cc5-42fd-b663-9fa252018a94" providerId="ADAL" clId="{3DA03E1C-E91B-4B92-A816-D09355885DAB}" dt="2021-04-07T23:44:46.188" v="2900" actId="478"/>
          <ac:grpSpMkLst>
            <pc:docMk/>
            <pc:sldMk cId="1089178044" sldId="311"/>
            <ac:grpSpMk id="14" creationId="{B7752513-DEC0-4575-BC13-9C85D2804620}"/>
          </ac:grpSpMkLst>
        </pc:grpChg>
        <pc:picChg chg="add mod">
          <ac:chgData name="Kevin Rhodus" userId="ddaa4910-0cc5-42fd-b663-9fa252018a94" providerId="ADAL" clId="{3DA03E1C-E91B-4B92-A816-D09355885DAB}" dt="2021-04-07T00:58:22.791" v="483" actId="164"/>
          <ac:picMkLst>
            <pc:docMk/>
            <pc:sldMk cId="1089178044" sldId="311"/>
            <ac:picMk id="4" creationId="{5F2778C5-5521-4631-8F79-92D711EA39F0}"/>
          </ac:picMkLst>
        </pc:picChg>
        <pc:picChg chg="add mod">
          <ac:chgData name="Kevin Rhodus" userId="ddaa4910-0cc5-42fd-b663-9fa252018a94" providerId="ADAL" clId="{3DA03E1C-E91B-4B92-A816-D09355885DAB}" dt="2021-04-07T00:58:22.791" v="483" actId="164"/>
          <ac:picMkLst>
            <pc:docMk/>
            <pc:sldMk cId="1089178044" sldId="311"/>
            <ac:picMk id="5" creationId="{9237185C-50E7-48DB-8E71-297081CEF092}"/>
          </ac:picMkLst>
        </pc:picChg>
        <pc:picChg chg="add mod modCrop">
          <ac:chgData name="Kevin Rhodus" userId="ddaa4910-0cc5-42fd-b663-9fa252018a94" providerId="ADAL" clId="{3DA03E1C-E91B-4B92-A816-D09355885DAB}" dt="2021-04-07T23:47:14.379" v="2993" actId="1440"/>
          <ac:picMkLst>
            <pc:docMk/>
            <pc:sldMk cId="1089178044" sldId="311"/>
            <ac:picMk id="6" creationId="{3F1025E0-B7F9-4A22-A41D-9B9F4F1663EF}"/>
          </ac:picMkLst>
        </pc:picChg>
        <pc:picChg chg="add mod">
          <ac:chgData name="Kevin Rhodus" userId="ddaa4910-0cc5-42fd-b663-9fa252018a94" providerId="ADAL" clId="{3DA03E1C-E91B-4B92-A816-D09355885DAB}" dt="2021-04-07T23:47:12.411" v="2992" actId="1440"/>
          <ac:picMkLst>
            <pc:docMk/>
            <pc:sldMk cId="1089178044" sldId="311"/>
            <ac:picMk id="11" creationId="{5D856428-21E8-4F86-ACC6-DE11D94D1454}"/>
          </ac:picMkLst>
        </pc:picChg>
        <pc:picChg chg="add mod">
          <ac:chgData name="Kevin Rhodus" userId="ddaa4910-0cc5-42fd-b663-9fa252018a94" providerId="ADAL" clId="{3DA03E1C-E91B-4B92-A816-D09355885DAB}" dt="2021-04-07T01:34:07.663" v="1654" actId="1036"/>
          <ac:picMkLst>
            <pc:docMk/>
            <pc:sldMk cId="1089178044" sldId="311"/>
            <ac:picMk id="16" creationId="{F9F067CB-EC1B-4A5B-82A0-DD6F61F7CA98}"/>
          </ac:picMkLst>
        </pc:picChg>
      </pc:sldChg>
      <pc:sldChg chg="del mod modShow">
        <pc:chgData name="Kevin Rhodus" userId="ddaa4910-0cc5-42fd-b663-9fa252018a94" providerId="ADAL" clId="{3DA03E1C-E91B-4B92-A816-D09355885DAB}" dt="2021-04-08T03:46:59.655" v="7230" actId="47"/>
        <pc:sldMkLst>
          <pc:docMk/>
          <pc:sldMk cId="1855240060" sldId="312"/>
        </pc:sldMkLst>
      </pc:sldChg>
      <pc:sldChg chg="del mod modShow">
        <pc:chgData name="Kevin Rhodus" userId="ddaa4910-0cc5-42fd-b663-9fa252018a94" providerId="ADAL" clId="{3DA03E1C-E91B-4B92-A816-D09355885DAB}" dt="2021-04-08T03:46:59.655" v="7230" actId="47"/>
        <pc:sldMkLst>
          <pc:docMk/>
          <pc:sldMk cId="31255242" sldId="313"/>
        </pc:sldMkLst>
      </pc:sldChg>
      <pc:sldChg chg="del mod modShow">
        <pc:chgData name="Kevin Rhodus" userId="ddaa4910-0cc5-42fd-b663-9fa252018a94" providerId="ADAL" clId="{3DA03E1C-E91B-4B92-A816-D09355885DAB}" dt="2021-04-08T03:46:59.655" v="7230" actId="47"/>
        <pc:sldMkLst>
          <pc:docMk/>
          <pc:sldMk cId="2935496477" sldId="314"/>
        </pc:sldMkLst>
      </pc:sldChg>
      <pc:sldChg chg="del mod modShow">
        <pc:chgData name="Kevin Rhodus" userId="ddaa4910-0cc5-42fd-b663-9fa252018a94" providerId="ADAL" clId="{3DA03E1C-E91B-4B92-A816-D09355885DAB}" dt="2021-04-08T03:46:59.655" v="7230" actId="47"/>
        <pc:sldMkLst>
          <pc:docMk/>
          <pc:sldMk cId="1791593094" sldId="315"/>
        </pc:sldMkLst>
      </pc:sldChg>
      <pc:sldChg chg="del mod modShow">
        <pc:chgData name="Kevin Rhodus" userId="ddaa4910-0cc5-42fd-b663-9fa252018a94" providerId="ADAL" clId="{3DA03E1C-E91B-4B92-A816-D09355885DAB}" dt="2021-04-08T03:46:59.655" v="7230" actId="47"/>
        <pc:sldMkLst>
          <pc:docMk/>
          <pc:sldMk cId="2665417487" sldId="316"/>
        </pc:sldMkLst>
      </pc:sldChg>
      <pc:sldChg chg="del mod modShow">
        <pc:chgData name="Kevin Rhodus" userId="ddaa4910-0cc5-42fd-b663-9fa252018a94" providerId="ADAL" clId="{3DA03E1C-E91B-4B92-A816-D09355885DAB}" dt="2021-04-08T03:46:59.655" v="7230" actId="47"/>
        <pc:sldMkLst>
          <pc:docMk/>
          <pc:sldMk cId="1652459976" sldId="317"/>
        </pc:sldMkLst>
      </pc:sldChg>
      <pc:sldChg chg="del mod modShow">
        <pc:chgData name="Kevin Rhodus" userId="ddaa4910-0cc5-42fd-b663-9fa252018a94" providerId="ADAL" clId="{3DA03E1C-E91B-4B92-A816-D09355885DAB}" dt="2021-04-08T03:46:59.655" v="7230" actId="47"/>
        <pc:sldMkLst>
          <pc:docMk/>
          <pc:sldMk cId="2012216386" sldId="318"/>
        </pc:sldMkLst>
      </pc:sldChg>
      <pc:sldChg chg="del mod modShow">
        <pc:chgData name="Kevin Rhodus" userId="ddaa4910-0cc5-42fd-b663-9fa252018a94" providerId="ADAL" clId="{3DA03E1C-E91B-4B92-A816-D09355885DAB}" dt="2021-04-08T03:46:59.655" v="7230" actId="47"/>
        <pc:sldMkLst>
          <pc:docMk/>
          <pc:sldMk cId="1144951109" sldId="319"/>
        </pc:sldMkLst>
      </pc:sldChg>
      <pc:sldChg chg="del mod modShow">
        <pc:chgData name="Kevin Rhodus" userId="ddaa4910-0cc5-42fd-b663-9fa252018a94" providerId="ADAL" clId="{3DA03E1C-E91B-4B92-A816-D09355885DAB}" dt="2021-04-08T03:46:59.655" v="7230" actId="47"/>
        <pc:sldMkLst>
          <pc:docMk/>
          <pc:sldMk cId="906928108" sldId="320"/>
        </pc:sldMkLst>
      </pc:sldChg>
      <pc:sldChg chg="del mod modShow">
        <pc:chgData name="Kevin Rhodus" userId="ddaa4910-0cc5-42fd-b663-9fa252018a94" providerId="ADAL" clId="{3DA03E1C-E91B-4B92-A816-D09355885DAB}" dt="2021-04-08T03:46:59.655" v="7230" actId="47"/>
        <pc:sldMkLst>
          <pc:docMk/>
          <pc:sldMk cId="3576746195" sldId="321"/>
        </pc:sldMkLst>
      </pc:sldChg>
      <pc:sldChg chg="del mod modShow">
        <pc:chgData name="Kevin Rhodus" userId="ddaa4910-0cc5-42fd-b663-9fa252018a94" providerId="ADAL" clId="{3DA03E1C-E91B-4B92-A816-D09355885DAB}" dt="2021-04-08T03:46:59.655" v="7230" actId="47"/>
        <pc:sldMkLst>
          <pc:docMk/>
          <pc:sldMk cId="3702639091" sldId="322"/>
        </pc:sldMkLst>
      </pc:sldChg>
      <pc:sldChg chg="del mod modShow">
        <pc:chgData name="Kevin Rhodus" userId="ddaa4910-0cc5-42fd-b663-9fa252018a94" providerId="ADAL" clId="{3DA03E1C-E91B-4B92-A816-D09355885DAB}" dt="2021-04-08T03:46:59.655" v="7230" actId="47"/>
        <pc:sldMkLst>
          <pc:docMk/>
          <pc:sldMk cId="3275340530" sldId="323"/>
        </pc:sldMkLst>
      </pc:sldChg>
      <pc:sldChg chg="del mod modShow">
        <pc:chgData name="Kevin Rhodus" userId="ddaa4910-0cc5-42fd-b663-9fa252018a94" providerId="ADAL" clId="{3DA03E1C-E91B-4B92-A816-D09355885DAB}" dt="2021-04-08T03:46:59.655" v="7230" actId="47"/>
        <pc:sldMkLst>
          <pc:docMk/>
          <pc:sldMk cId="3546995318" sldId="324"/>
        </pc:sldMkLst>
      </pc:sldChg>
      <pc:sldChg chg="del mod modShow">
        <pc:chgData name="Kevin Rhodus" userId="ddaa4910-0cc5-42fd-b663-9fa252018a94" providerId="ADAL" clId="{3DA03E1C-E91B-4B92-A816-D09355885DAB}" dt="2021-04-08T03:46:59.655" v="7230" actId="47"/>
        <pc:sldMkLst>
          <pc:docMk/>
          <pc:sldMk cId="4000109118" sldId="325"/>
        </pc:sldMkLst>
      </pc:sldChg>
      <pc:sldChg chg="del mod modShow">
        <pc:chgData name="Kevin Rhodus" userId="ddaa4910-0cc5-42fd-b663-9fa252018a94" providerId="ADAL" clId="{3DA03E1C-E91B-4B92-A816-D09355885DAB}" dt="2021-04-08T03:46:59.655" v="7230" actId="47"/>
        <pc:sldMkLst>
          <pc:docMk/>
          <pc:sldMk cId="2738505399" sldId="326"/>
        </pc:sldMkLst>
      </pc:sldChg>
      <pc:sldChg chg="del mod modShow">
        <pc:chgData name="Kevin Rhodus" userId="ddaa4910-0cc5-42fd-b663-9fa252018a94" providerId="ADAL" clId="{3DA03E1C-E91B-4B92-A816-D09355885DAB}" dt="2021-04-08T03:46:59.655" v="7230" actId="47"/>
        <pc:sldMkLst>
          <pc:docMk/>
          <pc:sldMk cId="1326667480" sldId="327"/>
        </pc:sldMkLst>
      </pc:sldChg>
      <pc:sldChg chg="del mod modShow">
        <pc:chgData name="Kevin Rhodus" userId="ddaa4910-0cc5-42fd-b663-9fa252018a94" providerId="ADAL" clId="{3DA03E1C-E91B-4B92-A816-D09355885DAB}" dt="2021-04-08T03:46:59.655" v="7230" actId="47"/>
        <pc:sldMkLst>
          <pc:docMk/>
          <pc:sldMk cId="2719612640" sldId="328"/>
        </pc:sldMkLst>
      </pc:sldChg>
      <pc:sldChg chg="del mod modShow">
        <pc:chgData name="Kevin Rhodus" userId="ddaa4910-0cc5-42fd-b663-9fa252018a94" providerId="ADAL" clId="{3DA03E1C-E91B-4B92-A816-D09355885DAB}" dt="2021-04-08T03:46:59.655" v="7230" actId="47"/>
        <pc:sldMkLst>
          <pc:docMk/>
          <pc:sldMk cId="3925001126" sldId="329"/>
        </pc:sldMkLst>
      </pc:sldChg>
      <pc:sldChg chg="del mod modShow">
        <pc:chgData name="Kevin Rhodus" userId="ddaa4910-0cc5-42fd-b663-9fa252018a94" providerId="ADAL" clId="{3DA03E1C-E91B-4B92-A816-D09355885DAB}" dt="2021-04-08T03:46:59.655" v="7230" actId="47"/>
        <pc:sldMkLst>
          <pc:docMk/>
          <pc:sldMk cId="3009037112" sldId="330"/>
        </pc:sldMkLst>
      </pc:sldChg>
      <pc:sldChg chg="del mod modShow">
        <pc:chgData name="Kevin Rhodus" userId="ddaa4910-0cc5-42fd-b663-9fa252018a94" providerId="ADAL" clId="{3DA03E1C-E91B-4B92-A816-D09355885DAB}" dt="2021-04-08T03:46:59.655" v="7230" actId="47"/>
        <pc:sldMkLst>
          <pc:docMk/>
          <pc:sldMk cId="854210059" sldId="331"/>
        </pc:sldMkLst>
      </pc:sldChg>
      <pc:sldChg chg="modSp mod ord">
        <pc:chgData name="Kevin Rhodus" userId="ddaa4910-0cc5-42fd-b663-9fa252018a94" providerId="ADAL" clId="{3DA03E1C-E91B-4B92-A816-D09355885DAB}" dt="2021-04-07T01:54:34.200" v="2897" actId="20577"/>
        <pc:sldMkLst>
          <pc:docMk/>
          <pc:sldMk cId="2360674783" sldId="332"/>
        </pc:sldMkLst>
        <pc:spChg chg="mod">
          <ac:chgData name="Kevin Rhodus" userId="ddaa4910-0cc5-42fd-b663-9fa252018a94" providerId="ADAL" clId="{3DA03E1C-E91B-4B92-A816-D09355885DAB}" dt="2021-04-07T01:54:34.200" v="2897" actId="20577"/>
          <ac:spMkLst>
            <pc:docMk/>
            <pc:sldMk cId="2360674783" sldId="332"/>
            <ac:spMk id="6" creationId="{0028376C-83BF-714A-A1BA-8ECF1F88475D}"/>
          </ac:spMkLst>
        </pc:spChg>
      </pc:sldChg>
      <pc:sldChg chg="del mod modShow">
        <pc:chgData name="Kevin Rhodus" userId="ddaa4910-0cc5-42fd-b663-9fa252018a94" providerId="ADAL" clId="{3DA03E1C-E91B-4B92-A816-D09355885DAB}" dt="2021-04-07T01:54:59.231" v="2898" actId="47"/>
        <pc:sldMkLst>
          <pc:docMk/>
          <pc:sldMk cId="349297188" sldId="334"/>
        </pc:sldMkLst>
      </pc:sldChg>
      <pc:sldChg chg="del">
        <pc:chgData name="Kevin Rhodus" userId="ddaa4910-0cc5-42fd-b663-9fa252018a94" providerId="ADAL" clId="{3DA03E1C-E91B-4B92-A816-D09355885DAB}" dt="2021-04-03T23:29:37.996" v="27" actId="47"/>
        <pc:sldMkLst>
          <pc:docMk/>
          <pc:sldMk cId="418062011" sldId="335"/>
        </pc:sldMkLst>
      </pc:sldChg>
      <pc:sldChg chg="del mod modShow">
        <pc:chgData name="Kevin Rhodus" userId="ddaa4910-0cc5-42fd-b663-9fa252018a94" providerId="ADAL" clId="{3DA03E1C-E91B-4B92-A816-D09355885DAB}" dt="2021-04-08T03:46:59.655" v="7230" actId="47"/>
        <pc:sldMkLst>
          <pc:docMk/>
          <pc:sldMk cId="3265330494" sldId="337"/>
        </pc:sldMkLst>
      </pc:sldChg>
      <pc:sldChg chg="del mod modShow">
        <pc:chgData name="Kevin Rhodus" userId="ddaa4910-0cc5-42fd-b663-9fa252018a94" providerId="ADAL" clId="{3DA03E1C-E91B-4B92-A816-D09355885DAB}" dt="2021-04-08T03:46:59.655" v="7230" actId="47"/>
        <pc:sldMkLst>
          <pc:docMk/>
          <pc:sldMk cId="1499962781" sldId="338"/>
        </pc:sldMkLst>
      </pc:sldChg>
      <pc:sldChg chg="add del">
        <pc:chgData name="Kevin Rhodus" userId="ddaa4910-0cc5-42fd-b663-9fa252018a94" providerId="ADAL" clId="{3DA03E1C-E91B-4B92-A816-D09355885DAB}" dt="2021-04-03T23:36:45.524" v="58"/>
        <pc:sldMkLst>
          <pc:docMk/>
          <pc:sldMk cId="457617063" sldId="339"/>
        </pc:sldMkLst>
      </pc:sldChg>
      <pc:sldChg chg="add del mod ord modShow">
        <pc:chgData name="Kevin Rhodus" userId="ddaa4910-0cc5-42fd-b663-9fa252018a94" providerId="ADAL" clId="{3DA03E1C-E91B-4B92-A816-D09355885DAB}" dt="2021-04-08T03:46:59.655" v="7230" actId="47"/>
        <pc:sldMkLst>
          <pc:docMk/>
          <pc:sldMk cId="2943973855" sldId="339"/>
        </pc:sldMkLst>
      </pc:sldChg>
      <pc:sldChg chg="addSp delSp modSp add mod ord modNotesTx">
        <pc:chgData name="Kevin Rhodus" userId="ddaa4910-0cc5-42fd-b663-9fa252018a94" providerId="ADAL" clId="{3DA03E1C-E91B-4B92-A816-D09355885DAB}" dt="2021-04-08T03:49:39.413" v="7313" actId="20577"/>
        <pc:sldMkLst>
          <pc:docMk/>
          <pc:sldMk cId="798491147" sldId="340"/>
        </pc:sldMkLst>
        <pc:spChg chg="mod">
          <ac:chgData name="Kevin Rhodus" userId="ddaa4910-0cc5-42fd-b663-9fa252018a94" providerId="ADAL" clId="{3DA03E1C-E91B-4B92-A816-D09355885DAB}" dt="2021-04-03T23:38:55.669" v="128" actId="20577"/>
          <ac:spMkLst>
            <pc:docMk/>
            <pc:sldMk cId="798491147" sldId="340"/>
            <ac:spMk id="2" creationId="{B5CED6FE-5D4E-2C41-8E06-AA6030A2E74B}"/>
          </ac:spMkLst>
        </pc:spChg>
        <pc:spChg chg="mod">
          <ac:chgData name="Kevin Rhodus" userId="ddaa4910-0cc5-42fd-b663-9fa252018a94" providerId="ADAL" clId="{3DA03E1C-E91B-4B92-A816-D09355885DAB}" dt="2021-04-08T03:25:25.497" v="6593" actId="1076"/>
          <ac:spMkLst>
            <pc:docMk/>
            <pc:sldMk cId="798491147" sldId="340"/>
            <ac:spMk id="3" creationId="{469D7039-C448-B345-97AD-5D1A49A69C25}"/>
          </ac:spMkLst>
        </pc:spChg>
        <pc:spChg chg="mod">
          <ac:chgData name="Kevin Rhodus" userId="ddaa4910-0cc5-42fd-b663-9fa252018a94" providerId="ADAL" clId="{3DA03E1C-E91B-4B92-A816-D09355885DAB}" dt="2021-04-08T03:25:25.497" v="6593" actId="1076"/>
          <ac:spMkLst>
            <pc:docMk/>
            <pc:sldMk cId="798491147" sldId="340"/>
            <ac:spMk id="4" creationId="{00A8DA26-3FB8-DD4C-AC91-44BE7959D9C2}"/>
          </ac:spMkLst>
        </pc:spChg>
        <pc:spChg chg="del">
          <ac:chgData name="Kevin Rhodus" userId="ddaa4910-0cc5-42fd-b663-9fa252018a94" providerId="ADAL" clId="{3DA03E1C-E91B-4B92-A816-D09355885DAB}" dt="2021-04-03T23:38:01.201" v="84" actId="478"/>
          <ac:spMkLst>
            <pc:docMk/>
            <pc:sldMk cId="798491147" sldId="340"/>
            <ac:spMk id="5" creationId="{4A8245E0-A8A6-DA46-96A4-ECD61187A061}"/>
          </ac:spMkLst>
        </pc:spChg>
        <pc:spChg chg="mod">
          <ac:chgData name="Kevin Rhodus" userId="ddaa4910-0cc5-42fd-b663-9fa252018a94" providerId="ADAL" clId="{3DA03E1C-E91B-4B92-A816-D09355885DAB}" dt="2021-04-08T03:25:25.497" v="6593" actId="1076"/>
          <ac:spMkLst>
            <pc:docMk/>
            <pc:sldMk cId="798491147" sldId="340"/>
            <ac:spMk id="6" creationId="{8186D638-FDEC-7147-A577-1F9464B8988F}"/>
          </ac:spMkLst>
        </pc:spChg>
        <pc:spChg chg="del">
          <ac:chgData name="Kevin Rhodus" userId="ddaa4910-0cc5-42fd-b663-9fa252018a94" providerId="ADAL" clId="{3DA03E1C-E91B-4B92-A816-D09355885DAB}" dt="2021-04-03T23:38:31.737" v="93" actId="478"/>
          <ac:spMkLst>
            <pc:docMk/>
            <pc:sldMk cId="798491147" sldId="340"/>
            <ac:spMk id="7" creationId="{740946B0-855E-3948-95BA-FFD62F70A4ED}"/>
          </ac:spMkLst>
        </pc:spChg>
        <pc:spChg chg="del">
          <ac:chgData name="Kevin Rhodus" userId="ddaa4910-0cc5-42fd-b663-9fa252018a94" providerId="ADAL" clId="{3DA03E1C-E91B-4B92-A816-D09355885DAB}" dt="2021-04-03T23:38:31.737" v="93" actId="478"/>
          <ac:spMkLst>
            <pc:docMk/>
            <pc:sldMk cId="798491147" sldId="340"/>
            <ac:spMk id="8" creationId="{2CAA3B4B-4CBB-4044-A1E2-E84EE187A18B}"/>
          </ac:spMkLst>
        </pc:spChg>
        <pc:spChg chg="add mod ord">
          <ac:chgData name="Kevin Rhodus" userId="ddaa4910-0cc5-42fd-b663-9fa252018a94" providerId="ADAL" clId="{3DA03E1C-E91B-4B92-A816-D09355885DAB}" dt="2021-04-08T03:25:25.497" v="6593" actId="1076"/>
          <ac:spMkLst>
            <pc:docMk/>
            <pc:sldMk cId="798491147" sldId="340"/>
            <ac:spMk id="9" creationId="{2F4CAE6A-2FD1-416F-B63F-E11FDBBEE3AA}"/>
          </ac:spMkLst>
        </pc:spChg>
        <pc:spChg chg="add mod">
          <ac:chgData name="Kevin Rhodus" userId="ddaa4910-0cc5-42fd-b663-9fa252018a94" providerId="ADAL" clId="{3DA03E1C-E91B-4B92-A816-D09355885DAB}" dt="2021-04-08T03:25:25.497" v="6593" actId="1076"/>
          <ac:spMkLst>
            <pc:docMk/>
            <pc:sldMk cId="798491147" sldId="340"/>
            <ac:spMk id="10" creationId="{63B7E999-2ECA-40E6-8E82-0B28F6CFC7D5}"/>
          </ac:spMkLst>
        </pc:spChg>
        <pc:spChg chg="add mod">
          <ac:chgData name="Kevin Rhodus" userId="ddaa4910-0cc5-42fd-b663-9fa252018a94" providerId="ADAL" clId="{3DA03E1C-E91B-4B92-A816-D09355885DAB}" dt="2021-04-08T03:25:25.497" v="6593" actId="1076"/>
          <ac:spMkLst>
            <pc:docMk/>
            <pc:sldMk cId="798491147" sldId="340"/>
            <ac:spMk id="11" creationId="{E53AC53C-FA19-4D96-8573-1C79DDAA0B9A}"/>
          </ac:spMkLst>
        </pc:spChg>
        <pc:spChg chg="add mod">
          <ac:chgData name="Kevin Rhodus" userId="ddaa4910-0cc5-42fd-b663-9fa252018a94" providerId="ADAL" clId="{3DA03E1C-E91B-4B92-A816-D09355885DAB}" dt="2021-04-08T03:20:48.815" v="6584" actId="14100"/>
          <ac:spMkLst>
            <pc:docMk/>
            <pc:sldMk cId="798491147" sldId="340"/>
            <ac:spMk id="12" creationId="{89C6B061-D2CD-424E-A13B-69D0D5C86410}"/>
          </ac:spMkLst>
        </pc:spChg>
        <pc:spChg chg="add mod">
          <ac:chgData name="Kevin Rhodus" userId="ddaa4910-0cc5-42fd-b663-9fa252018a94" providerId="ADAL" clId="{3DA03E1C-E91B-4B92-A816-D09355885DAB}" dt="2021-04-08T03:20:45.308" v="6583" actId="1076"/>
          <ac:spMkLst>
            <pc:docMk/>
            <pc:sldMk cId="798491147" sldId="340"/>
            <ac:spMk id="13" creationId="{07C201EB-BC9A-4A4D-873D-8C0495DC2A03}"/>
          </ac:spMkLst>
        </pc:spChg>
        <pc:picChg chg="add del mod">
          <ac:chgData name="Kevin Rhodus" userId="ddaa4910-0cc5-42fd-b663-9fa252018a94" providerId="ADAL" clId="{3DA03E1C-E91B-4B92-A816-D09355885DAB}" dt="2021-04-08T03:27:51.658" v="6596" actId="478"/>
          <ac:picMkLst>
            <pc:docMk/>
            <pc:sldMk cId="798491147" sldId="340"/>
            <ac:picMk id="5" creationId="{4FD7E8EA-D4C9-4424-9CEE-C40A86485871}"/>
          </ac:picMkLst>
        </pc:picChg>
        <pc:picChg chg="add mod">
          <ac:chgData name="Kevin Rhodus" userId="ddaa4910-0cc5-42fd-b663-9fa252018a94" providerId="ADAL" clId="{3DA03E1C-E91B-4B92-A816-D09355885DAB}" dt="2021-04-08T03:20:55.795" v="6585"/>
          <ac:picMkLst>
            <pc:docMk/>
            <pc:sldMk cId="798491147" sldId="340"/>
            <ac:picMk id="14" creationId="{75788A33-067A-43F7-A31E-80CC2AD5BE30}"/>
          </ac:picMkLst>
        </pc:picChg>
        <pc:picChg chg="del mod">
          <ac:chgData name="Kevin Rhodus" userId="ddaa4910-0cc5-42fd-b663-9fa252018a94" providerId="ADAL" clId="{3DA03E1C-E91B-4B92-A816-D09355885DAB}" dt="2021-04-08T03:15:23.172" v="5924" actId="478"/>
          <ac:picMkLst>
            <pc:docMk/>
            <pc:sldMk cId="798491147" sldId="340"/>
            <ac:picMk id="1026" creationId="{436557ED-1C0A-4B6F-A32A-567B823EA92B}"/>
          </ac:picMkLst>
        </pc:picChg>
        <pc:picChg chg="add mod">
          <ac:chgData name="Kevin Rhodus" userId="ddaa4910-0cc5-42fd-b663-9fa252018a94" providerId="ADAL" clId="{3DA03E1C-E91B-4B92-A816-D09355885DAB}" dt="2021-04-08T03:28:09.506" v="6602" actId="1037"/>
          <ac:picMkLst>
            <pc:docMk/>
            <pc:sldMk cId="798491147" sldId="340"/>
            <ac:picMk id="1028" creationId="{62FE65EA-9C7D-4302-B1FC-D625C0E388BA}"/>
          </ac:picMkLst>
        </pc:picChg>
      </pc:sldChg>
      <pc:sldChg chg="addSp delSp modSp add mod">
        <pc:chgData name="Kevin Rhodus" userId="ddaa4910-0cc5-42fd-b663-9fa252018a94" providerId="ADAL" clId="{3DA03E1C-E91B-4B92-A816-D09355885DAB}" dt="2021-04-07T23:52:26.088" v="3067" actId="1076"/>
        <pc:sldMkLst>
          <pc:docMk/>
          <pc:sldMk cId="2115397722" sldId="341"/>
        </pc:sldMkLst>
        <pc:spChg chg="mod">
          <ac:chgData name="Kevin Rhodus" userId="ddaa4910-0cc5-42fd-b663-9fa252018a94" providerId="ADAL" clId="{3DA03E1C-E91B-4B92-A816-D09355885DAB}" dt="2021-04-07T01:01:07.704" v="545" actId="14100"/>
          <ac:spMkLst>
            <pc:docMk/>
            <pc:sldMk cId="2115397722" sldId="341"/>
            <ac:spMk id="2" creationId="{68CC4921-86EB-B344-B283-B4C217E82DA5}"/>
          </ac:spMkLst>
        </pc:spChg>
        <pc:spChg chg="mod">
          <ac:chgData name="Kevin Rhodus" userId="ddaa4910-0cc5-42fd-b663-9fa252018a94" providerId="ADAL" clId="{3DA03E1C-E91B-4B92-A816-D09355885DAB}" dt="2021-04-07T23:49:39.573" v="3051" actId="20577"/>
          <ac:spMkLst>
            <pc:docMk/>
            <pc:sldMk cId="2115397722" sldId="341"/>
            <ac:spMk id="3" creationId="{B432399B-239F-CA41-9ECF-70224812646F}"/>
          </ac:spMkLst>
        </pc:spChg>
        <pc:grpChg chg="add del mod">
          <ac:chgData name="Kevin Rhodus" userId="ddaa4910-0cc5-42fd-b663-9fa252018a94" providerId="ADAL" clId="{3DA03E1C-E91B-4B92-A816-D09355885DAB}" dt="2021-04-07T01:07:57.961" v="758" actId="165"/>
          <ac:grpSpMkLst>
            <pc:docMk/>
            <pc:sldMk cId="2115397722" sldId="341"/>
            <ac:grpSpMk id="10" creationId="{774B4DD6-1DE3-48E4-B80A-1E2201697553}"/>
          </ac:grpSpMkLst>
        </pc:grpChg>
        <pc:picChg chg="add del mod topLvl">
          <ac:chgData name="Kevin Rhodus" userId="ddaa4910-0cc5-42fd-b663-9fa252018a94" providerId="ADAL" clId="{3DA03E1C-E91B-4B92-A816-D09355885DAB}" dt="2021-04-07T23:52:13.652" v="3063" actId="478"/>
          <ac:picMkLst>
            <pc:docMk/>
            <pc:sldMk cId="2115397722" sldId="341"/>
            <ac:picMk id="5" creationId="{60567026-2284-432F-A1BD-D2BAF5699139}"/>
          </ac:picMkLst>
        </pc:picChg>
        <pc:picChg chg="mod topLvl">
          <ac:chgData name="Kevin Rhodus" userId="ddaa4910-0cc5-42fd-b663-9fa252018a94" providerId="ADAL" clId="{3DA03E1C-E91B-4B92-A816-D09355885DAB}" dt="2021-04-07T01:07:57.961" v="758" actId="165"/>
          <ac:picMkLst>
            <pc:docMk/>
            <pc:sldMk cId="2115397722" sldId="341"/>
            <ac:picMk id="6" creationId="{A8B08801-FA3A-4CA2-8D0B-5EE256921351}"/>
          </ac:picMkLst>
        </pc:picChg>
        <pc:picChg chg="mod topLvl">
          <ac:chgData name="Kevin Rhodus" userId="ddaa4910-0cc5-42fd-b663-9fa252018a94" providerId="ADAL" clId="{3DA03E1C-E91B-4B92-A816-D09355885DAB}" dt="2021-04-07T01:07:57.961" v="758" actId="165"/>
          <ac:picMkLst>
            <pc:docMk/>
            <pc:sldMk cId="2115397722" sldId="341"/>
            <ac:picMk id="7" creationId="{3D6E0C92-ED0E-4904-8695-296C79167224}"/>
          </ac:picMkLst>
        </pc:picChg>
        <pc:picChg chg="add del mod topLvl">
          <ac:chgData name="Kevin Rhodus" userId="ddaa4910-0cc5-42fd-b663-9fa252018a94" providerId="ADAL" clId="{3DA03E1C-E91B-4B92-A816-D09355885DAB}" dt="2021-04-07T23:52:18.878" v="3065" actId="478"/>
          <ac:picMkLst>
            <pc:docMk/>
            <pc:sldMk cId="2115397722" sldId="341"/>
            <ac:picMk id="9" creationId="{C15AF3CD-64A9-4B3A-8CB5-39C6D7F8406C}"/>
          </ac:picMkLst>
        </pc:picChg>
        <pc:picChg chg="add mod">
          <ac:chgData name="Kevin Rhodus" userId="ddaa4910-0cc5-42fd-b663-9fa252018a94" providerId="ADAL" clId="{3DA03E1C-E91B-4B92-A816-D09355885DAB}" dt="2021-04-07T23:52:17.162" v="3064" actId="1076"/>
          <ac:picMkLst>
            <pc:docMk/>
            <pc:sldMk cId="2115397722" sldId="341"/>
            <ac:picMk id="10" creationId="{B3B09CC2-AF22-43F8-AE65-29D17DDED7C8}"/>
          </ac:picMkLst>
        </pc:picChg>
        <pc:picChg chg="add mod">
          <ac:chgData name="Kevin Rhodus" userId="ddaa4910-0cc5-42fd-b663-9fa252018a94" providerId="ADAL" clId="{3DA03E1C-E91B-4B92-A816-D09355885DAB}" dt="2021-04-07T23:52:26.088" v="3067" actId="1076"/>
          <ac:picMkLst>
            <pc:docMk/>
            <pc:sldMk cId="2115397722" sldId="341"/>
            <ac:picMk id="11" creationId="{F7DFAE0F-7DF5-496B-9015-C62BF1400ED8}"/>
          </ac:picMkLst>
        </pc:picChg>
      </pc:sldChg>
      <pc:sldChg chg="addSp delSp modSp add mod">
        <pc:chgData name="Kevin Rhodus" userId="ddaa4910-0cc5-42fd-b663-9fa252018a94" providerId="ADAL" clId="{3DA03E1C-E91B-4B92-A816-D09355885DAB}" dt="2021-04-08T02:19:47.778" v="3219" actId="1076"/>
        <pc:sldMkLst>
          <pc:docMk/>
          <pc:sldMk cId="1605747899" sldId="342"/>
        </pc:sldMkLst>
        <pc:spChg chg="mod">
          <ac:chgData name="Kevin Rhodus" userId="ddaa4910-0cc5-42fd-b663-9fa252018a94" providerId="ADAL" clId="{3DA03E1C-E91B-4B92-A816-D09355885DAB}" dt="2021-04-07T01:01:37.485" v="551" actId="20577"/>
          <ac:spMkLst>
            <pc:docMk/>
            <pc:sldMk cId="1605747899" sldId="342"/>
            <ac:spMk id="2" creationId="{A8F7014F-0A13-BB40-9C8E-FA79452FCC54}"/>
          </ac:spMkLst>
        </pc:spChg>
        <pc:spChg chg="add del mod">
          <ac:chgData name="Kevin Rhodus" userId="ddaa4910-0cc5-42fd-b663-9fa252018a94" providerId="ADAL" clId="{3DA03E1C-E91B-4B92-A816-D09355885DAB}" dt="2021-04-07T01:13:21.129" v="971" actId="478"/>
          <ac:spMkLst>
            <pc:docMk/>
            <pc:sldMk cId="1605747899" sldId="342"/>
            <ac:spMk id="6" creationId="{BF4395DD-2A69-4D1A-959A-5C62B96E11E2}"/>
          </ac:spMkLst>
        </pc:spChg>
        <pc:spChg chg="add del mod ord">
          <ac:chgData name="Kevin Rhodus" userId="ddaa4910-0cc5-42fd-b663-9fa252018a94" providerId="ADAL" clId="{3DA03E1C-E91B-4B92-A816-D09355885DAB}" dt="2021-04-07T01:19:20.399" v="1205" actId="478"/>
          <ac:spMkLst>
            <pc:docMk/>
            <pc:sldMk cId="1605747899" sldId="342"/>
            <ac:spMk id="7" creationId="{DE6EE3F5-9F97-4275-965F-8A300CC63620}"/>
          </ac:spMkLst>
        </pc:spChg>
        <pc:spChg chg="del">
          <ac:chgData name="Kevin Rhodus" userId="ddaa4910-0cc5-42fd-b663-9fa252018a94" providerId="ADAL" clId="{3DA03E1C-E91B-4B92-A816-D09355885DAB}" dt="2021-04-07T01:13:32.220" v="973" actId="478"/>
          <ac:spMkLst>
            <pc:docMk/>
            <pc:sldMk cId="1605747899" sldId="342"/>
            <ac:spMk id="11" creationId="{6C38D71A-1862-4C53-86E0-8A3F7EB77842}"/>
          </ac:spMkLst>
        </pc:spChg>
        <pc:spChg chg="mod">
          <ac:chgData name="Kevin Rhodus" userId="ddaa4910-0cc5-42fd-b663-9fa252018a94" providerId="ADAL" clId="{3DA03E1C-E91B-4B92-A816-D09355885DAB}" dt="2021-04-08T02:19:47.778" v="3219" actId="1076"/>
          <ac:spMkLst>
            <pc:docMk/>
            <pc:sldMk cId="1605747899" sldId="342"/>
            <ac:spMk id="13" creationId="{BBC01FDA-664B-4DF0-BAAE-209BB5609B43}"/>
          </ac:spMkLst>
        </pc:spChg>
        <pc:spChg chg="add mod ord">
          <ac:chgData name="Kevin Rhodus" userId="ddaa4910-0cc5-42fd-b663-9fa252018a94" providerId="ADAL" clId="{3DA03E1C-E91B-4B92-A816-D09355885DAB}" dt="2021-04-07T01:19:38.014" v="1209" actId="167"/>
          <ac:spMkLst>
            <pc:docMk/>
            <pc:sldMk cId="1605747899" sldId="342"/>
            <ac:spMk id="16" creationId="{BC479E5D-323B-4DBC-9F9F-BDD3D57BB77E}"/>
          </ac:spMkLst>
        </pc:spChg>
        <pc:spChg chg="add mod">
          <ac:chgData name="Kevin Rhodus" userId="ddaa4910-0cc5-42fd-b663-9fa252018a94" providerId="ADAL" clId="{3DA03E1C-E91B-4B92-A816-D09355885DAB}" dt="2021-04-07T01:36:29.494" v="1671" actId="1036"/>
          <ac:spMkLst>
            <pc:docMk/>
            <pc:sldMk cId="1605747899" sldId="342"/>
            <ac:spMk id="17" creationId="{B9B5C50C-5576-4466-9A7A-77AA5B7516D2}"/>
          </ac:spMkLst>
        </pc:spChg>
        <pc:spChg chg="add mod ord">
          <ac:chgData name="Kevin Rhodus" userId="ddaa4910-0cc5-42fd-b663-9fa252018a94" providerId="ADAL" clId="{3DA03E1C-E91B-4B92-A816-D09355885DAB}" dt="2021-04-07T01:33:40.411" v="1650" actId="14100"/>
          <ac:spMkLst>
            <pc:docMk/>
            <pc:sldMk cId="1605747899" sldId="342"/>
            <ac:spMk id="18" creationId="{DEFA2EC4-46DA-4CAE-84C3-CEEE184198A1}"/>
          </ac:spMkLst>
        </pc:spChg>
        <pc:spChg chg="add mod">
          <ac:chgData name="Kevin Rhodus" userId="ddaa4910-0cc5-42fd-b663-9fa252018a94" providerId="ADAL" clId="{3DA03E1C-E91B-4B92-A816-D09355885DAB}" dt="2021-04-07T23:48:46.774" v="3034" actId="1076"/>
          <ac:spMkLst>
            <pc:docMk/>
            <pc:sldMk cId="1605747899" sldId="342"/>
            <ac:spMk id="19" creationId="{FBF7886D-A0C2-4D03-89B3-28344087F270}"/>
          </ac:spMkLst>
        </pc:spChg>
        <pc:spChg chg="add mod">
          <ac:chgData name="Kevin Rhodus" userId="ddaa4910-0cc5-42fd-b663-9fa252018a94" providerId="ADAL" clId="{3DA03E1C-E91B-4B92-A816-D09355885DAB}" dt="2021-04-07T23:48:40.089" v="3033"/>
          <ac:spMkLst>
            <pc:docMk/>
            <pc:sldMk cId="1605747899" sldId="342"/>
            <ac:spMk id="21" creationId="{E0405FF3-B7A1-4F06-A40C-23A2DFDE6905}"/>
          </ac:spMkLst>
        </pc:spChg>
        <pc:spChg chg="add del mod">
          <ac:chgData name="Kevin Rhodus" userId="ddaa4910-0cc5-42fd-b663-9fa252018a94" providerId="ADAL" clId="{3DA03E1C-E91B-4B92-A816-D09355885DAB}" dt="2021-04-07T23:48:54.976" v="3036"/>
          <ac:spMkLst>
            <pc:docMk/>
            <pc:sldMk cId="1605747899" sldId="342"/>
            <ac:spMk id="22" creationId="{C7F63F48-D0A2-4512-BDD4-AE8F758EC91E}"/>
          </ac:spMkLst>
        </pc:spChg>
        <pc:spChg chg="add del mod">
          <ac:chgData name="Kevin Rhodus" userId="ddaa4910-0cc5-42fd-b663-9fa252018a94" providerId="ADAL" clId="{3DA03E1C-E91B-4B92-A816-D09355885DAB}" dt="2021-04-07T23:48:58.415" v="3038"/>
          <ac:spMkLst>
            <pc:docMk/>
            <pc:sldMk cId="1605747899" sldId="342"/>
            <ac:spMk id="23" creationId="{9A738071-5956-44AE-95E5-6E75481EA5F9}"/>
          </ac:spMkLst>
        </pc:spChg>
        <pc:spChg chg="add mod">
          <ac:chgData name="Kevin Rhodus" userId="ddaa4910-0cc5-42fd-b663-9fa252018a94" providerId="ADAL" clId="{3DA03E1C-E91B-4B92-A816-D09355885DAB}" dt="2021-04-07T23:56:15.051" v="3121" actId="1076"/>
          <ac:spMkLst>
            <pc:docMk/>
            <pc:sldMk cId="1605747899" sldId="342"/>
            <ac:spMk id="24" creationId="{41E0F9FE-DC0C-4919-82C0-BB108B1DB7A9}"/>
          </ac:spMkLst>
        </pc:spChg>
        <pc:spChg chg="add mod">
          <ac:chgData name="Kevin Rhodus" userId="ddaa4910-0cc5-42fd-b663-9fa252018a94" providerId="ADAL" clId="{3DA03E1C-E91B-4B92-A816-D09355885DAB}" dt="2021-04-07T23:56:11.543" v="3120" actId="1076"/>
          <ac:spMkLst>
            <pc:docMk/>
            <pc:sldMk cId="1605747899" sldId="342"/>
            <ac:spMk id="27" creationId="{D630F99B-901E-46A8-9445-6A83A43CEE22}"/>
          </ac:spMkLst>
        </pc:spChg>
        <pc:spChg chg="add mod">
          <ac:chgData name="Kevin Rhodus" userId="ddaa4910-0cc5-42fd-b663-9fa252018a94" providerId="ADAL" clId="{3DA03E1C-E91B-4B92-A816-D09355885DAB}" dt="2021-04-08T02:19:42.991" v="3218" actId="20577"/>
          <ac:spMkLst>
            <pc:docMk/>
            <pc:sldMk cId="1605747899" sldId="342"/>
            <ac:spMk id="28" creationId="{D52D36D5-E60C-4D46-B7DA-451EE2DADBBC}"/>
          </ac:spMkLst>
        </pc:spChg>
        <pc:grpChg chg="add del mod">
          <ac:chgData name="Kevin Rhodus" userId="ddaa4910-0cc5-42fd-b663-9fa252018a94" providerId="ADAL" clId="{3DA03E1C-E91B-4B92-A816-D09355885DAB}" dt="2021-04-07T01:05:59.091" v="753" actId="165"/>
          <ac:grpSpMkLst>
            <pc:docMk/>
            <pc:sldMk cId="1605747899" sldId="342"/>
            <ac:grpSpMk id="3" creationId="{FC83C229-E53E-4D82-95C8-312753F6117D}"/>
          </ac:grpSpMkLst>
        </pc:grpChg>
        <pc:grpChg chg="add del mod">
          <ac:chgData name="Kevin Rhodus" userId="ddaa4910-0cc5-42fd-b663-9fa252018a94" providerId="ADAL" clId="{3DA03E1C-E91B-4B92-A816-D09355885DAB}" dt="2021-04-07T01:01:51.030" v="554" actId="165"/>
          <ac:grpSpMkLst>
            <pc:docMk/>
            <pc:sldMk cId="1605747899" sldId="342"/>
            <ac:grpSpMk id="8" creationId="{70A6C5C9-C150-42C5-95D9-B6F887DD47B5}"/>
          </ac:grpSpMkLst>
        </pc:grpChg>
        <pc:grpChg chg="mod topLvl">
          <ac:chgData name="Kevin Rhodus" userId="ddaa4910-0cc5-42fd-b663-9fa252018a94" providerId="ADAL" clId="{3DA03E1C-E91B-4B92-A816-D09355885DAB}" dt="2021-04-07T01:36:29.494" v="1671" actId="1036"/>
          <ac:grpSpMkLst>
            <pc:docMk/>
            <pc:sldMk cId="1605747899" sldId="342"/>
            <ac:grpSpMk id="14" creationId="{B7752513-DEC0-4575-BC13-9C85D2804620}"/>
          </ac:grpSpMkLst>
        </pc:grpChg>
        <pc:picChg chg="mod">
          <ac:chgData name="Kevin Rhodus" userId="ddaa4910-0cc5-42fd-b663-9fa252018a94" providerId="ADAL" clId="{3DA03E1C-E91B-4B92-A816-D09355885DAB}" dt="2021-04-07T01:05:59.091" v="753" actId="165"/>
          <ac:picMkLst>
            <pc:docMk/>
            <pc:sldMk cId="1605747899" sldId="342"/>
            <ac:picMk id="4" creationId="{5F2778C5-5521-4631-8F79-92D711EA39F0}"/>
          </ac:picMkLst>
        </pc:picChg>
        <pc:picChg chg="mod">
          <ac:chgData name="Kevin Rhodus" userId="ddaa4910-0cc5-42fd-b663-9fa252018a94" providerId="ADAL" clId="{3DA03E1C-E91B-4B92-A816-D09355885DAB}" dt="2021-04-07T01:05:59.091" v="753" actId="165"/>
          <ac:picMkLst>
            <pc:docMk/>
            <pc:sldMk cId="1605747899" sldId="342"/>
            <ac:picMk id="5" creationId="{9237185C-50E7-48DB-8E71-297081CEF092}"/>
          </ac:picMkLst>
        </pc:picChg>
        <pc:picChg chg="del mod topLvl">
          <ac:chgData name="Kevin Rhodus" userId="ddaa4910-0cc5-42fd-b663-9fa252018a94" providerId="ADAL" clId="{3DA03E1C-E91B-4B92-A816-D09355885DAB}" dt="2021-04-07T01:01:52.543" v="555" actId="478"/>
          <ac:picMkLst>
            <pc:docMk/>
            <pc:sldMk cId="1605747899" sldId="342"/>
            <ac:picMk id="9" creationId="{6E745DD0-2279-4CD8-815B-9584C8E011D2}"/>
          </ac:picMkLst>
        </pc:picChg>
        <pc:picChg chg="del mod topLvl">
          <ac:chgData name="Kevin Rhodus" userId="ddaa4910-0cc5-42fd-b663-9fa252018a94" providerId="ADAL" clId="{3DA03E1C-E91B-4B92-A816-D09355885DAB}" dt="2021-04-07T01:01:53.625" v="556" actId="478"/>
          <ac:picMkLst>
            <pc:docMk/>
            <pc:sldMk cId="1605747899" sldId="342"/>
            <ac:picMk id="10" creationId="{2813C052-78DD-49B4-8FFE-DE4A409A86BA}"/>
          </ac:picMkLst>
        </pc:picChg>
        <pc:picChg chg="del mod topLvl">
          <ac:chgData name="Kevin Rhodus" userId="ddaa4910-0cc5-42fd-b663-9fa252018a94" providerId="ADAL" clId="{3DA03E1C-E91B-4B92-A816-D09355885DAB}" dt="2021-04-07T23:52:45.946" v="3073" actId="478"/>
          <ac:picMkLst>
            <pc:docMk/>
            <pc:sldMk cId="1605747899" sldId="342"/>
            <ac:picMk id="12" creationId="{2FFD90F1-4FAB-44DE-B1D3-0E91A6B3BCB1}"/>
          </ac:picMkLst>
        </pc:picChg>
        <pc:picChg chg="del mod topLvl">
          <ac:chgData name="Kevin Rhodus" userId="ddaa4910-0cc5-42fd-b663-9fa252018a94" providerId="ADAL" clId="{3DA03E1C-E91B-4B92-A816-D09355885DAB}" dt="2021-04-07T23:52:45.946" v="3073" actId="478"/>
          <ac:picMkLst>
            <pc:docMk/>
            <pc:sldMk cId="1605747899" sldId="342"/>
            <ac:picMk id="15" creationId="{8BC76FA1-D8FA-4D56-A9CF-C0A8FB7D509C}"/>
          </ac:picMkLst>
        </pc:picChg>
        <pc:picChg chg="add mod">
          <ac:chgData name="Kevin Rhodus" userId="ddaa4910-0cc5-42fd-b663-9fa252018a94" providerId="ADAL" clId="{3DA03E1C-E91B-4B92-A816-D09355885DAB}" dt="2021-04-07T01:33:23.786" v="1648" actId="1035"/>
          <ac:picMkLst>
            <pc:docMk/>
            <pc:sldMk cId="1605747899" sldId="342"/>
            <ac:picMk id="20" creationId="{9A6BC7EB-8FB6-4BFA-9FF5-A508162C0158}"/>
          </ac:picMkLst>
        </pc:picChg>
        <pc:picChg chg="add mod">
          <ac:chgData name="Kevin Rhodus" userId="ddaa4910-0cc5-42fd-b663-9fa252018a94" providerId="ADAL" clId="{3DA03E1C-E91B-4B92-A816-D09355885DAB}" dt="2021-04-07T23:56:04.073" v="3118" actId="1076"/>
          <ac:picMkLst>
            <pc:docMk/>
            <pc:sldMk cId="1605747899" sldId="342"/>
            <ac:picMk id="25" creationId="{A9A668AC-C8AF-42C0-88BC-D297FEF088C0}"/>
          </ac:picMkLst>
        </pc:picChg>
        <pc:picChg chg="add mod">
          <ac:chgData name="Kevin Rhodus" userId="ddaa4910-0cc5-42fd-b663-9fa252018a94" providerId="ADAL" clId="{3DA03E1C-E91B-4B92-A816-D09355885DAB}" dt="2021-04-07T23:56:06.164" v="3119" actId="1076"/>
          <ac:picMkLst>
            <pc:docMk/>
            <pc:sldMk cId="1605747899" sldId="342"/>
            <ac:picMk id="26" creationId="{2C4E8DA1-BF1F-4E35-9890-DDC79BCBAA13}"/>
          </ac:picMkLst>
        </pc:picChg>
      </pc:sldChg>
      <pc:sldChg chg="addSp delSp modSp add mod">
        <pc:chgData name="Kevin Rhodus" userId="ddaa4910-0cc5-42fd-b663-9fa252018a94" providerId="ADAL" clId="{3DA03E1C-E91B-4B92-A816-D09355885DAB}" dt="2021-04-08T02:34:12.237" v="3714" actId="20577"/>
        <pc:sldMkLst>
          <pc:docMk/>
          <pc:sldMk cId="181355080" sldId="343"/>
        </pc:sldMkLst>
        <pc:spChg chg="mod">
          <ac:chgData name="Kevin Rhodus" userId="ddaa4910-0cc5-42fd-b663-9fa252018a94" providerId="ADAL" clId="{3DA03E1C-E91B-4B92-A816-D09355885DAB}" dt="2021-04-08T02:34:12.237" v="3714" actId="20577"/>
          <ac:spMkLst>
            <pc:docMk/>
            <pc:sldMk cId="181355080" sldId="343"/>
            <ac:spMk id="2" creationId="{68CC4921-86EB-B344-B283-B4C217E82DA5}"/>
          </ac:spMkLst>
        </pc:spChg>
        <pc:spChg chg="mod">
          <ac:chgData name="Kevin Rhodus" userId="ddaa4910-0cc5-42fd-b663-9fa252018a94" providerId="ADAL" clId="{3DA03E1C-E91B-4B92-A816-D09355885DAB}" dt="2021-04-07T23:50:15.688" v="3054"/>
          <ac:spMkLst>
            <pc:docMk/>
            <pc:sldMk cId="181355080" sldId="343"/>
            <ac:spMk id="3" creationId="{B432399B-239F-CA41-9ECF-70224812646F}"/>
          </ac:spMkLst>
        </pc:spChg>
        <pc:grpChg chg="add del mod">
          <ac:chgData name="Kevin Rhodus" userId="ddaa4910-0cc5-42fd-b663-9fa252018a94" providerId="ADAL" clId="{3DA03E1C-E91B-4B92-A816-D09355885DAB}" dt="2021-04-07T01:22:09.497" v="1237" actId="165"/>
          <ac:grpSpMkLst>
            <pc:docMk/>
            <pc:sldMk cId="181355080" sldId="343"/>
            <ac:grpSpMk id="17" creationId="{BCE39473-3BE5-46D5-A8D2-AC7495BE2969}"/>
          </ac:grpSpMkLst>
        </pc:grpChg>
        <pc:picChg chg="del mod topLvl">
          <ac:chgData name="Kevin Rhodus" userId="ddaa4910-0cc5-42fd-b663-9fa252018a94" providerId="ADAL" clId="{3DA03E1C-E91B-4B92-A816-D09355885DAB}" dt="2021-04-07T23:55:06.109" v="3104" actId="478"/>
          <ac:picMkLst>
            <pc:docMk/>
            <pc:sldMk cId="181355080" sldId="343"/>
            <ac:picMk id="5" creationId="{60567026-2284-432F-A1BD-D2BAF5699139}"/>
          </ac:picMkLst>
        </pc:picChg>
        <pc:picChg chg="mod topLvl">
          <ac:chgData name="Kevin Rhodus" userId="ddaa4910-0cc5-42fd-b663-9fa252018a94" providerId="ADAL" clId="{3DA03E1C-E91B-4B92-A816-D09355885DAB}" dt="2021-04-07T01:22:09.497" v="1237" actId="165"/>
          <ac:picMkLst>
            <pc:docMk/>
            <pc:sldMk cId="181355080" sldId="343"/>
            <ac:picMk id="6" creationId="{A8B08801-FA3A-4CA2-8D0B-5EE256921351}"/>
          </ac:picMkLst>
        </pc:picChg>
        <pc:picChg chg="mod topLvl">
          <ac:chgData name="Kevin Rhodus" userId="ddaa4910-0cc5-42fd-b663-9fa252018a94" providerId="ADAL" clId="{3DA03E1C-E91B-4B92-A816-D09355885DAB}" dt="2021-04-07T01:22:09.497" v="1237" actId="165"/>
          <ac:picMkLst>
            <pc:docMk/>
            <pc:sldMk cId="181355080" sldId="343"/>
            <ac:picMk id="7" creationId="{3D6E0C92-ED0E-4904-8695-296C79167224}"/>
          </ac:picMkLst>
        </pc:picChg>
        <pc:picChg chg="del mod topLvl">
          <ac:chgData name="Kevin Rhodus" userId="ddaa4910-0cc5-42fd-b663-9fa252018a94" providerId="ADAL" clId="{3DA03E1C-E91B-4B92-A816-D09355885DAB}" dt="2021-04-07T23:55:06.109" v="3104" actId="478"/>
          <ac:picMkLst>
            <pc:docMk/>
            <pc:sldMk cId="181355080" sldId="343"/>
            <ac:picMk id="9" creationId="{C15AF3CD-64A9-4B3A-8CB5-39C6D7F8406C}"/>
          </ac:picMkLst>
        </pc:picChg>
        <pc:picChg chg="add del">
          <ac:chgData name="Kevin Rhodus" userId="ddaa4910-0cc5-42fd-b663-9fa252018a94" providerId="ADAL" clId="{3DA03E1C-E91B-4B92-A816-D09355885DAB}" dt="2021-04-07T01:20:57.622" v="1213" actId="478"/>
          <ac:picMkLst>
            <pc:docMk/>
            <pc:sldMk cId="181355080" sldId="343"/>
            <ac:picMk id="10" creationId="{DB78C46B-5514-4985-8E91-EE9995B9FDB0}"/>
          </ac:picMkLst>
        </pc:picChg>
        <pc:picChg chg="add mod">
          <ac:chgData name="Kevin Rhodus" userId="ddaa4910-0cc5-42fd-b663-9fa252018a94" providerId="ADAL" clId="{3DA03E1C-E91B-4B92-A816-D09355885DAB}" dt="2021-04-07T23:55:10.236" v="3106" actId="1076"/>
          <ac:picMkLst>
            <pc:docMk/>
            <pc:sldMk cId="181355080" sldId="343"/>
            <ac:picMk id="11" creationId="{94D8BD23-9C21-4844-8A1F-6131429D6BB3}"/>
          </ac:picMkLst>
        </pc:picChg>
        <pc:picChg chg="add mod">
          <ac:chgData name="Kevin Rhodus" userId="ddaa4910-0cc5-42fd-b663-9fa252018a94" providerId="ADAL" clId="{3DA03E1C-E91B-4B92-A816-D09355885DAB}" dt="2021-04-07T23:55:10.236" v="3106" actId="1076"/>
          <ac:picMkLst>
            <pc:docMk/>
            <pc:sldMk cId="181355080" sldId="343"/>
            <ac:picMk id="12" creationId="{45E7B01A-56D6-404B-BFE3-E3EE7DF0F6AD}"/>
          </ac:picMkLst>
        </pc:picChg>
        <pc:picChg chg="add del">
          <ac:chgData name="Kevin Rhodus" userId="ddaa4910-0cc5-42fd-b663-9fa252018a94" providerId="ADAL" clId="{3DA03E1C-E91B-4B92-A816-D09355885DAB}" dt="2021-04-07T01:21:05.674" v="1217" actId="478"/>
          <ac:picMkLst>
            <pc:docMk/>
            <pc:sldMk cId="181355080" sldId="343"/>
            <ac:picMk id="12" creationId="{D89AA2D6-5F9B-4253-A0AB-D39BF0040032}"/>
          </ac:picMkLst>
        </pc:picChg>
        <pc:picChg chg="add mod topLvl">
          <ac:chgData name="Kevin Rhodus" userId="ddaa4910-0cc5-42fd-b663-9fa252018a94" providerId="ADAL" clId="{3DA03E1C-E91B-4B92-A816-D09355885DAB}" dt="2021-04-07T01:22:09.497" v="1237" actId="165"/>
          <ac:picMkLst>
            <pc:docMk/>
            <pc:sldMk cId="181355080" sldId="343"/>
            <ac:picMk id="14" creationId="{2EF3CDE9-8770-45C2-8432-71C4EC9615AF}"/>
          </ac:picMkLst>
        </pc:picChg>
        <pc:picChg chg="add mod topLvl">
          <ac:chgData name="Kevin Rhodus" userId="ddaa4910-0cc5-42fd-b663-9fa252018a94" providerId="ADAL" clId="{3DA03E1C-E91B-4B92-A816-D09355885DAB}" dt="2021-04-07T01:22:09.497" v="1237" actId="165"/>
          <ac:picMkLst>
            <pc:docMk/>
            <pc:sldMk cId="181355080" sldId="343"/>
            <ac:picMk id="16" creationId="{FBCFB0A8-2F83-4103-9EE3-5152D15636CC}"/>
          </ac:picMkLst>
        </pc:picChg>
      </pc:sldChg>
      <pc:sldChg chg="addSp delSp modSp add mod">
        <pc:chgData name="Kevin Rhodus" userId="ddaa4910-0cc5-42fd-b663-9fa252018a94" providerId="ADAL" clId="{3DA03E1C-E91B-4B92-A816-D09355885DAB}" dt="2021-04-08T02:50:18.104" v="5060" actId="14100"/>
        <pc:sldMkLst>
          <pc:docMk/>
          <pc:sldMk cId="1168307597" sldId="344"/>
        </pc:sldMkLst>
        <pc:spChg chg="mod">
          <ac:chgData name="Kevin Rhodus" userId="ddaa4910-0cc5-42fd-b663-9fa252018a94" providerId="ADAL" clId="{3DA03E1C-E91B-4B92-A816-D09355885DAB}" dt="2021-04-08T02:34:23.396" v="3716" actId="20577"/>
          <ac:spMkLst>
            <pc:docMk/>
            <pc:sldMk cId="1168307597" sldId="344"/>
            <ac:spMk id="2" creationId="{A8F7014F-0A13-BB40-9C8E-FA79452FCC54}"/>
          </ac:spMkLst>
        </pc:spChg>
        <pc:spChg chg="add mod">
          <ac:chgData name="Kevin Rhodus" userId="ddaa4910-0cc5-42fd-b663-9fa252018a94" providerId="ADAL" clId="{3DA03E1C-E91B-4B92-A816-D09355885DAB}" dt="2021-04-07T23:54:06.098" v="3094" actId="1076"/>
          <ac:spMkLst>
            <pc:docMk/>
            <pc:sldMk cId="1168307597" sldId="344"/>
            <ac:spMk id="3" creationId="{91C85C77-EC64-4190-853A-6A818B5B64FC}"/>
          </ac:spMkLst>
        </pc:spChg>
        <pc:spChg chg="del">
          <ac:chgData name="Kevin Rhodus" userId="ddaa4910-0cc5-42fd-b663-9fa252018a94" providerId="ADAL" clId="{3DA03E1C-E91B-4B92-A816-D09355885DAB}" dt="2021-04-07T01:22:16.233" v="1238" actId="478"/>
          <ac:spMkLst>
            <pc:docMk/>
            <pc:sldMk cId="1168307597" sldId="344"/>
            <ac:spMk id="6" creationId="{BF4395DD-2A69-4D1A-959A-5C62B96E11E2}"/>
          </ac:spMkLst>
        </pc:spChg>
        <pc:spChg chg="mod">
          <ac:chgData name="Kevin Rhodus" userId="ddaa4910-0cc5-42fd-b663-9fa252018a94" providerId="ADAL" clId="{3DA03E1C-E91B-4B92-A816-D09355885DAB}" dt="2021-04-08T02:49:59.327" v="5017" actId="1076"/>
          <ac:spMkLst>
            <pc:docMk/>
            <pc:sldMk cId="1168307597" sldId="344"/>
            <ac:spMk id="13" creationId="{BBC01FDA-664B-4DF0-BAAE-209BB5609B43}"/>
          </ac:spMkLst>
        </pc:spChg>
        <pc:spChg chg="add mod ord">
          <ac:chgData name="Kevin Rhodus" userId="ddaa4910-0cc5-42fd-b663-9fa252018a94" providerId="ADAL" clId="{3DA03E1C-E91B-4B92-A816-D09355885DAB}" dt="2021-04-07T23:57:48.438" v="3140" actId="167"/>
          <ac:spMkLst>
            <pc:docMk/>
            <pc:sldMk cId="1168307597" sldId="344"/>
            <ac:spMk id="18" creationId="{F4479036-2C67-4A6B-B634-4349C94F294B}"/>
          </ac:spMkLst>
        </pc:spChg>
        <pc:spChg chg="add mod ord">
          <ac:chgData name="Kevin Rhodus" userId="ddaa4910-0cc5-42fd-b663-9fa252018a94" providerId="ADAL" clId="{3DA03E1C-E91B-4B92-A816-D09355885DAB}" dt="2021-04-07T23:57:28.525" v="3137" actId="167"/>
          <ac:spMkLst>
            <pc:docMk/>
            <pc:sldMk cId="1168307597" sldId="344"/>
            <ac:spMk id="19" creationId="{0B164EEC-BC92-4B01-B968-E386A5E9C02B}"/>
          </ac:spMkLst>
        </pc:spChg>
        <pc:spChg chg="add mod">
          <ac:chgData name="Kevin Rhodus" userId="ddaa4910-0cc5-42fd-b663-9fa252018a94" providerId="ADAL" clId="{3DA03E1C-E91B-4B92-A816-D09355885DAB}" dt="2021-04-07T23:54:06.098" v="3094" actId="1076"/>
          <ac:spMkLst>
            <pc:docMk/>
            <pc:sldMk cId="1168307597" sldId="344"/>
            <ac:spMk id="20" creationId="{910C25C1-3DC5-437B-AC0B-971884D654D3}"/>
          </ac:spMkLst>
        </pc:spChg>
        <pc:spChg chg="add mod">
          <ac:chgData name="Kevin Rhodus" userId="ddaa4910-0cc5-42fd-b663-9fa252018a94" providerId="ADAL" clId="{3DA03E1C-E91B-4B92-A816-D09355885DAB}" dt="2021-04-08T02:48:35.563" v="4906" actId="20577"/>
          <ac:spMkLst>
            <pc:docMk/>
            <pc:sldMk cId="1168307597" sldId="344"/>
            <ac:spMk id="22" creationId="{45F0274E-0657-49A6-90C3-91A95C079E0C}"/>
          </ac:spMkLst>
        </pc:spChg>
        <pc:spChg chg="add mod">
          <ac:chgData name="Kevin Rhodus" userId="ddaa4910-0cc5-42fd-b663-9fa252018a94" providerId="ADAL" clId="{3DA03E1C-E91B-4B92-A816-D09355885DAB}" dt="2021-04-07T23:54:10.715" v="3095" actId="1076"/>
          <ac:spMkLst>
            <pc:docMk/>
            <pc:sldMk cId="1168307597" sldId="344"/>
            <ac:spMk id="23" creationId="{E27CBCBD-31F6-48BD-9920-A51012C3B404}"/>
          </ac:spMkLst>
        </pc:spChg>
        <pc:spChg chg="add mod">
          <ac:chgData name="Kevin Rhodus" userId="ddaa4910-0cc5-42fd-b663-9fa252018a94" providerId="ADAL" clId="{3DA03E1C-E91B-4B92-A816-D09355885DAB}" dt="2021-04-08T02:48:42.048" v="4915" actId="20577"/>
          <ac:spMkLst>
            <pc:docMk/>
            <pc:sldMk cId="1168307597" sldId="344"/>
            <ac:spMk id="24" creationId="{5E1FD959-62B8-420F-87C1-8B94E08C3C1D}"/>
          </ac:spMkLst>
        </pc:spChg>
        <pc:spChg chg="add mod">
          <ac:chgData name="Kevin Rhodus" userId="ddaa4910-0cc5-42fd-b663-9fa252018a94" providerId="ADAL" clId="{3DA03E1C-E91B-4B92-A816-D09355885DAB}" dt="2021-04-07T23:54:25.420" v="3098" actId="1076"/>
          <ac:spMkLst>
            <pc:docMk/>
            <pc:sldMk cId="1168307597" sldId="344"/>
            <ac:spMk id="25" creationId="{54537783-0769-4788-8902-0A630A80805F}"/>
          </ac:spMkLst>
        </pc:spChg>
        <pc:spChg chg="add mod">
          <ac:chgData name="Kevin Rhodus" userId="ddaa4910-0cc5-42fd-b663-9fa252018a94" providerId="ADAL" clId="{3DA03E1C-E91B-4B92-A816-D09355885DAB}" dt="2021-04-08T02:49:13.717" v="4998" actId="20577"/>
          <ac:spMkLst>
            <pc:docMk/>
            <pc:sldMk cId="1168307597" sldId="344"/>
            <ac:spMk id="28" creationId="{7E039DFD-6BD7-4D56-A965-9AABA1AB7FC4}"/>
          </ac:spMkLst>
        </pc:spChg>
        <pc:spChg chg="add mod">
          <ac:chgData name="Kevin Rhodus" userId="ddaa4910-0cc5-42fd-b663-9fa252018a94" providerId="ADAL" clId="{3DA03E1C-E91B-4B92-A816-D09355885DAB}" dt="2021-04-08T02:49:09.816" v="4996" actId="20577"/>
          <ac:spMkLst>
            <pc:docMk/>
            <pc:sldMk cId="1168307597" sldId="344"/>
            <ac:spMk id="29" creationId="{D5322716-123C-48C9-ABE9-1C3CE83667D0}"/>
          </ac:spMkLst>
        </pc:spChg>
        <pc:spChg chg="add mod">
          <ac:chgData name="Kevin Rhodus" userId="ddaa4910-0cc5-42fd-b663-9fa252018a94" providerId="ADAL" clId="{3DA03E1C-E91B-4B92-A816-D09355885DAB}" dt="2021-04-08T02:50:18.104" v="5060" actId="14100"/>
          <ac:spMkLst>
            <pc:docMk/>
            <pc:sldMk cId="1168307597" sldId="344"/>
            <ac:spMk id="30" creationId="{DAE278B6-2319-43B0-A729-D12264F27EF5}"/>
          </ac:spMkLst>
        </pc:spChg>
        <pc:grpChg chg="del">
          <ac:chgData name="Kevin Rhodus" userId="ddaa4910-0cc5-42fd-b663-9fa252018a94" providerId="ADAL" clId="{3DA03E1C-E91B-4B92-A816-D09355885DAB}" dt="2021-04-07T01:22:25.125" v="1241" actId="165"/>
          <ac:grpSpMkLst>
            <pc:docMk/>
            <pc:sldMk cId="1168307597" sldId="344"/>
            <ac:grpSpMk id="14" creationId="{B7752513-DEC0-4575-BC13-9C85D2804620}"/>
          </ac:grpSpMkLst>
        </pc:grpChg>
        <pc:picChg chg="mod topLvl">
          <ac:chgData name="Kevin Rhodus" userId="ddaa4910-0cc5-42fd-b663-9fa252018a94" providerId="ADAL" clId="{3DA03E1C-E91B-4B92-A816-D09355885DAB}" dt="2021-04-07T01:29:32.400" v="1456" actId="1037"/>
          <ac:picMkLst>
            <pc:docMk/>
            <pc:sldMk cId="1168307597" sldId="344"/>
            <ac:picMk id="4" creationId="{5F2778C5-5521-4631-8F79-92D711EA39F0}"/>
          </ac:picMkLst>
        </pc:picChg>
        <pc:picChg chg="mod topLvl">
          <ac:chgData name="Kevin Rhodus" userId="ddaa4910-0cc5-42fd-b663-9fa252018a94" providerId="ADAL" clId="{3DA03E1C-E91B-4B92-A816-D09355885DAB}" dt="2021-04-07T23:54:13.872" v="3097" actId="1076"/>
          <ac:picMkLst>
            <pc:docMk/>
            <pc:sldMk cId="1168307597" sldId="344"/>
            <ac:picMk id="5" creationId="{9237185C-50E7-48DB-8E71-297081CEF092}"/>
          </ac:picMkLst>
        </pc:picChg>
        <pc:picChg chg="del mod">
          <ac:chgData name="Kevin Rhodus" userId="ddaa4910-0cc5-42fd-b663-9fa252018a94" providerId="ADAL" clId="{3DA03E1C-E91B-4B92-A816-D09355885DAB}" dt="2021-04-07T23:57:22.932" v="3136" actId="478"/>
          <ac:picMkLst>
            <pc:docMk/>
            <pc:sldMk cId="1168307597" sldId="344"/>
            <ac:picMk id="12" creationId="{2FFD90F1-4FAB-44DE-B1D3-0E91A6B3BCB1}"/>
          </ac:picMkLst>
        </pc:picChg>
        <pc:picChg chg="del mod">
          <ac:chgData name="Kevin Rhodus" userId="ddaa4910-0cc5-42fd-b663-9fa252018a94" providerId="ADAL" clId="{3DA03E1C-E91B-4B92-A816-D09355885DAB}" dt="2021-04-07T23:57:22.932" v="3136" actId="478"/>
          <ac:picMkLst>
            <pc:docMk/>
            <pc:sldMk cId="1168307597" sldId="344"/>
            <ac:picMk id="15" creationId="{8BC76FA1-D8FA-4D56-A9CF-C0A8FB7D509C}"/>
          </ac:picMkLst>
        </pc:picChg>
        <pc:picChg chg="add mod">
          <ac:chgData name="Kevin Rhodus" userId="ddaa4910-0cc5-42fd-b663-9fa252018a94" providerId="ADAL" clId="{3DA03E1C-E91B-4B92-A816-D09355885DAB}" dt="2021-04-07T01:29:32.400" v="1456" actId="1037"/>
          <ac:picMkLst>
            <pc:docMk/>
            <pc:sldMk cId="1168307597" sldId="344"/>
            <ac:picMk id="16" creationId="{994BD065-171D-4ED9-B4E1-C75C5F32F7C1}"/>
          </ac:picMkLst>
        </pc:picChg>
        <pc:picChg chg="add mod">
          <ac:chgData name="Kevin Rhodus" userId="ddaa4910-0cc5-42fd-b663-9fa252018a94" providerId="ADAL" clId="{3DA03E1C-E91B-4B92-A816-D09355885DAB}" dt="2021-04-07T01:29:32.400" v="1456" actId="1037"/>
          <ac:picMkLst>
            <pc:docMk/>
            <pc:sldMk cId="1168307597" sldId="344"/>
            <ac:picMk id="17" creationId="{497ECF36-D26C-499E-B639-7DFFB3B3A73F}"/>
          </ac:picMkLst>
        </pc:picChg>
        <pc:picChg chg="add mod">
          <ac:chgData name="Kevin Rhodus" userId="ddaa4910-0cc5-42fd-b663-9fa252018a94" providerId="ADAL" clId="{3DA03E1C-E91B-4B92-A816-D09355885DAB}" dt="2021-04-07T01:33:59.613" v="1652"/>
          <ac:picMkLst>
            <pc:docMk/>
            <pc:sldMk cId="1168307597" sldId="344"/>
            <ac:picMk id="21" creationId="{2BDC055A-8D79-4718-AF37-3BCBB4A6D8BD}"/>
          </ac:picMkLst>
        </pc:picChg>
        <pc:picChg chg="add mod ord">
          <ac:chgData name="Kevin Rhodus" userId="ddaa4910-0cc5-42fd-b663-9fa252018a94" providerId="ADAL" clId="{3DA03E1C-E91B-4B92-A816-D09355885DAB}" dt="2021-04-08T02:49:06.233" v="4994" actId="1036"/>
          <ac:picMkLst>
            <pc:docMk/>
            <pc:sldMk cId="1168307597" sldId="344"/>
            <ac:picMk id="26" creationId="{57B523CF-2D36-4255-944F-EABCFF88DA08}"/>
          </ac:picMkLst>
        </pc:picChg>
        <pc:picChg chg="add mod ord">
          <ac:chgData name="Kevin Rhodus" userId="ddaa4910-0cc5-42fd-b663-9fa252018a94" providerId="ADAL" clId="{3DA03E1C-E91B-4B92-A816-D09355885DAB}" dt="2021-04-07T23:57:20.097" v="3135" actId="167"/>
          <ac:picMkLst>
            <pc:docMk/>
            <pc:sldMk cId="1168307597" sldId="344"/>
            <ac:picMk id="27" creationId="{B39ADBF6-CDC4-4022-99D4-E03579F472F3}"/>
          </ac:picMkLst>
        </pc:picChg>
      </pc:sldChg>
      <pc:sldChg chg="addSp delSp modSp add mod">
        <pc:chgData name="Kevin Rhodus" userId="ddaa4910-0cc5-42fd-b663-9fa252018a94" providerId="ADAL" clId="{3DA03E1C-E91B-4B92-A816-D09355885DAB}" dt="2021-04-08T02:34:03.280" v="3708" actId="20577"/>
        <pc:sldMkLst>
          <pc:docMk/>
          <pc:sldMk cId="3943200859" sldId="345"/>
        </pc:sldMkLst>
        <pc:spChg chg="mod">
          <ac:chgData name="Kevin Rhodus" userId="ddaa4910-0cc5-42fd-b663-9fa252018a94" providerId="ADAL" clId="{3DA03E1C-E91B-4B92-A816-D09355885DAB}" dt="2021-04-08T02:34:03.280" v="3708" actId="20577"/>
          <ac:spMkLst>
            <pc:docMk/>
            <pc:sldMk cId="3943200859" sldId="345"/>
            <ac:spMk id="2" creationId="{68CC4921-86EB-B344-B283-B4C217E82DA5}"/>
          </ac:spMkLst>
        </pc:spChg>
        <pc:spChg chg="mod">
          <ac:chgData name="Kevin Rhodus" userId="ddaa4910-0cc5-42fd-b663-9fa252018a94" providerId="ADAL" clId="{3DA03E1C-E91B-4B92-A816-D09355885DAB}" dt="2021-04-07T23:50:07.340" v="3053"/>
          <ac:spMkLst>
            <pc:docMk/>
            <pc:sldMk cId="3943200859" sldId="345"/>
            <ac:spMk id="3" creationId="{B432399B-239F-CA41-9ECF-70224812646F}"/>
          </ac:spMkLst>
        </pc:spChg>
        <pc:picChg chg="del">
          <ac:chgData name="Kevin Rhodus" userId="ddaa4910-0cc5-42fd-b663-9fa252018a94" providerId="ADAL" clId="{3DA03E1C-E91B-4B92-A816-D09355885DAB}" dt="2021-04-07T23:54:59.411" v="3102" actId="478"/>
          <ac:picMkLst>
            <pc:docMk/>
            <pc:sldMk cId="3943200859" sldId="345"/>
            <ac:picMk id="5" creationId="{60567026-2284-432F-A1BD-D2BAF5699139}"/>
          </ac:picMkLst>
        </pc:picChg>
        <pc:picChg chg="del">
          <ac:chgData name="Kevin Rhodus" userId="ddaa4910-0cc5-42fd-b663-9fa252018a94" providerId="ADAL" clId="{3DA03E1C-E91B-4B92-A816-D09355885DAB}" dt="2021-04-07T23:54:59.411" v="3102" actId="478"/>
          <ac:picMkLst>
            <pc:docMk/>
            <pc:sldMk cId="3943200859" sldId="345"/>
            <ac:picMk id="9" creationId="{C15AF3CD-64A9-4B3A-8CB5-39C6D7F8406C}"/>
          </ac:picMkLst>
        </pc:picChg>
        <pc:picChg chg="add mod">
          <ac:chgData name="Kevin Rhodus" userId="ddaa4910-0cc5-42fd-b663-9fa252018a94" providerId="ADAL" clId="{3DA03E1C-E91B-4B92-A816-D09355885DAB}" dt="2021-04-07T23:54:59.701" v="3103"/>
          <ac:picMkLst>
            <pc:docMk/>
            <pc:sldMk cId="3943200859" sldId="345"/>
            <ac:picMk id="10" creationId="{EFB94386-96BE-4AC1-A4BA-8F402F6A7063}"/>
          </ac:picMkLst>
        </pc:picChg>
        <pc:picChg chg="add mod">
          <ac:chgData name="Kevin Rhodus" userId="ddaa4910-0cc5-42fd-b663-9fa252018a94" providerId="ADAL" clId="{3DA03E1C-E91B-4B92-A816-D09355885DAB}" dt="2021-04-07T23:54:59.701" v="3103"/>
          <ac:picMkLst>
            <pc:docMk/>
            <pc:sldMk cId="3943200859" sldId="345"/>
            <ac:picMk id="11" creationId="{59FD559E-7AAF-4E6B-ACE2-4C0CF11701C8}"/>
          </ac:picMkLst>
        </pc:picChg>
      </pc:sldChg>
      <pc:sldChg chg="addSp delSp modSp add mod">
        <pc:chgData name="Kevin Rhodus" userId="ddaa4910-0cc5-42fd-b663-9fa252018a94" providerId="ADAL" clId="{3DA03E1C-E91B-4B92-A816-D09355885DAB}" dt="2021-04-08T02:42:17.174" v="4480" actId="14100"/>
        <pc:sldMkLst>
          <pc:docMk/>
          <pc:sldMk cId="665450543" sldId="346"/>
        </pc:sldMkLst>
        <pc:spChg chg="mod">
          <ac:chgData name="Kevin Rhodus" userId="ddaa4910-0cc5-42fd-b663-9fa252018a94" providerId="ADAL" clId="{3DA03E1C-E91B-4B92-A816-D09355885DAB}" dt="2021-04-08T02:34:07.019" v="3710" actId="20577"/>
          <ac:spMkLst>
            <pc:docMk/>
            <pc:sldMk cId="665450543" sldId="346"/>
            <ac:spMk id="2" creationId="{A8F7014F-0A13-BB40-9C8E-FA79452FCC54}"/>
          </ac:spMkLst>
        </pc:spChg>
        <pc:spChg chg="del mod topLvl">
          <ac:chgData name="Kevin Rhodus" userId="ddaa4910-0cc5-42fd-b663-9fa252018a94" providerId="ADAL" clId="{3DA03E1C-E91B-4B92-A816-D09355885DAB}" dt="2021-04-08T02:35:52.543" v="3767" actId="478"/>
          <ac:spMkLst>
            <pc:docMk/>
            <pc:sldMk cId="665450543" sldId="346"/>
            <ac:spMk id="7" creationId="{DE6EE3F5-9F97-4275-965F-8A300CC63620}"/>
          </ac:spMkLst>
        </pc:spChg>
        <pc:spChg chg="add del mod ord topLvl">
          <ac:chgData name="Kevin Rhodus" userId="ddaa4910-0cc5-42fd-b663-9fa252018a94" providerId="ADAL" clId="{3DA03E1C-E91B-4B92-A816-D09355885DAB}" dt="2021-04-08T02:35:52.543" v="3767" actId="478"/>
          <ac:spMkLst>
            <pc:docMk/>
            <pc:sldMk cId="665450543" sldId="346"/>
            <ac:spMk id="10" creationId="{CBDEAE6E-F25D-4277-866E-6AB0F0C50AEE}"/>
          </ac:spMkLst>
        </pc:spChg>
        <pc:spChg chg="mod">
          <ac:chgData name="Kevin Rhodus" userId="ddaa4910-0cc5-42fd-b663-9fa252018a94" providerId="ADAL" clId="{3DA03E1C-E91B-4B92-A816-D09355885DAB}" dt="2021-04-08T02:41:40.700" v="4479" actId="20577"/>
          <ac:spMkLst>
            <pc:docMk/>
            <pc:sldMk cId="665450543" sldId="346"/>
            <ac:spMk id="13" creationId="{BBC01FDA-664B-4DF0-BAAE-209BB5609B43}"/>
          </ac:spMkLst>
        </pc:spChg>
        <pc:spChg chg="add del mod">
          <ac:chgData name="Kevin Rhodus" userId="ddaa4910-0cc5-42fd-b663-9fa252018a94" providerId="ADAL" clId="{3DA03E1C-E91B-4B92-A816-D09355885DAB}" dt="2021-04-08T02:35:52.543" v="3767" actId="478"/>
          <ac:spMkLst>
            <pc:docMk/>
            <pc:sldMk cId="665450543" sldId="346"/>
            <ac:spMk id="14" creationId="{6AA6C7BD-3F8A-4968-81B4-8C9C240DE38A}"/>
          </ac:spMkLst>
        </pc:spChg>
        <pc:spChg chg="add del mod">
          <ac:chgData name="Kevin Rhodus" userId="ddaa4910-0cc5-42fd-b663-9fa252018a94" providerId="ADAL" clId="{3DA03E1C-E91B-4B92-A816-D09355885DAB}" dt="2021-04-08T02:35:52.543" v="3767" actId="478"/>
          <ac:spMkLst>
            <pc:docMk/>
            <pc:sldMk cId="665450543" sldId="346"/>
            <ac:spMk id="16" creationId="{FDAB4A04-97B7-474D-888F-0D688D791B72}"/>
          </ac:spMkLst>
        </pc:spChg>
        <pc:spChg chg="add del mod">
          <ac:chgData name="Kevin Rhodus" userId="ddaa4910-0cc5-42fd-b663-9fa252018a94" providerId="ADAL" clId="{3DA03E1C-E91B-4B92-A816-D09355885DAB}" dt="2021-04-08T02:35:52.543" v="3767" actId="478"/>
          <ac:spMkLst>
            <pc:docMk/>
            <pc:sldMk cId="665450543" sldId="346"/>
            <ac:spMk id="17" creationId="{B0E4BE82-4AC2-4A64-9A77-13CCEAB3F0CB}"/>
          </ac:spMkLst>
        </pc:spChg>
        <pc:spChg chg="add del mod ord">
          <ac:chgData name="Kevin Rhodus" userId="ddaa4910-0cc5-42fd-b663-9fa252018a94" providerId="ADAL" clId="{3DA03E1C-E91B-4B92-A816-D09355885DAB}" dt="2021-04-08T02:36:00.006" v="3769" actId="478"/>
          <ac:spMkLst>
            <pc:docMk/>
            <pc:sldMk cId="665450543" sldId="346"/>
            <ac:spMk id="18" creationId="{DF4ED970-AAA5-4320-8012-E4A6550DCD48}"/>
          </ac:spMkLst>
        </pc:spChg>
        <pc:spChg chg="add del mod">
          <ac:chgData name="Kevin Rhodus" userId="ddaa4910-0cc5-42fd-b663-9fa252018a94" providerId="ADAL" clId="{3DA03E1C-E91B-4B92-A816-D09355885DAB}" dt="2021-04-08T02:35:52.543" v="3767" actId="478"/>
          <ac:spMkLst>
            <pc:docMk/>
            <pc:sldMk cId="665450543" sldId="346"/>
            <ac:spMk id="20" creationId="{9F976613-0F1B-4E49-8C91-A161C248A3B2}"/>
          </ac:spMkLst>
        </pc:spChg>
        <pc:spChg chg="add del mod">
          <ac:chgData name="Kevin Rhodus" userId="ddaa4910-0cc5-42fd-b663-9fa252018a94" providerId="ADAL" clId="{3DA03E1C-E91B-4B92-A816-D09355885DAB}" dt="2021-04-08T02:35:52.543" v="3767" actId="478"/>
          <ac:spMkLst>
            <pc:docMk/>
            <pc:sldMk cId="665450543" sldId="346"/>
            <ac:spMk id="21" creationId="{07314571-5390-46AD-9CE9-B14B2F543696}"/>
          </ac:spMkLst>
        </pc:spChg>
        <pc:spChg chg="add del mod">
          <ac:chgData name="Kevin Rhodus" userId="ddaa4910-0cc5-42fd-b663-9fa252018a94" providerId="ADAL" clId="{3DA03E1C-E91B-4B92-A816-D09355885DAB}" dt="2021-04-08T02:35:52.543" v="3767" actId="478"/>
          <ac:spMkLst>
            <pc:docMk/>
            <pc:sldMk cId="665450543" sldId="346"/>
            <ac:spMk id="22" creationId="{22065677-450B-43FB-9CC2-41F0BD5A96FD}"/>
          </ac:spMkLst>
        </pc:spChg>
        <pc:spChg chg="add del mod">
          <ac:chgData name="Kevin Rhodus" userId="ddaa4910-0cc5-42fd-b663-9fa252018a94" providerId="ADAL" clId="{3DA03E1C-E91B-4B92-A816-D09355885DAB}" dt="2021-04-08T02:36:18.109" v="3773" actId="478"/>
          <ac:spMkLst>
            <pc:docMk/>
            <pc:sldMk cId="665450543" sldId="346"/>
            <ac:spMk id="25" creationId="{D35FEFFF-5312-4437-BA8D-374063AE480C}"/>
          </ac:spMkLst>
        </pc:spChg>
        <pc:spChg chg="add mod ord">
          <ac:chgData name="Kevin Rhodus" userId="ddaa4910-0cc5-42fd-b663-9fa252018a94" providerId="ADAL" clId="{3DA03E1C-E91B-4B92-A816-D09355885DAB}" dt="2021-04-08T02:42:17.174" v="4480" actId="14100"/>
          <ac:spMkLst>
            <pc:docMk/>
            <pc:sldMk cId="665450543" sldId="346"/>
            <ac:spMk id="26" creationId="{70CDD58E-C475-4754-ACBE-389D80035023}"/>
          </ac:spMkLst>
        </pc:spChg>
        <pc:spChg chg="add mod">
          <ac:chgData name="Kevin Rhodus" userId="ddaa4910-0cc5-42fd-b663-9fa252018a94" providerId="ADAL" clId="{3DA03E1C-E91B-4B92-A816-D09355885DAB}" dt="2021-04-08T02:38:29.323" v="3852" actId="1035"/>
          <ac:spMkLst>
            <pc:docMk/>
            <pc:sldMk cId="665450543" sldId="346"/>
            <ac:spMk id="28" creationId="{B09FE282-42EF-4E23-A0CB-83678E666C51}"/>
          </ac:spMkLst>
        </pc:spChg>
        <pc:grpChg chg="add del mod">
          <ac:chgData name="Kevin Rhodus" userId="ddaa4910-0cc5-42fd-b663-9fa252018a94" providerId="ADAL" clId="{3DA03E1C-E91B-4B92-A816-D09355885DAB}" dt="2021-04-07T01:19:12.595" v="1203" actId="165"/>
          <ac:grpSpMkLst>
            <pc:docMk/>
            <pc:sldMk cId="665450543" sldId="346"/>
            <ac:grpSpMk id="3" creationId="{96F03057-193C-48D2-B9A1-8D796A813C28}"/>
          </ac:grpSpMkLst>
        </pc:grpChg>
        <pc:grpChg chg="del mod">
          <ac:chgData name="Kevin Rhodus" userId="ddaa4910-0cc5-42fd-b663-9fa252018a94" providerId="ADAL" clId="{3DA03E1C-E91B-4B92-A816-D09355885DAB}" dt="2021-04-07T01:16:49.231" v="1100" actId="165"/>
          <ac:grpSpMkLst>
            <pc:docMk/>
            <pc:sldMk cId="665450543" sldId="346"/>
            <ac:grpSpMk id="14" creationId="{B7752513-DEC0-4575-BC13-9C85D2804620}"/>
          </ac:grpSpMkLst>
        </pc:grpChg>
        <pc:picChg chg="del mod topLvl">
          <ac:chgData name="Kevin Rhodus" userId="ddaa4910-0cc5-42fd-b663-9fa252018a94" providerId="ADAL" clId="{3DA03E1C-E91B-4B92-A816-D09355885DAB}" dt="2021-04-08T02:35:52.543" v="3767" actId="478"/>
          <ac:picMkLst>
            <pc:docMk/>
            <pc:sldMk cId="665450543" sldId="346"/>
            <ac:picMk id="4" creationId="{5F2778C5-5521-4631-8F79-92D711EA39F0}"/>
          </ac:picMkLst>
        </pc:picChg>
        <pc:picChg chg="del mod topLvl">
          <ac:chgData name="Kevin Rhodus" userId="ddaa4910-0cc5-42fd-b663-9fa252018a94" providerId="ADAL" clId="{3DA03E1C-E91B-4B92-A816-D09355885DAB}" dt="2021-04-08T02:35:52.543" v="3767" actId="478"/>
          <ac:picMkLst>
            <pc:docMk/>
            <pc:sldMk cId="665450543" sldId="346"/>
            <ac:picMk id="5" creationId="{9237185C-50E7-48DB-8E71-297081CEF092}"/>
          </ac:picMkLst>
        </pc:picChg>
        <pc:picChg chg="add mod modCrop">
          <ac:chgData name="Kevin Rhodus" userId="ddaa4910-0cc5-42fd-b663-9fa252018a94" providerId="ADAL" clId="{3DA03E1C-E91B-4B92-A816-D09355885DAB}" dt="2021-04-08T02:38:24.100" v="3830" actId="1037"/>
          <ac:picMkLst>
            <pc:docMk/>
            <pc:sldMk cId="665450543" sldId="346"/>
            <ac:picMk id="6" creationId="{0D34A127-13B9-4CF1-A962-4BC98866DC9F}"/>
          </ac:picMkLst>
        </pc:picChg>
        <pc:picChg chg="del mod topLvl">
          <ac:chgData name="Kevin Rhodus" userId="ddaa4910-0cc5-42fd-b663-9fa252018a94" providerId="ADAL" clId="{3DA03E1C-E91B-4B92-A816-D09355885DAB}" dt="2021-04-07T23:56:27.272" v="3124" actId="478"/>
          <ac:picMkLst>
            <pc:docMk/>
            <pc:sldMk cId="665450543" sldId="346"/>
            <ac:picMk id="12" creationId="{2FFD90F1-4FAB-44DE-B1D3-0E91A6B3BCB1}"/>
          </ac:picMkLst>
        </pc:picChg>
        <pc:picChg chg="del mod topLvl">
          <ac:chgData name="Kevin Rhodus" userId="ddaa4910-0cc5-42fd-b663-9fa252018a94" providerId="ADAL" clId="{3DA03E1C-E91B-4B92-A816-D09355885DAB}" dt="2021-04-07T23:56:27.272" v="3124" actId="478"/>
          <ac:picMkLst>
            <pc:docMk/>
            <pc:sldMk cId="665450543" sldId="346"/>
            <ac:picMk id="15" creationId="{8BC76FA1-D8FA-4D56-A9CF-C0A8FB7D509C}"/>
          </ac:picMkLst>
        </pc:picChg>
        <pc:picChg chg="add del mod">
          <ac:chgData name="Kevin Rhodus" userId="ddaa4910-0cc5-42fd-b663-9fa252018a94" providerId="ADAL" clId="{3DA03E1C-E91B-4B92-A816-D09355885DAB}" dt="2021-04-08T02:36:02.208" v="3770" actId="478"/>
          <ac:picMkLst>
            <pc:docMk/>
            <pc:sldMk cId="665450543" sldId="346"/>
            <ac:picMk id="19" creationId="{FBC6DDCD-2582-4850-BB38-C7378EB7F9D6}"/>
          </ac:picMkLst>
        </pc:picChg>
        <pc:picChg chg="add del mod">
          <ac:chgData name="Kevin Rhodus" userId="ddaa4910-0cc5-42fd-b663-9fa252018a94" providerId="ADAL" clId="{3DA03E1C-E91B-4B92-A816-D09355885DAB}" dt="2021-04-08T02:35:52.543" v="3767" actId="478"/>
          <ac:picMkLst>
            <pc:docMk/>
            <pc:sldMk cId="665450543" sldId="346"/>
            <ac:picMk id="23" creationId="{83AD73DF-60CE-474D-863A-56D349089B02}"/>
          </ac:picMkLst>
        </pc:picChg>
        <pc:picChg chg="add del mod">
          <ac:chgData name="Kevin Rhodus" userId="ddaa4910-0cc5-42fd-b663-9fa252018a94" providerId="ADAL" clId="{3DA03E1C-E91B-4B92-A816-D09355885DAB}" dt="2021-04-08T02:35:52.543" v="3767" actId="478"/>
          <ac:picMkLst>
            <pc:docMk/>
            <pc:sldMk cId="665450543" sldId="346"/>
            <ac:picMk id="24" creationId="{FC0362ED-0753-4E2E-B611-EC939139F131}"/>
          </ac:picMkLst>
        </pc:picChg>
        <pc:picChg chg="add del mod">
          <ac:chgData name="Kevin Rhodus" userId="ddaa4910-0cc5-42fd-b663-9fa252018a94" providerId="ADAL" clId="{3DA03E1C-E91B-4B92-A816-D09355885DAB}" dt="2021-04-08T02:37:47.552" v="3781" actId="478"/>
          <ac:picMkLst>
            <pc:docMk/>
            <pc:sldMk cId="665450543" sldId="346"/>
            <ac:picMk id="27" creationId="{02856FAF-D1AE-4232-B5A7-EA8CFC1BC789}"/>
          </ac:picMkLst>
        </pc:picChg>
      </pc:sldChg>
      <pc:sldChg chg="addSp delSp modSp add mod">
        <pc:chgData name="Kevin Rhodus" userId="ddaa4910-0cc5-42fd-b663-9fa252018a94" providerId="ADAL" clId="{3DA03E1C-E91B-4B92-A816-D09355885DAB}" dt="2021-04-08T02:58:46.922" v="5173" actId="20577"/>
        <pc:sldMkLst>
          <pc:docMk/>
          <pc:sldMk cId="3262311060" sldId="347"/>
        </pc:sldMkLst>
        <pc:spChg chg="mod">
          <ac:chgData name="Kevin Rhodus" userId="ddaa4910-0cc5-42fd-b663-9fa252018a94" providerId="ADAL" clId="{3DA03E1C-E91B-4B92-A816-D09355885DAB}" dt="2021-04-08T02:34:28.337" v="3718" actId="20577"/>
          <ac:spMkLst>
            <pc:docMk/>
            <pc:sldMk cId="3262311060" sldId="347"/>
            <ac:spMk id="2" creationId="{68CC4921-86EB-B344-B283-B4C217E82DA5}"/>
          </ac:spMkLst>
        </pc:spChg>
        <pc:spChg chg="mod">
          <ac:chgData name="Kevin Rhodus" userId="ddaa4910-0cc5-42fd-b663-9fa252018a94" providerId="ADAL" clId="{3DA03E1C-E91B-4B92-A816-D09355885DAB}" dt="2021-04-08T02:58:46.922" v="5173" actId="20577"/>
          <ac:spMkLst>
            <pc:docMk/>
            <pc:sldMk cId="3262311060" sldId="347"/>
            <ac:spMk id="3" creationId="{B432399B-239F-CA41-9ECF-70224812646F}"/>
          </ac:spMkLst>
        </pc:spChg>
        <pc:picChg chg="del">
          <ac:chgData name="Kevin Rhodus" userId="ddaa4910-0cc5-42fd-b663-9fa252018a94" providerId="ADAL" clId="{3DA03E1C-E91B-4B92-A816-D09355885DAB}" dt="2021-04-07T23:55:19.041" v="3109" actId="478"/>
          <ac:picMkLst>
            <pc:docMk/>
            <pc:sldMk cId="3262311060" sldId="347"/>
            <ac:picMk id="5" creationId="{60567026-2284-432F-A1BD-D2BAF5699139}"/>
          </ac:picMkLst>
        </pc:picChg>
        <pc:picChg chg="del">
          <ac:chgData name="Kevin Rhodus" userId="ddaa4910-0cc5-42fd-b663-9fa252018a94" providerId="ADAL" clId="{3DA03E1C-E91B-4B92-A816-D09355885DAB}" dt="2021-04-07T23:55:19.041" v="3109" actId="478"/>
          <ac:picMkLst>
            <pc:docMk/>
            <pc:sldMk cId="3262311060" sldId="347"/>
            <ac:picMk id="9" creationId="{C15AF3CD-64A9-4B3A-8CB5-39C6D7F8406C}"/>
          </ac:picMkLst>
        </pc:picChg>
        <pc:picChg chg="add del mod">
          <ac:chgData name="Kevin Rhodus" userId="ddaa4910-0cc5-42fd-b663-9fa252018a94" providerId="ADAL" clId="{3DA03E1C-E91B-4B92-A816-D09355885DAB}" dt="2021-04-07T23:55:17.453" v="3108"/>
          <ac:picMkLst>
            <pc:docMk/>
            <pc:sldMk cId="3262311060" sldId="347"/>
            <ac:picMk id="11" creationId="{4653F10B-C6B0-4219-9797-DCC080E20BD4}"/>
          </ac:picMkLst>
        </pc:picChg>
        <pc:picChg chg="add del mod">
          <ac:chgData name="Kevin Rhodus" userId="ddaa4910-0cc5-42fd-b663-9fa252018a94" providerId="ADAL" clId="{3DA03E1C-E91B-4B92-A816-D09355885DAB}" dt="2021-04-07T23:55:17.453" v="3108"/>
          <ac:picMkLst>
            <pc:docMk/>
            <pc:sldMk cId="3262311060" sldId="347"/>
            <ac:picMk id="12" creationId="{44B73F97-74EE-4B40-A071-F01C21E4FD48}"/>
          </ac:picMkLst>
        </pc:picChg>
        <pc:picChg chg="add mod">
          <ac:chgData name="Kevin Rhodus" userId="ddaa4910-0cc5-42fd-b663-9fa252018a94" providerId="ADAL" clId="{3DA03E1C-E91B-4B92-A816-D09355885DAB}" dt="2021-04-07T23:55:24.037" v="3111" actId="1076"/>
          <ac:picMkLst>
            <pc:docMk/>
            <pc:sldMk cId="3262311060" sldId="347"/>
            <ac:picMk id="13" creationId="{F98F99CF-C004-4020-BE8C-53D8A6AFD0CD}"/>
          </ac:picMkLst>
        </pc:picChg>
        <pc:picChg chg="add mod">
          <ac:chgData name="Kevin Rhodus" userId="ddaa4910-0cc5-42fd-b663-9fa252018a94" providerId="ADAL" clId="{3DA03E1C-E91B-4B92-A816-D09355885DAB}" dt="2021-04-07T23:55:24.037" v="3111" actId="1076"/>
          <ac:picMkLst>
            <pc:docMk/>
            <pc:sldMk cId="3262311060" sldId="347"/>
            <ac:picMk id="15" creationId="{8B97F1CE-4420-471B-95F2-FB49948422DB}"/>
          </ac:picMkLst>
        </pc:picChg>
      </pc:sldChg>
      <pc:sldChg chg="addSp delSp modSp add mod">
        <pc:chgData name="Kevin Rhodus" userId="ddaa4910-0cc5-42fd-b663-9fa252018a94" providerId="ADAL" clId="{3DA03E1C-E91B-4B92-A816-D09355885DAB}" dt="2021-04-08T03:06:01.952" v="5326" actId="20577"/>
        <pc:sldMkLst>
          <pc:docMk/>
          <pc:sldMk cId="2727855960" sldId="348"/>
        </pc:sldMkLst>
        <pc:spChg chg="mod">
          <ac:chgData name="Kevin Rhodus" userId="ddaa4910-0cc5-42fd-b663-9fa252018a94" providerId="ADAL" clId="{3DA03E1C-E91B-4B92-A816-D09355885DAB}" dt="2021-04-08T02:34:31.474" v="3720" actId="20577"/>
          <ac:spMkLst>
            <pc:docMk/>
            <pc:sldMk cId="2727855960" sldId="348"/>
            <ac:spMk id="2" creationId="{A8F7014F-0A13-BB40-9C8E-FA79452FCC54}"/>
          </ac:spMkLst>
        </pc:spChg>
        <pc:spChg chg="mod">
          <ac:chgData name="Kevin Rhodus" userId="ddaa4910-0cc5-42fd-b663-9fa252018a94" providerId="ADAL" clId="{3DA03E1C-E91B-4B92-A816-D09355885DAB}" dt="2021-04-08T02:58:19.143" v="5146" actId="1036"/>
          <ac:spMkLst>
            <pc:docMk/>
            <pc:sldMk cId="2727855960" sldId="348"/>
            <ac:spMk id="3" creationId="{91C85C77-EC64-4190-853A-6A818B5B64FC}"/>
          </ac:spMkLst>
        </pc:spChg>
        <pc:spChg chg="mod">
          <ac:chgData name="Kevin Rhodus" userId="ddaa4910-0cc5-42fd-b663-9fa252018a94" providerId="ADAL" clId="{3DA03E1C-E91B-4B92-A816-D09355885DAB}" dt="2021-04-08T03:06:01.952" v="5326" actId="20577"/>
          <ac:spMkLst>
            <pc:docMk/>
            <pc:sldMk cId="2727855960" sldId="348"/>
            <ac:spMk id="13" creationId="{BBC01FDA-664B-4DF0-BAAE-209BB5609B43}"/>
          </ac:spMkLst>
        </pc:spChg>
        <pc:spChg chg="mod">
          <ac:chgData name="Kevin Rhodus" userId="ddaa4910-0cc5-42fd-b663-9fa252018a94" providerId="ADAL" clId="{3DA03E1C-E91B-4B92-A816-D09355885DAB}" dt="2021-04-08T02:58:08.851" v="5117" actId="1035"/>
          <ac:spMkLst>
            <pc:docMk/>
            <pc:sldMk cId="2727855960" sldId="348"/>
            <ac:spMk id="20" creationId="{910C25C1-3DC5-437B-AC0B-971884D654D3}"/>
          </ac:spMkLst>
        </pc:spChg>
        <pc:spChg chg="add mod">
          <ac:chgData name="Kevin Rhodus" userId="ddaa4910-0cc5-42fd-b663-9fa252018a94" providerId="ADAL" clId="{3DA03E1C-E91B-4B92-A816-D09355885DAB}" dt="2021-04-08T02:57:49.406" v="5061"/>
          <ac:spMkLst>
            <pc:docMk/>
            <pc:sldMk cId="2727855960" sldId="348"/>
            <ac:spMk id="24" creationId="{3DEBCE75-1A7D-4EA9-B85D-0CE7D138CE81}"/>
          </ac:spMkLst>
        </pc:spChg>
        <pc:spChg chg="add mod">
          <ac:chgData name="Kevin Rhodus" userId="ddaa4910-0cc5-42fd-b663-9fa252018a94" providerId="ADAL" clId="{3DA03E1C-E91B-4B92-A816-D09355885DAB}" dt="2021-04-08T02:57:49.406" v="5061"/>
          <ac:spMkLst>
            <pc:docMk/>
            <pc:sldMk cId="2727855960" sldId="348"/>
            <ac:spMk id="25" creationId="{FFDAEE86-85A2-4BC3-B2F9-F6AC5824AC50}"/>
          </ac:spMkLst>
        </pc:spChg>
        <pc:spChg chg="add mod">
          <ac:chgData name="Kevin Rhodus" userId="ddaa4910-0cc5-42fd-b663-9fa252018a94" providerId="ADAL" clId="{3DA03E1C-E91B-4B92-A816-D09355885DAB}" dt="2021-04-08T02:57:49.406" v="5061"/>
          <ac:spMkLst>
            <pc:docMk/>
            <pc:sldMk cId="2727855960" sldId="348"/>
            <ac:spMk id="26" creationId="{C933FDA4-76F6-44ED-BEB7-77499C306D50}"/>
          </ac:spMkLst>
        </pc:spChg>
        <pc:spChg chg="add mod">
          <ac:chgData name="Kevin Rhodus" userId="ddaa4910-0cc5-42fd-b663-9fa252018a94" providerId="ADAL" clId="{3DA03E1C-E91B-4B92-A816-D09355885DAB}" dt="2021-04-08T02:57:49.406" v="5061"/>
          <ac:spMkLst>
            <pc:docMk/>
            <pc:sldMk cId="2727855960" sldId="348"/>
            <ac:spMk id="27" creationId="{9122691E-6179-4C5B-9F48-F04F10AE4652}"/>
          </ac:spMkLst>
        </pc:spChg>
        <pc:spChg chg="add mod">
          <ac:chgData name="Kevin Rhodus" userId="ddaa4910-0cc5-42fd-b663-9fa252018a94" providerId="ADAL" clId="{3DA03E1C-E91B-4B92-A816-D09355885DAB}" dt="2021-04-08T02:58:13.082" v="5122" actId="1037"/>
          <ac:spMkLst>
            <pc:docMk/>
            <pc:sldMk cId="2727855960" sldId="348"/>
            <ac:spMk id="28" creationId="{BBBDB746-44AD-4F51-900F-6894F284B231}"/>
          </ac:spMkLst>
        </pc:spChg>
        <pc:spChg chg="add mod">
          <ac:chgData name="Kevin Rhodus" userId="ddaa4910-0cc5-42fd-b663-9fa252018a94" providerId="ADAL" clId="{3DA03E1C-E91B-4B92-A816-D09355885DAB}" dt="2021-04-08T02:57:49.406" v="5061"/>
          <ac:spMkLst>
            <pc:docMk/>
            <pc:sldMk cId="2727855960" sldId="348"/>
            <ac:spMk id="29" creationId="{4D20E836-F616-4CFB-AB48-E9FAF91447C4}"/>
          </ac:spMkLst>
        </pc:spChg>
        <pc:spChg chg="add mod">
          <ac:chgData name="Kevin Rhodus" userId="ddaa4910-0cc5-42fd-b663-9fa252018a94" providerId="ADAL" clId="{3DA03E1C-E91B-4B92-A816-D09355885DAB}" dt="2021-04-08T03:05:52.986" v="5299" actId="20577"/>
          <ac:spMkLst>
            <pc:docMk/>
            <pc:sldMk cId="2727855960" sldId="348"/>
            <ac:spMk id="30" creationId="{8EDD5BE9-2BF8-4055-BA74-1B044DA83B32}"/>
          </ac:spMkLst>
        </pc:spChg>
        <pc:picChg chg="mod">
          <ac:chgData name="Kevin Rhodus" userId="ddaa4910-0cc5-42fd-b663-9fa252018a94" providerId="ADAL" clId="{3DA03E1C-E91B-4B92-A816-D09355885DAB}" dt="2021-04-08T02:57:58.026" v="5084" actId="1035"/>
          <ac:picMkLst>
            <pc:docMk/>
            <pc:sldMk cId="2727855960" sldId="348"/>
            <ac:picMk id="4" creationId="{5F2778C5-5521-4631-8F79-92D711EA39F0}"/>
          </ac:picMkLst>
        </pc:picChg>
        <pc:picChg chg="del mod">
          <ac:chgData name="Kevin Rhodus" userId="ddaa4910-0cc5-42fd-b663-9fa252018a94" providerId="ADAL" clId="{3DA03E1C-E91B-4B92-A816-D09355885DAB}" dt="2021-04-07T23:58:00.293" v="3141" actId="478"/>
          <ac:picMkLst>
            <pc:docMk/>
            <pc:sldMk cId="2727855960" sldId="348"/>
            <ac:picMk id="12" creationId="{2FFD90F1-4FAB-44DE-B1D3-0E91A6B3BCB1}"/>
          </ac:picMkLst>
        </pc:picChg>
        <pc:picChg chg="del">
          <ac:chgData name="Kevin Rhodus" userId="ddaa4910-0cc5-42fd-b663-9fa252018a94" providerId="ADAL" clId="{3DA03E1C-E91B-4B92-A816-D09355885DAB}" dt="2021-04-07T23:58:00.293" v="3141" actId="478"/>
          <ac:picMkLst>
            <pc:docMk/>
            <pc:sldMk cId="2727855960" sldId="348"/>
            <ac:picMk id="15" creationId="{8BC76FA1-D8FA-4D56-A9CF-C0A8FB7D509C}"/>
          </ac:picMkLst>
        </pc:picChg>
        <pc:picChg chg="add mod">
          <ac:chgData name="Kevin Rhodus" userId="ddaa4910-0cc5-42fd-b663-9fa252018a94" providerId="ADAL" clId="{3DA03E1C-E91B-4B92-A816-D09355885DAB}" dt="2021-04-08T02:57:54.152" v="5072" actId="1036"/>
          <ac:picMkLst>
            <pc:docMk/>
            <pc:sldMk cId="2727855960" sldId="348"/>
            <ac:picMk id="22" creationId="{B7378CA2-A3C5-4B4D-AA61-AC1721E051C4}"/>
          </ac:picMkLst>
        </pc:picChg>
        <pc:picChg chg="add mod">
          <ac:chgData name="Kevin Rhodus" userId="ddaa4910-0cc5-42fd-b663-9fa252018a94" providerId="ADAL" clId="{3DA03E1C-E91B-4B92-A816-D09355885DAB}" dt="2021-04-07T23:58:00.623" v="3142"/>
          <ac:picMkLst>
            <pc:docMk/>
            <pc:sldMk cId="2727855960" sldId="348"/>
            <ac:picMk id="23" creationId="{1B12D458-C51A-4F16-92C6-AB1F3EFE6810}"/>
          </ac:picMkLst>
        </pc:picChg>
      </pc:sldChg>
      <pc:sldChg chg="addSp delSp modSp add mod">
        <pc:chgData name="Kevin Rhodus" userId="ddaa4910-0cc5-42fd-b663-9fa252018a94" providerId="ADAL" clId="{3DA03E1C-E91B-4B92-A816-D09355885DAB}" dt="2021-04-08T02:34:35.454" v="3722" actId="20577"/>
        <pc:sldMkLst>
          <pc:docMk/>
          <pc:sldMk cId="1715625912" sldId="349"/>
        </pc:sldMkLst>
        <pc:spChg chg="mod">
          <ac:chgData name="Kevin Rhodus" userId="ddaa4910-0cc5-42fd-b663-9fa252018a94" providerId="ADAL" clId="{3DA03E1C-E91B-4B92-A816-D09355885DAB}" dt="2021-04-08T02:34:35.454" v="3722" actId="20577"/>
          <ac:spMkLst>
            <pc:docMk/>
            <pc:sldMk cId="1715625912" sldId="349"/>
            <ac:spMk id="2" creationId="{68CC4921-86EB-B344-B283-B4C217E82DA5}"/>
          </ac:spMkLst>
        </pc:spChg>
        <pc:spChg chg="mod">
          <ac:chgData name="Kevin Rhodus" userId="ddaa4910-0cc5-42fd-b663-9fa252018a94" providerId="ADAL" clId="{3DA03E1C-E91B-4B92-A816-D09355885DAB}" dt="2021-04-07T23:50:23.659" v="3056"/>
          <ac:spMkLst>
            <pc:docMk/>
            <pc:sldMk cId="1715625912" sldId="349"/>
            <ac:spMk id="3" creationId="{B432399B-239F-CA41-9ECF-70224812646F}"/>
          </ac:spMkLst>
        </pc:spChg>
        <pc:picChg chg="del">
          <ac:chgData name="Kevin Rhodus" userId="ddaa4910-0cc5-42fd-b663-9fa252018a94" providerId="ADAL" clId="{3DA03E1C-E91B-4B92-A816-D09355885DAB}" dt="2021-04-07T23:55:28.470" v="3112" actId="478"/>
          <ac:picMkLst>
            <pc:docMk/>
            <pc:sldMk cId="1715625912" sldId="349"/>
            <ac:picMk id="5" creationId="{60567026-2284-432F-A1BD-D2BAF5699139}"/>
          </ac:picMkLst>
        </pc:picChg>
        <pc:picChg chg="del">
          <ac:chgData name="Kevin Rhodus" userId="ddaa4910-0cc5-42fd-b663-9fa252018a94" providerId="ADAL" clId="{3DA03E1C-E91B-4B92-A816-D09355885DAB}" dt="2021-04-07T23:55:28.470" v="3112" actId="478"/>
          <ac:picMkLst>
            <pc:docMk/>
            <pc:sldMk cId="1715625912" sldId="349"/>
            <ac:picMk id="9" creationId="{C15AF3CD-64A9-4B3A-8CB5-39C6D7F8406C}"/>
          </ac:picMkLst>
        </pc:picChg>
        <pc:picChg chg="add mod">
          <ac:chgData name="Kevin Rhodus" userId="ddaa4910-0cc5-42fd-b663-9fa252018a94" providerId="ADAL" clId="{3DA03E1C-E91B-4B92-A816-D09355885DAB}" dt="2021-04-07T23:55:32" v="3114" actId="1076"/>
          <ac:picMkLst>
            <pc:docMk/>
            <pc:sldMk cId="1715625912" sldId="349"/>
            <ac:picMk id="11" creationId="{BDB381C9-2121-47B5-B590-05B17AFA821E}"/>
          </ac:picMkLst>
        </pc:picChg>
        <pc:picChg chg="add mod">
          <ac:chgData name="Kevin Rhodus" userId="ddaa4910-0cc5-42fd-b663-9fa252018a94" providerId="ADAL" clId="{3DA03E1C-E91B-4B92-A816-D09355885DAB}" dt="2021-04-07T23:55:32" v="3114" actId="1076"/>
          <ac:picMkLst>
            <pc:docMk/>
            <pc:sldMk cId="1715625912" sldId="349"/>
            <ac:picMk id="12" creationId="{33568D72-4549-472F-AFFF-E1823FA899FE}"/>
          </ac:picMkLst>
        </pc:picChg>
      </pc:sldChg>
      <pc:sldChg chg="addSp delSp modSp add mod">
        <pc:chgData name="Kevin Rhodus" userId="ddaa4910-0cc5-42fd-b663-9fa252018a94" providerId="ADAL" clId="{3DA03E1C-E91B-4B92-A816-D09355885DAB}" dt="2021-04-08T03:06:48.077" v="5399" actId="20577"/>
        <pc:sldMkLst>
          <pc:docMk/>
          <pc:sldMk cId="3267289662" sldId="350"/>
        </pc:sldMkLst>
        <pc:spChg chg="mod">
          <ac:chgData name="Kevin Rhodus" userId="ddaa4910-0cc5-42fd-b663-9fa252018a94" providerId="ADAL" clId="{3DA03E1C-E91B-4B92-A816-D09355885DAB}" dt="2021-04-08T02:34:38.506" v="3724" actId="20577"/>
          <ac:spMkLst>
            <pc:docMk/>
            <pc:sldMk cId="3267289662" sldId="350"/>
            <ac:spMk id="2" creationId="{A8F7014F-0A13-BB40-9C8E-FA79452FCC54}"/>
          </ac:spMkLst>
        </pc:spChg>
        <pc:spChg chg="mod">
          <ac:chgData name="Kevin Rhodus" userId="ddaa4910-0cc5-42fd-b663-9fa252018a94" providerId="ADAL" clId="{3DA03E1C-E91B-4B92-A816-D09355885DAB}" dt="2021-04-07T01:45:28.995" v="2290" actId="1076"/>
          <ac:spMkLst>
            <pc:docMk/>
            <pc:sldMk cId="3267289662" sldId="350"/>
            <ac:spMk id="3" creationId="{91C85C77-EC64-4190-853A-6A818B5B64FC}"/>
          </ac:spMkLst>
        </pc:spChg>
        <pc:spChg chg="mod">
          <ac:chgData name="Kevin Rhodus" userId="ddaa4910-0cc5-42fd-b663-9fa252018a94" providerId="ADAL" clId="{3DA03E1C-E91B-4B92-A816-D09355885DAB}" dt="2021-04-08T03:06:17.591" v="5329" actId="1076"/>
          <ac:spMkLst>
            <pc:docMk/>
            <pc:sldMk cId="3267289662" sldId="350"/>
            <ac:spMk id="11" creationId="{6C38D71A-1862-4C53-86E0-8A3F7EB77842}"/>
          </ac:spMkLst>
        </pc:spChg>
        <pc:spChg chg="mod">
          <ac:chgData name="Kevin Rhodus" userId="ddaa4910-0cc5-42fd-b663-9fa252018a94" providerId="ADAL" clId="{3DA03E1C-E91B-4B92-A816-D09355885DAB}" dt="2021-04-08T03:06:48.077" v="5399" actId="20577"/>
          <ac:spMkLst>
            <pc:docMk/>
            <pc:sldMk cId="3267289662" sldId="350"/>
            <ac:spMk id="13" creationId="{BBC01FDA-664B-4DF0-BAAE-209BB5609B43}"/>
          </ac:spMkLst>
        </pc:spChg>
        <pc:spChg chg="mod">
          <ac:chgData name="Kevin Rhodus" userId="ddaa4910-0cc5-42fd-b663-9fa252018a94" providerId="ADAL" clId="{3DA03E1C-E91B-4B92-A816-D09355885DAB}" dt="2021-04-07T01:43:01.632" v="2205" actId="14100"/>
          <ac:spMkLst>
            <pc:docMk/>
            <pc:sldMk cId="3267289662" sldId="350"/>
            <ac:spMk id="18" creationId="{F4479036-2C67-4A6B-B634-4349C94F294B}"/>
          </ac:spMkLst>
        </pc:spChg>
        <pc:spChg chg="mod">
          <ac:chgData name="Kevin Rhodus" userId="ddaa4910-0cc5-42fd-b663-9fa252018a94" providerId="ADAL" clId="{3DA03E1C-E91B-4B92-A816-D09355885DAB}" dt="2021-04-07T01:42:56.046" v="2204" actId="14100"/>
          <ac:spMkLst>
            <pc:docMk/>
            <pc:sldMk cId="3267289662" sldId="350"/>
            <ac:spMk id="19" creationId="{0B164EEC-BC92-4B01-B968-E386A5E9C02B}"/>
          </ac:spMkLst>
        </pc:spChg>
        <pc:spChg chg="mod">
          <ac:chgData name="Kevin Rhodus" userId="ddaa4910-0cc5-42fd-b663-9fa252018a94" providerId="ADAL" clId="{3DA03E1C-E91B-4B92-A816-D09355885DAB}" dt="2021-04-07T01:45:22.106" v="2289" actId="1076"/>
          <ac:spMkLst>
            <pc:docMk/>
            <pc:sldMk cId="3267289662" sldId="350"/>
            <ac:spMk id="20" creationId="{910C25C1-3DC5-437B-AC0B-971884D654D3}"/>
          </ac:spMkLst>
        </pc:spChg>
        <pc:spChg chg="add mod">
          <ac:chgData name="Kevin Rhodus" userId="ddaa4910-0cc5-42fd-b663-9fa252018a94" providerId="ADAL" clId="{3DA03E1C-E91B-4B92-A816-D09355885DAB}" dt="2021-04-08T03:06:28.539" v="5339" actId="20577"/>
          <ac:spMkLst>
            <pc:docMk/>
            <pc:sldMk cId="3267289662" sldId="350"/>
            <ac:spMk id="24" creationId="{527C6B7C-4328-409D-84E5-49B1BCD5EB7B}"/>
          </ac:spMkLst>
        </pc:spChg>
        <pc:picChg chg="mod">
          <ac:chgData name="Kevin Rhodus" userId="ddaa4910-0cc5-42fd-b663-9fa252018a94" providerId="ADAL" clId="{3DA03E1C-E91B-4B92-A816-D09355885DAB}" dt="2021-04-07T01:43:35.094" v="2210" actId="1076"/>
          <ac:picMkLst>
            <pc:docMk/>
            <pc:sldMk cId="3267289662" sldId="350"/>
            <ac:picMk id="4" creationId="{5F2778C5-5521-4631-8F79-92D711EA39F0}"/>
          </ac:picMkLst>
        </pc:picChg>
        <pc:picChg chg="mod">
          <ac:chgData name="Kevin Rhodus" userId="ddaa4910-0cc5-42fd-b663-9fa252018a94" providerId="ADAL" clId="{3DA03E1C-E91B-4B92-A816-D09355885DAB}" dt="2021-04-07T01:43:39.023" v="2212" actId="1076"/>
          <ac:picMkLst>
            <pc:docMk/>
            <pc:sldMk cId="3267289662" sldId="350"/>
            <ac:picMk id="5" creationId="{9237185C-50E7-48DB-8E71-297081CEF092}"/>
          </ac:picMkLst>
        </pc:picChg>
        <pc:picChg chg="del mod">
          <ac:chgData name="Kevin Rhodus" userId="ddaa4910-0cc5-42fd-b663-9fa252018a94" providerId="ADAL" clId="{3DA03E1C-E91B-4B92-A816-D09355885DAB}" dt="2021-04-07T23:58:06.473" v="3143" actId="478"/>
          <ac:picMkLst>
            <pc:docMk/>
            <pc:sldMk cId="3267289662" sldId="350"/>
            <ac:picMk id="12" creationId="{2FFD90F1-4FAB-44DE-B1D3-0E91A6B3BCB1}"/>
          </ac:picMkLst>
        </pc:picChg>
        <pc:picChg chg="del mod">
          <ac:chgData name="Kevin Rhodus" userId="ddaa4910-0cc5-42fd-b663-9fa252018a94" providerId="ADAL" clId="{3DA03E1C-E91B-4B92-A816-D09355885DAB}" dt="2021-04-07T23:58:06.473" v="3143" actId="478"/>
          <ac:picMkLst>
            <pc:docMk/>
            <pc:sldMk cId="3267289662" sldId="350"/>
            <ac:picMk id="15" creationId="{8BC76FA1-D8FA-4D56-A9CF-C0A8FB7D509C}"/>
          </ac:picMkLst>
        </pc:picChg>
        <pc:picChg chg="mod">
          <ac:chgData name="Kevin Rhodus" userId="ddaa4910-0cc5-42fd-b663-9fa252018a94" providerId="ADAL" clId="{3DA03E1C-E91B-4B92-A816-D09355885DAB}" dt="2021-04-07T01:43:17.937" v="2208" actId="1076"/>
          <ac:picMkLst>
            <pc:docMk/>
            <pc:sldMk cId="3267289662" sldId="350"/>
            <ac:picMk id="16" creationId="{994BD065-171D-4ED9-B4E1-C75C5F32F7C1}"/>
          </ac:picMkLst>
        </pc:picChg>
        <pc:picChg chg="mod">
          <ac:chgData name="Kevin Rhodus" userId="ddaa4910-0cc5-42fd-b663-9fa252018a94" providerId="ADAL" clId="{3DA03E1C-E91B-4B92-A816-D09355885DAB}" dt="2021-04-07T01:43:20.237" v="2209" actId="1076"/>
          <ac:picMkLst>
            <pc:docMk/>
            <pc:sldMk cId="3267289662" sldId="350"/>
            <ac:picMk id="17" creationId="{497ECF36-D26C-499E-B639-7DFFB3B3A73F}"/>
          </ac:picMkLst>
        </pc:picChg>
        <pc:picChg chg="add mod">
          <ac:chgData name="Kevin Rhodus" userId="ddaa4910-0cc5-42fd-b663-9fa252018a94" providerId="ADAL" clId="{3DA03E1C-E91B-4B92-A816-D09355885DAB}" dt="2021-04-07T23:58:06.766" v="3144"/>
          <ac:picMkLst>
            <pc:docMk/>
            <pc:sldMk cId="3267289662" sldId="350"/>
            <ac:picMk id="22" creationId="{B315FA37-E004-4701-BF33-43B0512484FC}"/>
          </ac:picMkLst>
        </pc:picChg>
        <pc:picChg chg="add mod">
          <ac:chgData name="Kevin Rhodus" userId="ddaa4910-0cc5-42fd-b663-9fa252018a94" providerId="ADAL" clId="{3DA03E1C-E91B-4B92-A816-D09355885DAB}" dt="2021-04-07T23:58:06.766" v="3144"/>
          <ac:picMkLst>
            <pc:docMk/>
            <pc:sldMk cId="3267289662" sldId="350"/>
            <ac:picMk id="23" creationId="{64463C8F-440F-49BA-B5E3-2B145F6C4EC6}"/>
          </ac:picMkLst>
        </pc:picChg>
      </pc:sldChg>
      <pc:sldChg chg="addSp delSp modSp add mod">
        <pc:chgData name="Kevin Rhodus" userId="ddaa4910-0cc5-42fd-b663-9fa252018a94" providerId="ADAL" clId="{3DA03E1C-E91B-4B92-A816-D09355885DAB}" dt="2021-04-08T02:34:42.668" v="3726" actId="20577"/>
        <pc:sldMkLst>
          <pc:docMk/>
          <pc:sldMk cId="1404960810" sldId="351"/>
        </pc:sldMkLst>
        <pc:spChg chg="mod">
          <ac:chgData name="Kevin Rhodus" userId="ddaa4910-0cc5-42fd-b663-9fa252018a94" providerId="ADAL" clId="{3DA03E1C-E91B-4B92-A816-D09355885DAB}" dt="2021-04-08T02:34:42.668" v="3726" actId="20577"/>
          <ac:spMkLst>
            <pc:docMk/>
            <pc:sldMk cId="1404960810" sldId="351"/>
            <ac:spMk id="2" creationId="{68CC4921-86EB-B344-B283-B4C217E82DA5}"/>
          </ac:spMkLst>
        </pc:spChg>
        <pc:spChg chg="mod">
          <ac:chgData name="Kevin Rhodus" userId="ddaa4910-0cc5-42fd-b663-9fa252018a94" providerId="ADAL" clId="{3DA03E1C-E91B-4B92-A816-D09355885DAB}" dt="2021-04-07T23:50:27.453" v="3057"/>
          <ac:spMkLst>
            <pc:docMk/>
            <pc:sldMk cId="1404960810" sldId="351"/>
            <ac:spMk id="3" creationId="{B432399B-239F-CA41-9ECF-70224812646F}"/>
          </ac:spMkLst>
        </pc:spChg>
        <pc:picChg chg="del">
          <ac:chgData name="Kevin Rhodus" userId="ddaa4910-0cc5-42fd-b663-9fa252018a94" providerId="ADAL" clId="{3DA03E1C-E91B-4B92-A816-D09355885DAB}" dt="2021-04-07T23:55:38.040" v="3115" actId="478"/>
          <ac:picMkLst>
            <pc:docMk/>
            <pc:sldMk cId="1404960810" sldId="351"/>
            <ac:picMk id="5" creationId="{60567026-2284-432F-A1BD-D2BAF5699139}"/>
          </ac:picMkLst>
        </pc:picChg>
        <pc:picChg chg="del">
          <ac:chgData name="Kevin Rhodus" userId="ddaa4910-0cc5-42fd-b663-9fa252018a94" providerId="ADAL" clId="{3DA03E1C-E91B-4B92-A816-D09355885DAB}" dt="2021-04-07T23:55:38.040" v="3115" actId="478"/>
          <ac:picMkLst>
            <pc:docMk/>
            <pc:sldMk cId="1404960810" sldId="351"/>
            <ac:picMk id="9" creationId="{C15AF3CD-64A9-4B3A-8CB5-39C6D7F8406C}"/>
          </ac:picMkLst>
        </pc:picChg>
        <pc:picChg chg="add mod">
          <ac:chgData name="Kevin Rhodus" userId="ddaa4910-0cc5-42fd-b663-9fa252018a94" providerId="ADAL" clId="{3DA03E1C-E91B-4B92-A816-D09355885DAB}" dt="2021-04-07T23:55:40.805" v="3117" actId="1076"/>
          <ac:picMkLst>
            <pc:docMk/>
            <pc:sldMk cId="1404960810" sldId="351"/>
            <ac:picMk id="11" creationId="{5F6CF3CC-8A70-4A51-97B9-FBBE208EFCFE}"/>
          </ac:picMkLst>
        </pc:picChg>
        <pc:picChg chg="add mod">
          <ac:chgData name="Kevin Rhodus" userId="ddaa4910-0cc5-42fd-b663-9fa252018a94" providerId="ADAL" clId="{3DA03E1C-E91B-4B92-A816-D09355885DAB}" dt="2021-04-07T23:55:40.805" v="3117" actId="1076"/>
          <ac:picMkLst>
            <pc:docMk/>
            <pc:sldMk cId="1404960810" sldId="351"/>
            <ac:picMk id="12" creationId="{EF504D88-A769-43B0-AF2F-A302E2726853}"/>
          </ac:picMkLst>
        </pc:picChg>
      </pc:sldChg>
      <pc:sldChg chg="delSp modSp add del mod">
        <pc:chgData name="Kevin Rhodus" userId="ddaa4910-0cc5-42fd-b663-9fa252018a94" providerId="ADAL" clId="{3DA03E1C-E91B-4B92-A816-D09355885DAB}" dt="2021-04-08T03:07:33.356" v="5422" actId="47"/>
        <pc:sldMkLst>
          <pc:docMk/>
          <pc:sldMk cId="3667440175" sldId="352"/>
        </pc:sldMkLst>
        <pc:spChg chg="mod">
          <ac:chgData name="Kevin Rhodus" userId="ddaa4910-0cc5-42fd-b663-9fa252018a94" providerId="ADAL" clId="{3DA03E1C-E91B-4B92-A816-D09355885DAB}" dt="2021-04-08T02:34:46.525" v="3728" actId="20577"/>
          <ac:spMkLst>
            <pc:docMk/>
            <pc:sldMk cId="3667440175" sldId="352"/>
            <ac:spMk id="2" creationId="{A8F7014F-0A13-BB40-9C8E-FA79452FCC54}"/>
          </ac:spMkLst>
        </pc:spChg>
        <pc:spChg chg="mod">
          <ac:chgData name="Kevin Rhodus" userId="ddaa4910-0cc5-42fd-b663-9fa252018a94" providerId="ADAL" clId="{3DA03E1C-E91B-4B92-A816-D09355885DAB}" dt="2021-04-07T01:47:29.496" v="2460" actId="1076"/>
          <ac:spMkLst>
            <pc:docMk/>
            <pc:sldMk cId="3667440175" sldId="352"/>
            <ac:spMk id="3" creationId="{91C85C77-EC64-4190-853A-6A818B5B64FC}"/>
          </ac:spMkLst>
        </pc:spChg>
        <pc:spChg chg="mod">
          <ac:chgData name="Kevin Rhodus" userId="ddaa4910-0cc5-42fd-b663-9fa252018a94" providerId="ADAL" clId="{3DA03E1C-E91B-4B92-A816-D09355885DAB}" dt="2021-04-07T01:47:56.566" v="2551" actId="5793"/>
          <ac:spMkLst>
            <pc:docMk/>
            <pc:sldMk cId="3667440175" sldId="352"/>
            <ac:spMk id="13" creationId="{BBC01FDA-664B-4DF0-BAAE-209BB5609B43}"/>
          </ac:spMkLst>
        </pc:spChg>
        <pc:spChg chg="mod">
          <ac:chgData name="Kevin Rhodus" userId="ddaa4910-0cc5-42fd-b663-9fa252018a94" providerId="ADAL" clId="{3DA03E1C-E91B-4B92-A816-D09355885DAB}" dt="2021-04-07T01:47:25.275" v="2459" actId="1076"/>
          <ac:spMkLst>
            <pc:docMk/>
            <pc:sldMk cId="3667440175" sldId="352"/>
            <ac:spMk id="20" creationId="{910C25C1-3DC5-437B-AC0B-971884D654D3}"/>
          </ac:spMkLst>
        </pc:spChg>
        <pc:picChg chg="del">
          <ac:chgData name="Kevin Rhodus" userId="ddaa4910-0cc5-42fd-b663-9fa252018a94" providerId="ADAL" clId="{3DA03E1C-E91B-4B92-A816-D09355885DAB}" dt="2021-04-07T01:51:29.443" v="2554"/>
          <ac:picMkLst>
            <pc:docMk/>
            <pc:sldMk cId="3667440175" sldId="352"/>
            <ac:picMk id="6" creationId="{BB4E768B-0C3C-4327-B7BB-CB8B5697E963}"/>
          </ac:picMkLst>
        </pc:picChg>
      </pc:sldChg>
      <pc:sldChg chg="add del">
        <pc:chgData name="Kevin Rhodus" userId="ddaa4910-0cc5-42fd-b663-9fa252018a94" providerId="ADAL" clId="{3DA03E1C-E91B-4B92-A816-D09355885DAB}" dt="2021-04-07T01:51:25.432" v="2553"/>
        <pc:sldMkLst>
          <pc:docMk/>
          <pc:sldMk cId="1089953084" sldId="353"/>
        </pc:sldMkLst>
      </pc:sldChg>
      <pc:sldChg chg="addSp delSp modSp del mod modShow">
        <pc:chgData name="Kevin Rhodus" userId="ddaa4910-0cc5-42fd-b663-9fa252018a94" providerId="ADAL" clId="{3DA03E1C-E91B-4B92-A816-D09355885DAB}" dt="2021-04-08T03:48:48.127" v="7268" actId="47"/>
        <pc:sldMkLst>
          <pc:docMk/>
          <pc:sldMk cId="2547331544" sldId="353"/>
        </pc:sldMkLst>
        <pc:spChg chg="mod">
          <ac:chgData name="Kevin Rhodus" userId="ddaa4910-0cc5-42fd-b663-9fa252018a94" providerId="ADAL" clId="{3DA03E1C-E91B-4B92-A816-D09355885DAB}" dt="2021-04-07T01:53:56.882" v="2881" actId="1076"/>
          <ac:spMkLst>
            <pc:docMk/>
            <pc:sldMk cId="2547331544" sldId="353"/>
            <ac:spMk id="2" creationId="{D29DED3E-14CD-4545-BA92-CD89C1A82DEC}"/>
          </ac:spMkLst>
        </pc:spChg>
        <pc:spChg chg="del">
          <ac:chgData name="Kevin Rhodus" userId="ddaa4910-0cc5-42fd-b663-9fa252018a94" providerId="ADAL" clId="{3DA03E1C-E91B-4B92-A816-D09355885DAB}" dt="2021-04-07T01:51:44.977" v="2561" actId="478"/>
          <ac:spMkLst>
            <pc:docMk/>
            <pc:sldMk cId="2547331544" sldId="353"/>
            <ac:spMk id="3" creationId="{01DC672F-B6A6-C448-A621-91F5837BF204}"/>
          </ac:spMkLst>
        </pc:spChg>
        <pc:spChg chg="add mod">
          <ac:chgData name="Kevin Rhodus" userId="ddaa4910-0cc5-42fd-b663-9fa252018a94" providerId="ADAL" clId="{3DA03E1C-E91B-4B92-A816-D09355885DAB}" dt="2021-04-07T01:54:06.317" v="2884" actId="14100"/>
          <ac:spMkLst>
            <pc:docMk/>
            <pc:sldMk cId="2547331544" sldId="353"/>
            <ac:spMk id="4" creationId="{B11F40AA-ACFA-44E8-9073-5B301E996A4A}"/>
          </ac:spMkLst>
        </pc:spChg>
      </pc:sldChg>
      <pc:sldChg chg="addSp delSp modSp mod">
        <pc:chgData name="Kevin Rhodus" userId="ddaa4910-0cc5-42fd-b663-9fa252018a94" providerId="ADAL" clId="{3DA03E1C-E91B-4B92-A816-D09355885DAB}" dt="2021-04-07T23:54:53.007" v="3101"/>
        <pc:sldMkLst>
          <pc:docMk/>
          <pc:sldMk cId="391263590" sldId="354"/>
        </pc:sldMkLst>
        <pc:spChg chg="mod">
          <ac:chgData name="Kevin Rhodus" userId="ddaa4910-0cc5-42fd-b663-9fa252018a94" providerId="ADAL" clId="{3DA03E1C-E91B-4B92-A816-D09355885DAB}" dt="2021-04-07T23:50:03.202" v="3052"/>
          <ac:spMkLst>
            <pc:docMk/>
            <pc:sldMk cId="391263590" sldId="354"/>
            <ac:spMk id="3" creationId="{B432399B-239F-CA41-9ECF-70224812646F}"/>
          </ac:spMkLst>
        </pc:spChg>
        <pc:picChg chg="del">
          <ac:chgData name="Kevin Rhodus" userId="ddaa4910-0cc5-42fd-b663-9fa252018a94" providerId="ADAL" clId="{3DA03E1C-E91B-4B92-A816-D09355885DAB}" dt="2021-04-07T23:54:52.669" v="3100" actId="478"/>
          <ac:picMkLst>
            <pc:docMk/>
            <pc:sldMk cId="391263590" sldId="354"/>
            <ac:picMk id="5" creationId="{60567026-2284-432F-A1BD-D2BAF5699139}"/>
          </ac:picMkLst>
        </pc:picChg>
        <pc:picChg chg="del">
          <ac:chgData name="Kevin Rhodus" userId="ddaa4910-0cc5-42fd-b663-9fa252018a94" providerId="ADAL" clId="{3DA03E1C-E91B-4B92-A816-D09355885DAB}" dt="2021-04-07T23:54:52.669" v="3100" actId="478"/>
          <ac:picMkLst>
            <pc:docMk/>
            <pc:sldMk cId="391263590" sldId="354"/>
            <ac:picMk id="9" creationId="{C15AF3CD-64A9-4B3A-8CB5-39C6D7F8406C}"/>
          </ac:picMkLst>
        </pc:picChg>
        <pc:picChg chg="add mod">
          <ac:chgData name="Kevin Rhodus" userId="ddaa4910-0cc5-42fd-b663-9fa252018a94" providerId="ADAL" clId="{3DA03E1C-E91B-4B92-A816-D09355885DAB}" dt="2021-04-07T23:54:53.007" v="3101"/>
          <ac:picMkLst>
            <pc:docMk/>
            <pc:sldMk cId="391263590" sldId="354"/>
            <ac:picMk id="10" creationId="{56F3B9E8-D733-40CC-A152-FD1A752123A9}"/>
          </ac:picMkLst>
        </pc:picChg>
        <pc:picChg chg="add mod">
          <ac:chgData name="Kevin Rhodus" userId="ddaa4910-0cc5-42fd-b663-9fa252018a94" providerId="ADAL" clId="{3DA03E1C-E91B-4B92-A816-D09355885DAB}" dt="2021-04-07T23:54:53.007" v="3101"/>
          <ac:picMkLst>
            <pc:docMk/>
            <pc:sldMk cId="391263590" sldId="354"/>
            <ac:picMk id="11" creationId="{14EA64A2-5F26-4C81-9434-708B4AD3A1CA}"/>
          </ac:picMkLst>
        </pc:picChg>
      </pc:sldChg>
      <pc:sldChg chg="addSp delSp modSp mod">
        <pc:chgData name="Kevin Rhodus" userId="ddaa4910-0cc5-42fd-b663-9fa252018a94" providerId="ADAL" clId="{3DA03E1C-E91B-4B92-A816-D09355885DAB}" dt="2021-04-08T02:37:00.902" v="3780" actId="1582"/>
        <pc:sldMkLst>
          <pc:docMk/>
          <pc:sldMk cId="3007925743" sldId="355"/>
        </pc:sldMkLst>
        <pc:spChg chg="add mod">
          <ac:chgData name="Kevin Rhodus" userId="ddaa4910-0cc5-42fd-b663-9fa252018a94" providerId="ADAL" clId="{3DA03E1C-E91B-4B92-A816-D09355885DAB}" dt="2021-04-08T02:37:00.902" v="3780" actId="1582"/>
          <ac:spMkLst>
            <pc:docMk/>
            <pc:sldMk cId="3007925743" sldId="355"/>
            <ac:spMk id="11" creationId="{95262594-27AB-4204-A0FE-1626FCBE436F}"/>
          </ac:spMkLst>
        </pc:spChg>
        <pc:spChg chg="mod">
          <ac:chgData name="Kevin Rhodus" userId="ddaa4910-0cc5-42fd-b663-9fa252018a94" providerId="ADAL" clId="{3DA03E1C-E91B-4B92-A816-D09355885DAB}" dt="2021-04-08T02:28:20.279" v="3513" actId="113"/>
          <ac:spMkLst>
            <pc:docMk/>
            <pc:sldMk cId="3007925743" sldId="355"/>
            <ac:spMk id="13" creationId="{BBC01FDA-664B-4DF0-BAAE-209BB5609B43}"/>
          </ac:spMkLst>
        </pc:spChg>
        <pc:spChg chg="del">
          <ac:chgData name="Kevin Rhodus" userId="ddaa4910-0cc5-42fd-b663-9fa252018a94" providerId="ADAL" clId="{3DA03E1C-E91B-4B92-A816-D09355885DAB}" dt="2021-04-08T02:20:15.735" v="3221" actId="478"/>
          <ac:spMkLst>
            <pc:docMk/>
            <pc:sldMk cId="3007925743" sldId="355"/>
            <ac:spMk id="16" creationId="{BC479E5D-323B-4DBC-9F9F-BDD3D57BB77E}"/>
          </ac:spMkLst>
        </pc:spChg>
        <pc:spChg chg="del">
          <ac:chgData name="Kevin Rhodus" userId="ddaa4910-0cc5-42fd-b663-9fa252018a94" providerId="ADAL" clId="{3DA03E1C-E91B-4B92-A816-D09355885DAB}" dt="2021-04-08T02:20:19.129" v="3222" actId="478"/>
          <ac:spMkLst>
            <pc:docMk/>
            <pc:sldMk cId="3007925743" sldId="355"/>
            <ac:spMk id="17" creationId="{B9B5C50C-5576-4466-9A7A-77AA5B7516D2}"/>
          </ac:spMkLst>
        </pc:spChg>
        <pc:spChg chg="mod">
          <ac:chgData name="Kevin Rhodus" userId="ddaa4910-0cc5-42fd-b663-9fa252018a94" providerId="ADAL" clId="{3DA03E1C-E91B-4B92-A816-D09355885DAB}" dt="2021-04-08T02:28:29.633" v="3514" actId="14100"/>
          <ac:spMkLst>
            <pc:docMk/>
            <pc:sldMk cId="3007925743" sldId="355"/>
            <ac:spMk id="18" creationId="{DEFA2EC4-46DA-4CAE-84C3-CEEE184198A1}"/>
          </ac:spMkLst>
        </pc:spChg>
        <pc:spChg chg="add del mod">
          <ac:chgData name="Kevin Rhodus" userId="ddaa4910-0cc5-42fd-b663-9fa252018a94" providerId="ADAL" clId="{3DA03E1C-E91B-4B92-A816-D09355885DAB}" dt="2021-04-08T02:20:19.129" v="3222" actId="478"/>
          <ac:spMkLst>
            <pc:docMk/>
            <pc:sldMk cId="3007925743" sldId="355"/>
            <ac:spMk id="19" creationId="{A82D32DD-8F2A-49EC-B911-0ED0A4E56633}"/>
          </ac:spMkLst>
        </pc:spChg>
        <pc:spChg chg="add del mod">
          <ac:chgData name="Kevin Rhodus" userId="ddaa4910-0cc5-42fd-b663-9fa252018a94" providerId="ADAL" clId="{3DA03E1C-E91B-4B92-A816-D09355885DAB}" dt="2021-04-08T02:20:19.129" v="3222" actId="478"/>
          <ac:spMkLst>
            <pc:docMk/>
            <pc:sldMk cId="3007925743" sldId="355"/>
            <ac:spMk id="21" creationId="{B0626E56-F825-4D64-BE79-40E28E66354A}"/>
          </ac:spMkLst>
        </pc:spChg>
        <pc:spChg chg="add del mod">
          <ac:chgData name="Kevin Rhodus" userId="ddaa4910-0cc5-42fd-b663-9fa252018a94" providerId="ADAL" clId="{3DA03E1C-E91B-4B92-A816-D09355885DAB}" dt="2021-04-08T02:20:19.129" v="3222" actId="478"/>
          <ac:spMkLst>
            <pc:docMk/>
            <pc:sldMk cId="3007925743" sldId="355"/>
            <ac:spMk id="22" creationId="{96CC9D39-055C-4EA2-AF79-BDAC55D6ADEB}"/>
          </ac:spMkLst>
        </pc:spChg>
        <pc:spChg chg="add del mod">
          <ac:chgData name="Kevin Rhodus" userId="ddaa4910-0cc5-42fd-b663-9fa252018a94" providerId="ADAL" clId="{3DA03E1C-E91B-4B92-A816-D09355885DAB}" dt="2021-04-08T02:20:19.129" v="3222" actId="478"/>
          <ac:spMkLst>
            <pc:docMk/>
            <pc:sldMk cId="3007925743" sldId="355"/>
            <ac:spMk id="23" creationId="{703875BE-82C9-461C-AA74-F52D21AAF8C1}"/>
          </ac:spMkLst>
        </pc:spChg>
        <pc:grpChg chg="del">
          <ac:chgData name="Kevin Rhodus" userId="ddaa4910-0cc5-42fd-b663-9fa252018a94" providerId="ADAL" clId="{3DA03E1C-E91B-4B92-A816-D09355885DAB}" dt="2021-04-08T02:20:19.129" v="3222" actId="478"/>
          <ac:grpSpMkLst>
            <pc:docMk/>
            <pc:sldMk cId="3007925743" sldId="355"/>
            <ac:grpSpMk id="14" creationId="{B7752513-DEC0-4575-BC13-9C85D2804620}"/>
          </ac:grpSpMkLst>
        </pc:grpChg>
        <pc:picChg chg="add del mod modCrop">
          <ac:chgData name="Kevin Rhodus" userId="ddaa4910-0cc5-42fd-b663-9fa252018a94" providerId="ADAL" clId="{3DA03E1C-E91B-4B92-A816-D09355885DAB}" dt="2021-04-08T02:29:05.351" v="3517" actId="478"/>
          <ac:picMkLst>
            <pc:docMk/>
            <pc:sldMk cId="3007925743" sldId="355"/>
            <ac:picMk id="6" creationId="{E0C02C36-450B-432D-852E-9EC1BB978D57}"/>
          </ac:picMkLst>
        </pc:picChg>
        <pc:picChg chg="add del mod modCrop">
          <ac:chgData name="Kevin Rhodus" userId="ddaa4910-0cc5-42fd-b663-9fa252018a94" providerId="ADAL" clId="{3DA03E1C-E91B-4B92-A816-D09355885DAB}" dt="2021-04-08T02:30:01.119" v="3524" actId="478"/>
          <ac:picMkLst>
            <pc:docMk/>
            <pc:sldMk cId="3007925743" sldId="355"/>
            <ac:picMk id="8" creationId="{6A950176-C897-4865-953E-E078930D464A}"/>
          </ac:picMkLst>
        </pc:picChg>
        <pc:picChg chg="add mod modCrop">
          <ac:chgData name="Kevin Rhodus" userId="ddaa4910-0cc5-42fd-b663-9fa252018a94" providerId="ADAL" clId="{3DA03E1C-E91B-4B92-A816-D09355885DAB}" dt="2021-04-08T02:30:32.796" v="3533" actId="1076"/>
          <ac:picMkLst>
            <pc:docMk/>
            <pc:sldMk cId="3007925743" sldId="355"/>
            <ac:picMk id="10" creationId="{01AB8274-2754-44CB-8A10-594E66A3838B}"/>
          </ac:picMkLst>
        </pc:picChg>
        <pc:picChg chg="del">
          <ac:chgData name="Kevin Rhodus" userId="ddaa4910-0cc5-42fd-b663-9fa252018a94" providerId="ADAL" clId="{3DA03E1C-E91B-4B92-A816-D09355885DAB}" dt="2021-04-07T23:56:22.977" v="3122" actId="478"/>
          <ac:picMkLst>
            <pc:docMk/>
            <pc:sldMk cId="3007925743" sldId="355"/>
            <ac:picMk id="12" creationId="{2FFD90F1-4FAB-44DE-B1D3-0E91A6B3BCB1}"/>
          </ac:picMkLst>
        </pc:picChg>
        <pc:picChg chg="del">
          <ac:chgData name="Kevin Rhodus" userId="ddaa4910-0cc5-42fd-b663-9fa252018a94" providerId="ADAL" clId="{3DA03E1C-E91B-4B92-A816-D09355885DAB}" dt="2021-04-07T23:56:22.977" v="3122" actId="478"/>
          <ac:picMkLst>
            <pc:docMk/>
            <pc:sldMk cId="3007925743" sldId="355"/>
            <ac:picMk id="15" creationId="{8BC76FA1-D8FA-4D56-A9CF-C0A8FB7D509C}"/>
          </ac:picMkLst>
        </pc:picChg>
        <pc:picChg chg="del">
          <ac:chgData name="Kevin Rhodus" userId="ddaa4910-0cc5-42fd-b663-9fa252018a94" providerId="ADAL" clId="{3DA03E1C-E91B-4B92-A816-D09355885DAB}" dt="2021-04-08T02:29:11.177" v="3520" actId="478"/>
          <ac:picMkLst>
            <pc:docMk/>
            <pc:sldMk cId="3007925743" sldId="355"/>
            <ac:picMk id="20" creationId="{9A6BC7EB-8FB6-4BFA-9FF5-A508162C0158}"/>
          </ac:picMkLst>
        </pc:picChg>
        <pc:picChg chg="add del mod">
          <ac:chgData name="Kevin Rhodus" userId="ddaa4910-0cc5-42fd-b663-9fa252018a94" providerId="ADAL" clId="{3DA03E1C-E91B-4B92-A816-D09355885DAB}" dt="2021-04-08T02:20:19.129" v="3222" actId="478"/>
          <ac:picMkLst>
            <pc:docMk/>
            <pc:sldMk cId="3007925743" sldId="355"/>
            <ac:picMk id="24" creationId="{D2B93F9D-A10E-4777-8464-D4D86814D745}"/>
          </ac:picMkLst>
        </pc:picChg>
        <pc:picChg chg="add del mod">
          <ac:chgData name="Kevin Rhodus" userId="ddaa4910-0cc5-42fd-b663-9fa252018a94" providerId="ADAL" clId="{3DA03E1C-E91B-4B92-A816-D09355885DAB}" dt="2021-04-08T02:20:19.129" v="3222" actId="478"/>
          <ac:picMkLst>
            <pc:docMk/>
            <pc:sldMk cId="3007925743" sldId="355"/>
            <ac:picMk id="25" creationId="{FC361184-5A1D-4002-ADF8-53F31A282C50}"/>
          </ac:picMkLst>
        </pc:picChg>
      </pc:sldChg>
      <pc:sldChg chg="del">
        <pc:chgData name="Kevin Rhodus" userId="ddaa4910-0cc5-42fd-b663-9fa252018a94" providerId="ADAL" clId="{3DA03E1C-E91B-4B92-A816-D09355885DAB}" dt="2021-04-08T03:38:59.247" v="6931" actId="47"/>
        <pc:sldMkLst>
          <pc:docMk/>
          <pc:sldMk cId="2899009912" sldId="384"/>
        </pc:sldMkLst>
      </pc:sldChg>
      <pc:sldChg chg="del">
        <pc:chgData name="Kevin Rhodus" userId="ddaa4910-0cc5-42fd-b663-9fa252018a94" providerId="ADAL" clId="{3DA03E1C-E91B-4B92-A816-D09355885DAB}" dt="2021-04-08T03:39:10.085" v="6932" actId="47"/>
        <pc:sldMkLst>
          <pc:docMk/>
          <pc:sldMk cId="2019066615" sldId="386"/>
        </pc:sldMkLst>
      </pc:sldChg>
      <pc:sldChg chg="addSp delSp modSp mod">
        <pc:chgData name="Kevin Rhodus" userId="ddaa4910-0cc5-42fd-b663-9fa252018a94" providerId="ADAL" clId="{3DA03E1C-E91B-4B92-A816-D09355885DAB}" dt="2021-04-08T03:07:14.908" v="5420" actId="20577"/>
        <pc:sldMkLst>
          <pc:docMk/>
          <pc:sldMk cId="3255534837" sldId="387"/>
        </pc:sldMkLst>
        <pc:spChg chg="mod">
          <ac:chgData name="Kevin Rhodus" userId="ddaa4910-0cc5-42fd-b663-9fa252018a94" providerId="ADAL" clId="{3DA03E1C-E91B-4B92-A816-D09355885DAB}" dt="2021-04-08T02:34:55.329" v="3729" actId="20577"/>
          <ac:spMkLst>
            <pc:docMk/>
            <pc:sldMk cId="3255534837" sldId="387"/>
            <ac:spMk id="2" creationId="{A8F7014F-0A13-BB40-9C8E-FA79452FCC54}"/>
          </ac:spMkLst>
        </pc:spChg>
        <pc:spChg chg="del">
          <ac:chgData name="Kevin Rhodus" userId="ddaa4910-0cc5-42fd-b663-9fa252018a94" providerId="ADAL" clId="{3DA03E1C-E91B-4B92-A816-D09355885DAB}" dt="2021-04-08T03:07:09.439" v="5401" actId="478"/>
          <ac:spMkLst>
            <pc:docMk/>
            <pc:sldMk cId="3255534837" sldId="387"/>
            <ac:spMk id="13" creationId="{BBC01FDA-664B-4DF0-BAAE-209BB5609B43}"/>
          </ac:spMkLst>
        </pc:spChg>
        <pc:spChg chg="add mod">
          <ac:chgData name="Kevin Rhodus" userId="ddaa4910-0cc5-42fd-b663-9fa252018a94" providerId="ADAL" clId="{3DA03E1C-E91B-4B92-A816-D09355885DAB}" dt="2021-04-08T03:07:14.908" v="5420" actId="20577"/>
          <ac:spMkLst>
            <pc:docMk/>
            <pc:sldMk cId="3255534837" sldId="387"/>
            <ac:spMk id="24" creationId="{9A96F7D5-2509-47A9-865E-D85383CF6CBB}"/>
          </ac:spMkLst>
        </pc:spChg>
        <pc:picChg chg="del">
          <ac:chgData name="Kevin Rhodus" userId="ddaa4910-0cc5-42fd-b663-9fa252018a94" providerId="ADAL" clId="{3DA03E1C-E91B-4B92-A816-D09355885DAB}" dt="2021-04-07T23:58:18.905" v="3145" actId="478"/>
          <ac:picMkLst>
            <pc:docMk/>
            <pc:sldMk cId="3255534837" sldId="387"/>
            <ac:picMk id="12" creationId="{2FFD90F1-4FAB-44DE-B1D3-0E91A6B3BCB1}"/>
          </ac:picMkLst>
        </pc:picChg>
        <pc:picChg chg="del">
          <ac:chgData name="Kevin Rhodus" userId="ddaa4910-0cc5-42fd-b663-9fa252018a94" providerId="ADAL" clId="{3DA03E1C-E91B-4B92-A816-D09355885DAB}" dt="2021-04-07T23:58:18.905" v="3145" actId="478"/>
          <ac:picMkLst>
            <pc:docMk/>
            <pc:sldMk cId="3255534837" sldId="387"/>
            <ac:picMk id="15" creationId="{8BC76FA1-D8FA-4D56-A9CF-C0A8FB7D509C}"/>
          </ac:picMkLst>
        </pc:picChg>
        <pc:picChg chg="add mod">
          <ac:chgData name="Kevin Rhodus" userId="ddaa4910-0cc5-42fd-b663-9fa252018a94" providerId="ADAL" clId="{3DA03E1C-E91B-4B92-A816-D09355885DAB}" dt="2021-04-07T23:58:27.566" v="3177" actId="1035"/>
          <ac:picMkLst>
            <pc:docMk/>
            <pc:sldMk cId="3255534837" sldId="387"/>
            <ac:picMk id="22" creationId="{9193BA72-83C4-48D7-AC89-5AF2A2CF8D75}"/>
          </ac:picMkLst>
        </pc:picChg>
        <pc:picChg chg="add mod">
          <ac:chgData name="Kevin Rhodus" userId="ddaa4910-0cc5-42fd-b663-9fa252018a94" providerId="ADAL" clId="{3DA03E1C-E91B-4B92-A816-D09355885DAB}" dt="2021-04-07T23:58:27.566" v="3177" actId="1035"/>
          <ac:picMkLst>
            <pc:docMk/>
            <pc:sldMk cId="3255534837" sldId="387"/>
            <ac:picMk id="23" creationId="{590D7CB3-FB4D-48D7-AE9A-7D62F9091D1A}"/>
          </ac:picMkLst>
        </pc:picChg>
      </pc:sldChg>
      <pc:sldChg chg="addSp modSp add mod">
        <pc:chgData name="Kevin Rhodus" userId="ddaa4910-0cc5-42fd-b663-9fa252018a94" providerId="ADAL" clId="{3DA03E1C-E91B-4B92-A816-D09355885DAB}" dt="2021-04-08T02:19:16.161" v="3210" actId="14100"/>
        <pc:sldMkLst>
          <pc:docMk/>
          <pc:sldMk cId="3305045278" sldId="388"/>
        </pc:sldMkLst>
        <pc:spChg chg="add mod">
          <ac:chgData name="Kevin Rhodus" userId="ddaa4910-0cc5-42fd-b663-9fa252018a94" providerId="ADAL" clId="{3DA03E1C-E91B-4B92-A816-D09355885DAB}" dt="2021-04-07T23:48:06.066" v="3026" actId="113"/>
          <ac:spMkLst>
            <pc:docMk/>
            <pc:sldMk cId="3305045278" sldId="388"/>
            <ac:spMk id="3" creationId="{D38EA0C9-4A1C-432E-BF33-77569BBD97F2}"/>
          </ac:spMkLst>
        </pc:spChg>
        <pc:spChg chg="add mod">
          <ac:chgData name="Kevin Rhodus" userId="ddaa4910-0cc5-42fd-b663-9fa252018a94" providerId="ADAL" clId="{3DA03E1C-E91B-4B92-A816-D09355885DAB}" dt="2021-04-07T23:48:23.641" v="3032" actId="20577"/>
          <ac:spMkLst>
            <pc:docMk/>
            <pc:sldMk cId="3305045278" sldId="388"/>
            <ac:spMk id="10" creationId="{485B1BCF-04C0-4220-8739-4C6533EC1059}"/>
          </ac:spMkLst>
        </pc:spChg>
        <pc:spChg chg="add mod">
          <ac:chgData name="Kevin Rhodus" userId="ddaa4910-0cc5-42fd-b663-9fa252018a94" providerId="ADAL" clId="{3DA03E1C-E91B-4B92-A816-D09355885DAB}" dt="2021-04-08T02:19:04.720" v="3207" actId="403"/>
          <ac:spMkLst>
            <pc:docMk/>
            <pc:sldMk cId="3305045278" sldId="388"/>
            <ac:spMk id="11" creationId="{615F82D4-D228-4DE6-9DAE-207F23DC1864}"/>
          </ac:spMkLst>
        </pc:spChg>
        <pc:spChg chg="mod">
          <ac:chgData name="Kevin Rhodus" userId="ddaa4910-0cc5-42fd-b663-9fa252018a94" providerId="ADAL" clId="{3DA03E1C-E91B-4B92-A816-D09355885DAB}" dt="2021-04-08T02:19:16.161" v="3210" actId="14100"/>
          <ac:spMkLst>
            <pc:docMk/>
            <pc:sldMk cId="3305045278" sldId="388"/>
            <ac:spMk id="13" creationId="{BBC01FDA-664B-4DF0-BAAE-209BB5609B43}"/>
          </ac:spMkLst>
        </pc:spChg>
        <pc:grpChg chg="mod">
          <ac:chgData name="Kevin Rhodus" userId="ddaa4910-0cc5-42fd-b663-9fa252018a94" providerId="ADAL" clId="{3DA03E1C-E91B-4B92-A816-D09355885DAB}" dt="2021-04-07T23:48:14.731" v="3029" actId="1076"/>
          <ac:grpSpMkLst>
            <pc:docMk/>
            <pc:sldMk cId="3305045278" sldId="388"/>
            <ac:grpSpMk id="14" creationId="{B7752513-DEC0-4575-BC13-9C85D2804620}"/>
          </ac:grpSpMkLst>
        </pc:grpChg>
      </pc:sldChg>
      <pc:sldChg chg="addSp modSp add mod">
        <pc:chgData name="Kevin Rhodus" userId="ddaa4910-0cc5-42fd-b663-9fa252018a94" providerId="ADAL" clId="{3DA03E1C-E91B-4B92-A816-D09355885DAB}" dt="2021-04-08T02:31:59.325" v="3706" actId="1037"/>
        <pc:sldMkLst>
          <pc:docMk/>
          <pc:sldMk cId="3065727982" sldId="389"/>
        </pc:sldMkLst>
        <pc:spChg chg="mod">
          <ac:chgData name="Kevin Rhodus" userId="ddaa4910-0cc5-42fd-b663-9fa252018a94" providerId="ADAL" clId="{3DA03E1C-E91B-4B92-A816-D09355885DAB}" dt="2021-04-08T02:31:30.446" v="3634" actId="20577"/>
          <ac:spMkLst>
            <pc:docMk/>
            <pc:sldMk cId="3065727982" sldId="389"/>
            <ac:spMk id="13" creationId="{BBC01FDA-664B-4DF0-BAAE-209BB5609B43}"/>
          </ac:spMkLst>
        </pc:spChg>
        <pc:spChg chg="mod">
          <ac:chgData name="Kevin Rhodus" userId="ddaa4910-0cc5-42fd-b663-9fa252018a94" providerId="ADAL" clId="{3DA03E1C-E91B-4B92-A816-D09355885DAB}" dt="2021-04-08T02:31:42.850" v="3678" actId="1037"/>
          <ac:spMkLst>
            <pc:docMk/>
            <pc:sldMk cId="3065727982" sldId="389"/>
            <ac:spMk id="21" creationId="{B0626E56-F825-4D64-BE79-40E28E66354A}"/>
          </ac:spMkLst>
        </pc:spChg>
        <pc:spChg chg="mod">
          <ac:chgData name="Kevin Rhodus" userId="ddaa4910-0cc5-42fd-b663-9fa252018a94" providerId="ADAL" clId="{3DA03E1C-E91B-4B92-A816-D09355885DAB}" dt="2021-04-08T02:31:52.860" v="3699" actId="1037"/>
          <ac:spMkLst>
            <pc:docMk/>
            <pc:sldMk cId="3065727982" sldId="389"/>
            <ac:spMk id="22" creationId="{96CC9D39-055C-4EA2-AF79-BDAC55D6ADEB}"/>
          </ac:spMkLst>
        </pc:spChg>
        <pc:spChg chg="mod">
          <ac:chgData name="Kevin Rhodus" userId="ddaa4910-0cc5-42fd-b663-9fa252018a94" providerId="ADAL" clId="{3DA03E1C-E91B-4B92-A816-D09355885DAB}" dt="2021-04-08T02:31:59.325" v="3706" actId="1037"/>
          <ac:spMkLst>
            <pc:docMk/>
            <pc:sldMk cId="3065727982" sldId="389"/>
            <ac:spMk id="23" creationId="{703875BE-82C9-461C-AA74-F52D21AAF8C1}"/>
          </ac:spMkLst>
        </pc:spChg>
        <pc:spChg chg="add mod">
          <ac:chgData name="Kevin Rhodus" userId="ddaa4910-0cc5-42fd-b663-9fa252018a94" providerId="ADAL" clId="{3DA03E1C-E91B-4B92-A816-D09355885DAB}" dt="2021-04-08T02:31:34.055" v="3640" actId="20577"/>
          <ac:spMkLst>
            <pc:docMk/>
            <pc:sldMk cId="3065727982" sldId="389"/>
            <ac:spMk id="26" creationId="{AF943A9C-C15E-42FE-BB78-8ED7937BE3E8}"/>
          </ac:spMkLst>
        </pc:spChg>
      </pc:sldChg>
      <pc:sldChg chg="modSp add mod">
        <pc:chgData name="Kevin Rhodus" userId="ddaa4910-0cc5-42fd-b663-9fa252018a94" providerId="ADAL" clId="{3DA03E1C-E91B-4B92-A816-D09355885DAB}" dt="2021-04-08T02:43:12.035" v="4523" actId="20577"/>
        <pc:sldMkLst>
          <pc:docMk/>
          <pc:sldMk cId="1718738511" sldId="390"/>
        </pc:sldMkLst>
        <pc:spChg chg="mod">
          <ac:chgData name="Kevin Rhodus" userId="ddaa4910-0cc5-42fd-b663-9fa252018a94" providerId="ADAL" clId="{3DA03E1C-E91B-4B92-A816-D09355885DAB}" dt="2021-04-08T02:43:12.035" v="4523" actId="20577"/>
          <ac:spMkLst>
            <pc:docMk/>
            <pc:sldMk cId="1718738511" sldId="390"/>
            <ac:spMk id="25" creationId="{D35FEFFF-5312-4437-BA8D-374063AE480C}"/>
          </ac:spMkLst>
        </pc:spChg>
      </pc:sldChg>
      <pc:sldChg chg="addSp delSp modSp add mod">
        <pc:chgData name="Kevin Rhodus" userId="ddaa4910-0cc5-42fd-b663-9fa252018a94" providerId="ADAL" clId="{3DA03E1C-E91B-4B92-A816-D09355885DAB}" dt="2021-04-08T02:48:02.697" v="4894" actId="14100"/>
        <pc:sldMkLst>
          <pc:docMk/>
          <pc:sldMk cId="1424710900" sldId="391"/>
        </pc:sldMkLst>
        <pc:spChg chg="mod">
          <ac:chgData name="Kevin Rhodus" userId="ddaa4910-0cc5-42fd-b663-9fa252018a94" providerId="ADAL" clId="{3DA03E1C-E91B-4B92-A816-D09355885DAB}" dt="2021-04-08T02:44:19.066" v="4526" actId="14100"/>
          <ac:spMkLst>
            <pc:docMk/>
            <pc:sldMk cId="1424710900" sldId="391"/>
            <ac:spMk id="2" creationId="{A8F7014F-0A13-BB40-9C8E-FA79452FCC54}"/>
          </ac:spMkLst>
        </pc:spChg>
        <pc:spChg chg="mod">
          <ac:chgData name="Kevin Rhodus" userId="ddaa4910-0cc5-42fd-b663-9fa252018a94" providerId="ADAL" clId="{3DA03E1C-E91B-4B92-A816-D09355885DAB}" dt="2021-04-08T02:47:07.112" v="4884" actId="20577"/>
          <ac:spMkLst>
            <pc:docMk/>
            <pc:sldMk cId="1424710900" sldId="391"/>
            <ac:spMk id="13" creationId="{BBC01FDA-664B-4DF0-BAAE-209BB5609B43}"/>
          </ac:spMkLst>
        </pc:spChg>
        <pc:spChg chg="del">
          <ac:chgData name="Kevin Rhodus" userId="ddaa4910-0cc5-42fd-b663-9fa252018a94" providerId="ADAL" clId="{3DA03E1C-E91B-4B92-A816-D09355885DAB}" dt="2021-04-08T02:47:11.658" v="4886" actId="478"/>
          <ac:spMkLst>
            <pc:docMk/>
            <pc:sldMk cId="1424710900" sldId="391"/>
            <ac:spMk id="28" creationId="{B09FE282-42EF-4E23-A0CB-83678E666C51}"/>
          </ac:spMkLst>
        </pc:spChg>
        <pc:picChg chg="add mod modCrop">
          <ac:chgData name="Kevin Rhodus" userId="ddaa4910-0cc5-42fd-b663-9fa252018a94" providerId="ADAL" clId="{3DA03E1C-E91B-4B92-A816-D09355885DAB}" dt="2021-04-08T02:48:02.697" v="4894" actId="14100"/>
          <ac:picMkLst>
            <pc:docMk/>
            <pc:sldMk cId="1424710900" sldId="391"/>
            <ac:picMk id="4" creationId="{C86194FA-5E89-4FC8-AB8C-BD0E967F3C1A}"/>
          </ac:picMkLst>
        </pc:picChg>
        <pc:picChg chg="del">
          <ac:chgData name="Kevin Rhodus" userId="ddaa4910-0cc5-42fd-b663-9fa252018a94" providerId="ADAL" clId="{3DA03E1C-E91B-4B92-A816-D09355885DAB}" dt="2021-04-08T02:47:09.156" v="4885" actId="478"/>
          <ac:picMkLst>
            <pc:docMk/>
            <pc:sldMk cId="1424710900" sldId="391"/>
            <ac:picMk id="6" creationId="{0D34A127-13B9-4CF1-A962-4BC98866DC9F}"/>
          </ac:picMkLst>
        </pc:picChg>
      </pc:sldChg>
      <pc:sldChg chg="modSp add mod">
        <pc:chgData name="Kevin Rhodus" userId="ddaa4910-0cc5-42fd-b663-9fa252018a94" providerId="ADAL" clId="{3DA03E1C-E91B-4B92-A816-D09355885DAB}" dt="2021-04-08T03:05:15.950" v="5285" actId="113"/>
        <pc:sldMkLst>
          <pc:docMk/>
          <pc:sldMk cId="1018128239" sldId="392"/>
        </pc:sldMkLst>
        <pc:spChg chg="mod">
          <ac:chgData name="Kevin Rhodus" userId="ddaa4910-0cc5-42fd-b663-9fa252018a94" providerId="ADAL" clId="{3DA03E1C-E91B-4B92-A816-D09355885DAB}" dt="2021-04-08T02:59:17.477" v="5175"/>
          <ac:spMkLst>
            <pc:docMk/>
            <pc:sldMk cId="1018128239" sldId="392"/>
            <ac:spMk id="2" creationId="{A8F7014F-0A13-BB40-9C8E-FA79452FCC54}"/>
          </ac:spMkLst>
        </pc:spChg>
        <pc:spChg chg="mod">
          <ac:chgData name="Kevin Rhodus" userId="ddaa4910-0cc5-42fd-b663-9fa252018a94" providerId="ADAL" clId="{3DA03E1C-E91B-4B92-A816-D09355885DAB}" dt="2021-04-08T03:05:15.950" v="5285" actId="113"/>
          <ac:spMkLst>
            <pc:docMk/>
            <pc:sldMk cId="1018128239" sldId="392"/>
            <ac:spMk id="13" creationId="{BBC01FDA-664B-4DF0-BAAE-209BB5609B43}"/>
          </ac:spMkLst>
        </pc:spChg>
      </pc:sldChg>
      <pc:sldChg chg="modSp add mod">
        <pc:chgData name="Kevin Rhodus" userId="ddaa4910-0cc5-42fd-b663-9fa252018a94" providerId="ADAL" clId="{3DA03E1C-E91B-4B92-A816-D09355885DAB}" dt="2021-04-08T03:07:46.366" v="5426" actId="404"/>
        <pc:sldMkLst>
          <pc:docMk/>
          <pc:sldMk cId="3203483383" sldId="393"/>
        </pc:sldMkLst>
        <pc:spChg chg="mod">
          <ac:chgData name="Kevin Rhodus" userId="ddaa4910-0cc5-42fd-b663-9fa252018a94" providerId="ADAL" clId="{3DA03E1C-E91B-4B92-A816-D09355885DAB}" dt="2021-04-08T03:07:46.366" v="5426" actId="404"/>
          <ac:spMkLst>
            <pc:docMk/>
            <pc:sldMk cId="3203483383" sldId="393"/>
            <ac:spMk id="2" creationId="{A8F7014F-0A13-BB40-9C8E-FA79452FCC54}"/>
          </ac:spMkLst>
        </pc:spChg>
      </pc:sldChg>
      <pc:sldChg chg="addSp delSp modSp add mod">
        <pc:chgData name="Kevin Rhodus" userId="ddaa4910-0cc5-42fd-b663-9fa252018a94" providerId="ADAL" clId="{3DA03E1C-E91B-4B92-A816-D09355885DAB}" dt="2021-04-08T03:13:55.810" v="5907"/>
        <pc:sldMkLst>
          <pc:docMk/>
          <pc:sldMk cId="1565504968" sldId="394"/>
        </pc:sldMkLst>
        <pc:spChg chg="mod">
          <ac:chgData name="Kevin Rhodus" userId="ddaa4910-0cc5-42fd-b663-9fa252018a94" providerId="ADAL" clId="{3DA03E1C-E91B-4B92-A816-D09355885DAB}" dt="2021-04-08T03:08:15.195" v="5428"/>
          <ac:spMkLst>
            <pc:docMk/>
            <pc:sldMk cId="1565504968" sldId="394"/>
            <ac:spMk id="2" creationId="{A8F7014F-0A13-BB40-9C8E-FA79452FCC54}"/>
          </ac:spMkLst>
        </pc:spChg>
        <pc:spChg chg="del">
          <ac:chgData name="Kevin Rhodus" userId="ddaa4910-0cc5-42fd-b663-9fa252018a94" providerId="ADAL" clId="{3DA03E1C-E91B-4B92-A816-D09355885DAB}" dt="2021-04-08T03:12:01.963" v="5892" actId="478"/>
          <ac:spMkLst>
            <pc:docMk/>
            <pc:sldMk cId="1565504968" sldId="394"/>
            <ac:spMk id="11" creationId="{95262594-27AB-4204-A0FE-1626FCBE436F}"/>
          </ac:spMkLst>
        </pc:spChg>
        <pc:spChg chg="mod">
          <ac:chgData name="Kevin Rhodus" userId="ddaa4910-0cc5-42fd-b663-9fa252018a94" providerId="ADAL" clId="{3DA03E1C-E91B-4B92-A816-D09355885DAB}" dt="2021-04-08T03:11:43.229" v="5890" actId="20577"/>
          <ac:spMkLst>
            <pc:docMk/>
            <pc:sldMk cId="1565504968" sldId="394"/>
            <ac:spMk id="13" creationId="{BBC01FDA-664B-4DF0-BAAE-209BB5609B43}"/>
          </ac:spMkLst>
        </pc:spChg>
        <pc:picChg chg="add mod">
          <ac:chgData name="Kevin Rhodus" userId="ddaa4910-0cc5-42fd-b663-9fa252018a94" providerId="ADAL" clId="{3DA03E1C-E91B-4B92-A816-D09355885DAB}" dt="2021-04-08T03:13:55.810" v="5907"/>
          <ac:picMkLst>
            <pc:docMk/>
            <pc:sldMk cId="1565504968" sldId="394"/>
            <ac:picMk id="4" creationId="{16EF88FB-EE29-458D-BD0D-295C371C41E9}"/>
          </ac:picMkLst>
        </pc:picChg>
        <pc:picChg chg="del">
          <ac:chgData name="Kevin Rhodus" userId="ddaa4910-0cc5-42fd-b663-9fa252018a94" providerId="ADAL" clId="{3DA03E1C-E91B-4B92-A816-D09355885DAB}" dt="2021-04-08T03:12:01.175" v="5891" actId="478"/>
          <ac:picMkLst>
            <pc:docMk/>
            <pc:sldMk cId="1565504968" sldId="394"/>
            <ac:picMk id="10" creationId="{01AB8274-2754-44CB-8A10-594E66A3838B}"/>
          </ac:picMkLst>
        </pc:picChg>
      </pc:sldChg>
      <pc:sldChg chg="modSp mod modShow">
        <pc:chgData name="Kevin Rhodus" userId="ddaa4910-0cc5-42fd-b663-9fa252018a94" providerId="ADAL" clId="{3DA03E1C-E91B-4B92-A816-D09355885DAB}" dt="2021-04-08T03:49:16.633" v="7311" actId="404"/>
        <pc:sldMkLst>
          <pc:docMk/>
          <pc:sldMk cId="1482007353" sldId="395"/>
        </pc:sldMkLst>
        <pc:spChg chg="mod">
          <ac:chgData name="Kevin Rhodus" userId="ddaa4910-0cc5-42fd-b663-9fa252018a94" providerId="ADAL" clId="{3DA03E1C-E91B-4B92-A816-D09355885DAB}" dt="2021-04-08T03:49:16.633" v="7311" actId="404"/>
          <ac:spMkLst>
            <pc:docMk/>
            <pc:sldMk cId="1482007353" sldId="395"/>
            <ac:spMk id="2" creationId="{D29DED3E-14CD-4545-BA92-CD89C1A82DEC}"/>
          </ac:spMkLst>
        </pc:spChg>
      </pc:sldChg>
      <pc:sldChg chg="add del">
        <pc:chgData name="Kevin Rhodus" userId="ddaa4910-0cc5-42fd-b663-9fa252018a94" providerId="ADAL" clId="{3DA03E1C-E91B-4B92-A816-D09355885DAB}" dt="2021-04-08T03:29:02.795" v="6604"/>
        <pc:sldMkLst>
          <pc:docMk/>
          <pc:sldMk cId="2939723322" sldId="395"/>
        </pc:sldMkLst>
      </pc:sldChg>
      <pc:sldChg chg="addSp delSp modSp mod modShow">
        <pc:chgData name="Kevin Rhodus" userId="ddaa4910-0cc5-42fd-b663-9fa252018a94" providerId="ADAL" clId="{3DA03E1C-E91B-4B92-A816-D09355885DAB}" dt="2021-04-08T03:43:45.849" v="7126" actId="1036"/>
        <pc:sldMkLst>
          <pc:docMk/>
          <pc:sldMk cId="1443410662" sldId="396"/>
        </pc:sldMkLst>
        <pc:spChg chg="mod">
          <ac:chgData name="Kevin Rhodus" userId="ddaa4910-0cc5-42fd-b663-9fa252018a94" providerId="ADAL" clId="{3DA03E1C-E91B-4B92-A816-D09355885DAB}" dt="2021-04-08T03:34:30.521" v="6724" actId="1076"/>
          <ac:spMkLst>
            <pc:docMk/>
            <pc:sldMk cId="1443410662" sldId="396"/>
            <ac:spMk id="2" creationId="{00000000-0000-0000-0000-000000000000}"/>
          </ac:spMkLst>
        </pc:spChg>
        <pc:spChg chg="del">
          <ac:chgData name="Kevin Rhodus" userId="ddaa4910-0cc5-42fd-b663-9fa252018a94" providerId="ADAL" clId="{3DA03E1C-E91B-4B92-A816-D09355885DAB}" dt="2021-04-08T03:30:16.031" v="6662" actId="478"/>
          <ac:spMkLst>
            <pc:docMk/>
            <pc:sldMk cId="1443410662" sldId="396"/>
            <ac:spMk id="3" creationId="{00000000-0000-0000-0000-000000000000}"/>
          </ac:spMkLst>
        </pc:spChg>
        <pc:spChg chg="del">
          <ac:chgData name="Kevin Rhodus" userId="ddaa4910-0cc5-42fd-b663-9fa252018a94" providerId="ADAL" clId="{3DA03E1C-E91B-4B92-A816-D09355885DAB}" dt="2021-04-08T03:30:16.031" v="6662" actId="478"/>
          <ac:spMkLst>
            <pc:docMk/>
            <pc:sldMk cId="1443410662" sldId="396"/>
            <ac:spMk id="4" creationId="{00000000-0000-0000-0000-000000000000}"/>
          </ac:spMkLst>
        </pc:spChg>
        <pc:graphicFrameChg chg="add del mod">
          <ac:chgData name="Kevin Rhodus" userId="ddaa4910-0cc5-42fd-b663-9fa252018a94" providerId="ADAL" clId="{3DA03E1C-E91B-4B92-A816-D09355885DAB}" dt="2021-04-08T03:31:33.359" v="6680" actId="478"/>
          <ac:graphicFrameMkLst>
            <pc:docMk/>
            <pc:sldMk cId="1443410662" sldId="396"/>
            <ac:graphicFrameMk id="14" creationId="{DE0ED806-AB2A-4F9D-9C06-CDB9F3F6132B}"/>
          </ac:graphicFrameMkLst>
        </pc:graphicFrameChg>
        <pc:picChg chg="add del mod">
          <ac:chgData name="Kevin Rhodus" userId="ddaa4910-0cc5-42fd-b663-9fa252018a94" providerId="ADAL" clId="{3DA03E1C-E91B-4B92-A816-D09355885DAB}" dt="2021-04-08T03:30:44.350" v="6669" actId="478"/>
          <ac:picMkLst>
            <pc:docMk/>
            <pc:sldMk cId="1443410662" sldId="396"/>
            <ac:picMk id="6" creationId="{3562A318-C4BB-44D0-BF49-2F7392D9E9E6}"/>
          </ac:picMkLst>
        </pc:picChg>
        <pc:picChg chg="add mod">
          <ac:chgData name="Kevin Rhodus" userId="ddaa4910-0cc5-42fd-b663-9fa252018a94" providerId="ADAL" clId="{3DA03E1C-E91B-4B92-A816-D09355885DAB}" dt="2021-04-08T03:41:54.425" v="6981" actId="1076"/>
          <ac:picMkLst>
            <pc:docMk/>
            <pc:sldMk cId="1443410662" sldId="396"/>
            <ac:picMk id="8" creationId="{0DBBF9A6-D995-452A-9085-40A8E3361EE1}"/>
          </ac:picMkLst>
        </pc:picChg>
        <pc:picChg chg="add mod">
          <ac:chgData name="Kevin Rhodus" userId="ddaa4910-0cc5-42fd-b663-9fa252018a94" providerId="ADAL" clId="{3DA03E1C-E91B-4B92-A816-D09355885DAB}" dt="2021-04-08T03:41:54.425" v="6981" actId="1076"/>
          <ac:picMkLst>
            <pc:docMk/>
            <pc:sldMk cId="1443410662" sldId="396"/>
            <ac:picMk id="9" creationId="{08AC48B9-A456-48B5-90DA-372263651ABB}"/>
          </ac:picMkLst>
        </pc:picChg>
        <pc:picChg chg="add mod">
          <ac:chgData name="Kevin Rhodus" userId="ddaa4910-0cc5-42fd-b663-9fa252018a94" providerId="ADAL" clId="{3DA03E1C-E91B-4B92-A816-D09355885DAB}" dt="2021-04-08T03:43:45.849" v="7126" actId="1036"/>
          <ac:picMkLst>
            <pc:docMk/>
            <pc:sldMk cId="1443410662" sldId="396"/>
            <ac:picMk id="11" creationId="{A8B2FF4D-D8FD-404A-AAD7-8F78C9D66B4E}"/>
          </ac:picMkLst>
        </pc:picChg>
        <pc:picChg chg="add del mod">
          <ac:chgData name="Kevin Rhodus" userId="ddaa4910-0cc5-42fd-b663-9fa252018a94" providerId="ADAL" clId="{3DA03E1C-E91B-4B92-A816-D09355885DAB}" dt="2021-04-08T03:41:43.097" v="6978" actId="478"/>
          <ac:picMkLst>
            <pc:docMk/>
            <pc:sldMk cId="1443410662" sldId="396"/>
            <ac:picMk id="13" creationId="{4DA85F91-88A3-4338-80B0-185C4B91D3DA}"/>
          </ac:picMkLst>
        </pc:picChg>
        <pc:picChg chg="add del mod">
          <ac:chgData name="Kevin Rhodus" userId="ddaa4910-0cc5-42fd-b663-9fa252018a94" providerId="ADAL" clId="{3DA03E1C-E91B-4B92-A816-D09355885DAB}" dt="2021-04-08T03:31:39.189" v="6684" actId="478"/>
          <ac:picMkLst>
            <pc:docMk/>
            <pc:sldMk cId="1443410662" sldId="396"/>
            <ac:picMk id="16" creationId="{E9212AF8-6628-4FAE-8E0B-820CA30B894F}"/>
          </ac:picMkLst>
        </pc:picChg>
        <pc:picChg chg="add del mod">
          <ac:chgData name="Kevin Rhodus" userId="ddaa4910-0cc5-42fd-b663-9fa252018a94" providerId="ADAL" clId="{3DA03E1C-E91B-4B92-A816-D09355885DAB}" dt="2021-04-08T03:31:46.562" v="6688" actId="478"/>
          <ac:picMkLst>
            <pc:docMk/>
            <pc:sldMk cId="1443410662" sldId="396"/>
            <ac:picMk id="18" creationId="{EA44A592-2479-4F50-9A00-1028CDB0F937}"/>
          </ac:picMkLst>
        </pc:picChg>
        <pc:picChg chg="add del mod">
          <ac:chgData name="Kevin Rhodus" userId="ddaa4910-0cc5-42fd-b663-9fa252018a94" providerId="ADAL" clId="{3DA03E1C-E91B-4B92-A816-D09355885DAB}" dt="2021-04-08T03:33:02.968" v="6699" actId="478"/>
          <ac:picMkLst>
            <pc:docMk/>
            <pc:sldMk cId="1443410662" sldId="396"/>
            <ac:picMk id="20" creationId="{DAED9400-AEBB-47D4-90A6-8E204612741D}"/>
          </ac:picMkLst>
        </pc:picChg>
        <pc:picChg chg="add mod">
          <ac:chgData name="Kevin Rhodus" userId="ddaa4910-0cc5-42fd-b663-9fa252018a94" providerId="ADAL" clId="{3DA03E1C-E91B-4B92-A816-D09355885DAB}" dt="2021-04-08T03:42:03.016" v="6984" actId="1076"/>
          <ac:picMkLst>
            <pc:docMk/>
            <pc:sldMk cId="1443410662" sldId="396"/>
            <ac:picMk id="21" creationId="{41595B61-D3D3-4E3E-9137-D3977D68B848}"/>
          </ac:picMkLst>
        </pc:picChg>
        <pc:picChg chg="add mod">
          <ac:chgData name="Kevin Rhodus" userId="ddaa4910-0cc5-42fd-b663-9fa252018a94" providerId="ADAL" clId="{3DA03E1C-E91B-4B92-A816-D09355885DAB}" dt="2021-04-08T03:43:09.786" v="7028" actId="1038"/>
          <ac:picMkLst>
            <pc:docMk/>
            <pc:sldMk cId="1443410662" sldId="396"/>
            <ac:picMk id="23" creationId="{2DE8897E-8AA5-47D1-8759-9D4150CF81E1}"/>
          </ac:picMkLst>
        </pc:picChg>
        <pc:picChg chg="add mod">
          <ac:chgData name="Kevin Rhodus" userId="ddaa4910-0cc5-42fd-b663-9fa252018a94" providerId="ADAL" clId="{3DA03E1C-E91B-4B92-A816-D09355885DAB}" dt="2021-04-08T03:43:45.849" v="7126" actId="1036"/>
          <ac:picMkLst>
            <pc:docMk/>
            <pc:sldMk cId="1443410662" sldId="396"/>
            <ac:picMk id="24" creationId="{8285BE52-F708-4B7E-9865-D113598DCE13}"/>
          </ac:picMkLst>
        </pc:picChg>
        <pc:picChg chg="add mod">
          <ac:chgData name="Kevin Rhodus" userId="ddaa4910-0cc5-42fd-b663-9fa252018a94" providerId="ADAL" clId="{3DA03E1C-E91B-4B92-A816-D09355885DAB}" dt="2021-04-08T03:43:45.849" v="7126" actId="1036"/>
          <ac:picMkLst>
            <pc:docMk/>
            <pc:sldMk cId="1443410662" sldId="396"/>
            <ac:picMk id="25" creationId="{8D7F9394-07D2-4F55-9942-96FDFAE7EF71}"/>
          </ac:picMkLst>
        </pc:picChg>
        <pc:picChg chg="add mod">
          <ac:chgData name="Kevin Rhodus" userId="ddaa4910-0cc5-42fd-b663-9fa252018a94" providerId="ADAL" clId="{3DA03E1C-E91B-4B92-A816-D09355885DAB}" dt="2021-04-08T03:43:45.849" v="7126" actId="1036"/>
          <ac:picMkLst>
            <pc:docMk/>
            <pc:sldMk cId="1443410662" sldId="396"/>
            <ac:picMk id="26" creationId="{8ED6BAA5-EEB2-42A5-B442-9520FC8D29F7}"/>
          </ac:picMkLst>
        </pc:picChg>
        <pc:picChg chg="add mod">
          <ac:chgData name="Kevin Rhodus" userId="ddaa4910-0cc5-42fd-b663-9fa252018a94" providerId="ADAL" clId="{3DA03E1C-E91B-4B92-A816-D09355885DAB}" dt="2021-04-08T03:43:45.849" v="7126" actId="1036"/>
          <ac:picMkLst>
            <pc:docMk/>
            <pc:sldMk cId="1443410662" sldId="396"/>
            <ac:picMk id="27" creationId="{2A7135D4-3591-402D-A87B-D738FB734D2B}"/>
          </ac:picMkLst>
        </pc:picChg>
        <pc:picChg chg="add mod">
          <ac:chgData name="Kevin Rhodus" userId="ddaa4910-0cc5-42fd-b663-9fa252018a94" providerId="ADAL" clId="{3DA03E1C-E91B-4B92-A816-D09355885DAB}" dt="2021-04-08T03:43:45.849" v="7126" actId="1036"/>
          <ac:picMkLst>
            <pc:docMk/>
            <pc:sldMk cId="1443410662" sldId="396"/>
            <ac:picMk id="28" creationId="{FF8E3B16-83BD-4769-BF6B-5B63FF1D778C}"/>
          </ac:picMkLst>
        </pc:picChg>
        <pc:picChg chg="add mod">
          <ac:chgData name="Kevin Rhodus" userId="ddaa4910-0cc5-42fd-b663-9fa252018a94" providerId="ADAL" clId="{3DA03E1C-E91B-4B92-A816-D09355885DAB}" dt="2021-04-08T03:43:45.849" v="7126" actId="1036"/>
          <ac:picMkLst>
            <pc:docMk/>
            <pc:sldMk cId="1443410662" sldId="396"/>
            <ac:picMk id="29" creationId="{C89CA1C1-E269-4756-891C-D21990F152F5}"/>
          </ac:picMkLst>
        </pc:picChg>
        <pc:picChg chg="add mod">
          <ac:chgData name="Kevin Rhodus" userId="ddaa4910-0cc5-42fd-b663-9fa252018a94" providerId="ADAL" clId="{3DA03E1C-E91B-4B92-A816-D09355885DAB}" dt="2021-04-08T03:43:45.849" v="7126" actId="1036"/>
          <ac:picMkLst>
            <pc:docMk/>
            <pc:sldMk cId="1443410662" sldId="396"/>
            <ac:picMk id="30" creationId="{F51EB9D6-0756-4FCD-B570-208AB6EACA1C}"/>
          </ac:picMkLst>
        </pc:picChg>
        <pc:picChg chg="add mod">
          <ac:chgData name="Kevin Rhodus" userId="ddaa4910-0cc5-42fd-b663-9fa252018a94" providerId="ADAL" clId="{3DA03E1C-E91B-4B92-A816-D09355885DAB}" dt="2021-04-08T03:43:45.849" v="7126" actId="1036"/>
          <ac:picMkLst>
            <pc:docMk/>
            <pc:sldMk cId="1443410662" sldId="396"/>
            <ac:picMk id="31" creationId="{ADBC931B-2E8A-4435-B74E-1A109F19CE2C}"/>
          </ac:picMkLst>
        </pc:picChg>
        <pc:picChg chg="add mod">
          <ac:chgData name="Kevin Rhodus" userId="ddaa4910-0cc5-42fd-b663-9fa252018a94" providerId="ADAL" clId="{3DA03E1C-E91B-4B92-A816-D09355885DAB}" dt="2021-04-08T03:43:45.849" v="7126" actId="1036"/>
          <ac:picMkLst>
            <pc:docMk/>
            <pc:sldMk cId="1443410662" sldId="396"/>
            <ac:picMk id="32" creationId="{DB5FD1EA-8A06-4711-8FEA-0EFB8B0B144C}"/>
          </ac:picMkLst>
        </pc:picChg>
        <pc:picChg chg="add del mod">
          <ac:chgData name="Kevin Rhodus" userId="ddaa4910-0cc5-42fd-b663-9fa252018a94" providerId="ADAL" clId="{3DA03E1C-E91B-4B92-A816-D09355885DAB}" dt="2021-04-08T03:41:43.097" v="6978" actId="478"/>
          <ac:picMkLst>
            <pc:docMk/>
            <pc:sldMk cId="1443410662" sldId="396"/>
            <ac:picMk id="33" creationId="{876E526C-C766-40C8-87F2-DE7205A9A8BA}"/>
          </ac:picMkLst>
        </pc:picChg>
        <pc:picChg chg="add del mod">
          <ac:chgData name="Kevin Rhodus" userId="ddaa4910-0cc5-42fd-b663-9fa252018a94" providerId="ADAL" clId="{3DA03E1C-E91B-4B92-A816-D09355885DAB}" dt="2021-04-08T03:41:43.097" v="6978" actId="478"/>
          <ac:picMkLst>
            <pc:docMk/>
            <pc:sldMk cId="1443410662" sldId="396"/>
            <ac:picMk id="34" creationId="{B607175A-E7A4-4509-9B4E-E3CDC1D5023E}"/>
          </ac:picMkLst>
        </pc:picChg>
        <pc:picChg chg="add mod">
          <ac:chgData name="Kevin Rhodus" userId="ddaa4910-0cc5-42fd-b663-9fa252018a94" providerId="ADAL" clId="{3DA03E1C-E91B-4B92-A816-D09355885DAB}" dt="2021-04-08T03:43:09.786" v="7028" actId="1038"/>
          <ac:picMkLst>
            <pc:docMk/>
            <pc:sldMk cId="1443410662" sldId="396"/>
            <ac:picMk id="35" creationId="{CDD4E39D-7A7B-4C9A-B9EA-9A7985A0A9A6}"/>
          </ac:picMkLst>
        </pc:picChg>
        <pc:picChg chg="add mod">
          <ac:chgData name="Kevin Rhodus" userId="ddaa4910-0cc5-42fd-b663-9fa252018a94" providerId="ADAL" clId="{3DA03E1C-E91B-4B92-A816-D09355885DAB}" dt="2021-04-08T03:43:09.786" v="7028" actId="1038"/>
          <ac:picMkLst>
            <pc:docMk/>
            <pc:sldMk cId="1443410662" sldId="396"/>
            <ac:picMk id="36" creationId="{0EC7F73B-7618-4889-A1BB-A6E3037DC608}"/>
          </ac:picMkLst>
        </pc:picChg>
        <pc:picChg chg="add mod">
          <ac:chgData name="Kevin Rhodus" userId="ddaa4910-0cc5-42fd-b663-9fa252018a94" providerId="ADAL" clId="{3DA03E1C-E91B-4B92-A816-D09355885DAB}" dt="2021-04-08T03:43:09.786" v="7028" actId="1038"/>
          <ac:picMkLst>
            <pc:docMk/>
            <pc:sldMk cId="1443410662" sldId="396"/>
            <ac:picMk id="37" creationId="{BD423C45-2C2D-4309-8B53-5E6BE26948D5}"/>
          </ac:picMkLst>
        </pc:picChg>
        <pc:picChg chg="add mod">
          <ac:chgData name="Kevin Rhodus" userId="ddaa4910-0cc5-42fd-b663-9fa252018a94" providerId="ADAL" clId="{3DA03E1C-E91B-4B92-A816-D09355885DAB}" dt="2021-04-08T03:43:09.786" v="7028" actId="1038"/>
          <ac:picMkLst>
            <pc:docMk/>
            <pc:sldMk cId="1443410662" sldId="396"/>
            <ac:picMk id="38" creationId="{BD2038C3-F6DC-4D0F-A520-72B3D4FD7115}"/>
          </ac:picMkLst>
        </pc:picChg>
        <pc:picChg chg="add mod">
          <ac:chgData name="Kevin Rhodus" userId="ddaa4910-0cc5-42fd-b663-9fa252018a94" providerId="ADAL" clId="{3DA03E1C-E91B-4B92-A816-D09355885DAB}" dt="2021-04-08T03:43:09.786" v="7028" actId="1038"/>
          <ac:picMkLst>
            <pc:docMk/>
            <pc:sldMk cId="1443410662" sldId="396"/>
            <ac:picMk id="39" creationId="{A736249E-1EEF-4CBB-8347-75BAC38B51A4}"/>
          </ac:picMkLst>
        </pc:picChg>
        <pc:picChg chg="add mod">
          <ac:chgData name="Kevin Rhodus" userId="ddaa4910-0cc5-42fd-b663-9fa252018a94" providerId="ADAL" clId="{3DA03E1C-E91B-4B92-A816-D09355885DAB}" dt="2021-04-08T03:43:09.786" v="7028" actId="1038"/>
          <ac:picMkLst>
            <pc:docMk/>
            <pc:sldMk cId="1443410662" sldId="396"/>
            <ac:picMk id="40" creationId="{9BEDC5DA-4714-469E-B06F-A29F3665B813}"/>
          </ac:picMkLst>
        </pc:picChg>
        <pc:picChg chg="add mod">
          <ac:chgData name="Kevin Rhodus" userId="ddaa4910-0cc5-42fd-b663-9fa252018a94" providerId="ADAL" clId="{3DA03E1C-E91B-4B92-A816-D09355885DAB}" dt="2021-04-08T03:43:09.786" v="7028" actId="1038"/>
          <ac:picMkLst>
            <pc:docMk/>
            <pc:sldMk cId="1443410662" sldId="396"/>
            <ac:picMk id="41" creationId="{31BE8C27-4437-424E-BF3A-5D18C377806C}"/>
          </ac:picMkLst>
        </pc:picChg>
        <pc:picChg chg="add mod">
          <ac:chgData name="Kevin Rhodus" userId="ddaa4910-0cc5-42fd-b663-9fa252018a94" providerId="ADAL" clId="{3DA03E1C-E91B-4B92-A816-D09355885DAB}" dt="2021-04-08T03:43:09.786" v="7028" actId="1038"/>
          <ac:picMkLst>
            <pc:docMk/>
            <pc:sldMk cId="1443410662" sldId="396"/>
            <ac:picMk id="42" creationId="{B676EA29-F0C2-475B-9C9C-DCAD042E0C1F}"/>
          </ac:picMkLst>
        </pc:picChg>
        <pc:picChg chg="add mod">
          <ac:chgData name="Kevin Rhodus" userId="ddaa4910-0cc5-42fd-b663-9fa252018a94" providerId="ADAL" clId="{3DA03E1C-E91B-4B92-A816-D09355885DAB}" dt="2021-04-08T03:43:09.786" v="7028" actId="1038"/>
          <ac:picMkLst>
            <pc:docMk/>
            <pc:sldMk cId="1443410662" sldId="396"/>
            <ac:picMk id="43" creationId="{1361CE39-21A0-42FD-BA15-98B1425FACE4}"/>
          </ac:picMkLst>
        </pc:picChg>
        <pc:picChg chg="add mod">
          <ac:chgData name="Kevin Rhodus" userId="ddaa4910-0cc5-42fd-b663-9fa252018a94" providerId="ADAL" clId="{3DA03E1C-E91B-4B92-A816-D09355885DAB}" dt="2021-04-08T03:42:03.016" v="6984" actId="1076"/>
          <ac:picMkLst>
            <pc:docMk/>
            <pc:sldMk cId="1443410662" sldId="396"/>
            <ac:picMk id="44" creationId="{277A3346-ED43-49DA-BAD3-2FA263753EAF}"/>
          </ac:picMkLst>
        </pc:picChg>
      </pc:sldChg>
      <pc:sldChg chg="add del">
        <pc:chgData name="Kevin Rhodus" userId="ddaa4910-0cc5-42fd-b663-9fa252018a94" providerId="ADAL" clId="{3DA03E1C-E91B-4B92-A816-D09355885DAB}" dt="2021-04-08T03:29:50.971" v="6626"/>
        <pc:sldMkLst>
          <pc:docMk/>
          <pc:sldMk cId="3826769888" sldId="396"/>
        </pc:sldMkLst>
      </pc:sldChg>
      <pc:sldChg chg="addSp delSp modSp add mod">
        <pc:chgData name="Kevin Rhodus" userId="ddaa4910-0cc5-42fd-b663-9fa252018a94" providerId="ADAL" clId="{3DA03E1C-E91B-4B92-A816-D09355885DAB}" dt="2021-04-08T03:46:29.641" v="7229" actId="20577"/>
        <pc:sldMkLst>
          <pc:docMk/>
          <pc:sldMk cId="75919063" sldId="397"/>
        </pc:sldMkLst>
        <pc:spChg chg="mod">
          <ac:chgData name="Kevin Rhodus" userId="ddaa4910-0cc5-42fd-b663-9fa252018a94" providerId="ADAL" clId="{3DA03E1C-E91B-4B92-A816-D09355885DAB}" dt="2021-04-08T03:38:36.657" v="6920" actId="20577"/>
          <ac:spMkLst>
            <pc:docMk/>
            <pc:sldMk cId="75919063" sldId="397"/>
            <ac:spMk id="2" creationId="{00000000-0000-0000-0000-000000000000}"/>
          </ac:spMkLst>
        </pc:spChg>
        <pc:spChg chg="add mod">
          <ac:chgData name="Kevin Rhodus" userId="ddaa4910-0cc5-42fd-b663-9fa252018a94" providerId="ADAL" clId="{3DA03E1C-E91B-4B92-A816-D09355885DAB}" dt="2021-04-08T03:37:57.329" v="6818" actId="20577"/>
          <ac:spMkLst>
            <pc:docMk/>
            <pc:sldMk cId="75919063" sldId="397"/>
            <ac:spMk id="55" creationId="{6D0DCCFC-76E0-42A5-A677-E4CE717383A2}"/>
          </ac:spMkLst>
        </pc:spChg>
        <pc:spChg chg="add mod">
          <ac:chgData name="Kevin Rhodus" userId="ddaa4910-0cc5-42fd-b663-9fa252018a94" providerId="ADAL" clId="{3DA03E1C-E91B-4B92-A816-D09355885DAB}" dt="2021-04-08T03:38:05.407" v="6836" actId="20577"/>
          <ac:spMkLst>
            <pc:docMk/>
            <pc:sldMk cId="75919063" sldId="397"/>
            <ac:spMk id="56" creationId="{EBB9FEBB-4CDA-4D88-96BC-5A10117C1340}"/>
          </ac:spMkLst>
        </pc:spChg>
        <pc:spChg chg="add mod">
          <ac:chgData name="Kevin Rhodus" userId="ddaa4910-0cc5-42fd-b663-9fa252018a94" providerId="ADAL" clId="{3DA03E1C-E91B-4B92-A816-D09355885DAB}" dt="2021-04-08T03:45:18.728" v="7178" actId="20577"/>
          <ac:spMkLst>
            <pc:docMk/>
            <pc:sldMk cId="75919063" sldId="397"/>
            <ac:spMk id="57" creationId="{BA674277-2723-4CA6-B653-D21AB143BC13}"/>
          </ac:spMkLst>
        </pc:spChg>
        <pc:spChg chg="add mod">
          <ac:chgData name="Kevin Rhodus" userId="ddaa4910-0cc5-42fd-b663-9fa252018a94" providerId="ADAL" clId="{3DA03E1C-E91B-4B92-A816-D09355885DAB}" dt="2021-04-08T03:38:32.548" v="6911" actId="20577"/>
          <ac:spMkLst>
            <pc:docMk/>
            <pc:sldMk cId="75919063" sldId="397"/>
            <ac:spMk id="58" creationId="{E81E37E2-1189-4881-B64E-AAD16DCCBB94}"/>
          </ac:spMkLst>
        </pc:spChg>
        <pc:spChg chg="add mod">
          <ac:chgData name="Kevin Rhodus" userId="ddaa4910-0cc5-42fd-b663-9fa252018a94" providerId="ADAL" clId="{3DA03E1C-E91B-4B92-A816-D09355885DAB}" dt="2021-04-08T03:38:41.736" v="6929" actId="20577"/>
          <ac:spMkLst>
            <pc:docMk/>
            <pc:sldMk cId="75919063" sldId="397"/>
            <ac:spMk id="59" creationId="{A2522E58-F880-4E05-8A0B-EAFA10AF978A}"/>
          </ac:spMkLst>
        </pc:spChg>
        <pc:spChg chg="add del mod">
          <ac:chgData name="Kevin Rhodus" userId="ddaa4910-0cc5-42fd-b663-9fa252018a94" providerId="ADAL" clId="{3DA03E1C-E91B-4B92-A816-D09355885DAB}" dt="2021-04-08T03:38:46.203" v="6930" actId="478"/>
          <ac:spMkLst>
            <pc:docMk/>
            <pc:sldMk cId="75919063" sldId="397"/>
            <ac:spMk id="60" creationId="{8CFD542D-A99C-4ECD-B506-A0E18EBFE839}"/>
          </ac:spMkLst>
        </pc:spChg>
        <pc:spChg chg="add mod">
          <ac:chgData name="Kevin Rhodus" userId="ddaa4910-0cc5-42fd-b663-9fa252018a94" providerId="ADAL" clId="{3DA03E1C-E91B-4B92-A816-D09355885DAB}" dt="2021-04-08T03:46:29.641" v="7229" actId="20577"/>
          <ac:spMkLst>
            <pc:docMk/>
            <pc:sldMk cId="75919063" sldId="397"/>
            <ac:spMk id="61" creationId="{B3AD182D-EABC-405B-8370-8D6A54B02094}"/>
          </ac:spMkLst>
        </pc:spChg>
        <pc:picChg chg="add mod">
          <ac:chgData name="Kevin Rhodus" userId="ddaa4910-0cc5-42fd-b663-9fa252018a94" providerId="ADAL" clId="{3DA03E1C-E91B-4B92-A816-D09355885DAB}" dt="2021-04-08T03:46:06.778" v="7185" actId="1076"/>
          <ac:picMkLst>
            <pc:docMk/>
            <pc:sldMk cId="75919063" sldId="397"/>
            <ac:picMk id="4" creationId="{E8E29060-4435-46D3-90D5-B906EF75C0F7}"/>
          </ac:picMkLst>
        </pc:picChg>
        <pc:picChg chg="del">
          <ac:chgData name="Kevin Rhodus" userId="ddaa4910-0cc5-42fd-b663-9fa252018a94" providerId="ADAL" clId="{3DA03E1C-E91B-4B92-A816-D09355885DAB}" dt="2021-04-08T03:37:23.546" v="6789" actId="478"/>
          <ac:picMkLst>
            <pc:docMk/>
            <pc:sldMk cId="75919063" sldId="397"/>
            <ac:picMk id="8" creationId="{0DBBF9A6-D995-452A-9085-40A8E3361EE1}"/>
          </ac:picMkLst>
        </pc:picChg>
        <pc:picChg chg="del">
          <ac:chgData name="Kevin Rhodus" userId="ddaa4910-0cc5-42fd-b663-9fa252018a94" providerId="ADAL" clId="{3DA03E1C-E91B-4B92-A816-D09355885DAB}" dt="2021-04-08T03:37:23.546" v="6789" actId="478"/>
          <ac:picMkLst>
            <pc:docMk/>
            <pc:sldMk cId="75919063" sldId="397"/>
            <ac:picMk id="9" creationId="{08AC48B9-A456-48B5-90DA-372263651ABB}"/>
          </ac:picMkLst>
        </pc:picChg>
        <pc:picChg chg="del">
          <ac:chgData name="Kevin Rhodus" userId="ddaa4910-0cc5-42fd-b663-9fa252018a94" providerId="ADAL" clId="{3DA03E1C-E91B-4B92-A816-D09355885DAB}" dt="2021-04-08T03:37:23.546" v="6789" actId="478"/>
          <ac:picMkLst>
            <pc:docMk/>
            <pc:sldMk cId="75919063" sldId="397"/>
            <ac:picMk id="11" creationId="{A8B2FF4D-D8FD-404A-AAD7-8F78C9D66B4E}"/>
          </ac:picMkLst>
        </pc:picChg>
        <pc:picChg chg="del">
          <ac:chgData name="Kevin Rhodus" userId="ddaa4910-0cc5-42fd-b663-9fa252018a94" providerId="ADAL" clId="{3DA03E1C-E91B-4B92-A816-D09355885DAB}" dt="2021-04-08T03:37:23.546" v="6789" actId="478"/>
          <ac:picMkLst>
            <pc:docMk/>
            <pc:sldMk cId="75919063" sldId="397"/>
            <ac:picMk id="13" creationId="{4DA85F91-88A3-4338-80B0-185C4B91D3DA}"/>
          </ac:picMkLst>
        </pc:picChg>
        <pc:picChg chg="del">
          <ac:chgData name="Kevin Rhodus" userId="ddaa4910-0cc5-42fd-b663-9fa252018a94" providerId="ADAL" clId="{3DA03E1C-E91B-4B92-A816-D09355885DAB}" dt="2021-04-08T03:37:23.546" v="6789" actId="478"/>
          <ac:picMkLst>
            <pc:docMk/>
            <pc:sldMk cId="75919063" sldId="397"/>
            <ac:picMk id="21" creationId="{41595B61-D3D3-4E3E-9137-D3977D68B848}"/>
          </ac:picMkLst>
        </pc:picChg>
        <pc:picChg chg="del">
          <ac:chgData name="Kevin Rhodus" userId="ddaa4910-0cc5-42fd-b663-9fa252018a94" providerId="ADAL" clId="{3DA03E1C-E91B-4B92-A816-D09355885DAB}" dt="2021-04-08T03:37:23.546" v="6789" actId="478"/>
          <ac:picMkLst>
            <pc:docMk/>
            <pc:sldMk cId="75919063" sldId="397"/>
            <ac:picMk id="23" creationId="{2DE8897E-8AA5-47D1-8759-9D4150CF81E1}"/>
          </ac:picMkLst>
        </pc:picChg>
        <pc:picChg chg="del">
          <ac:chgData name="Kevin Rhodus" userId="ddaa4910-0cc5-42fd-b663-9fa252018a94" providerId="ADAL" clId="{3DA03E1C-E91B-4B92-A816-D09355885DAB}" dt="2021-04-08T03:37:23.546" v="6789" actId="478"/>
          <ac:picMkLst>
            <pc:docMk/>
            <pc:sldMk cId="75919063" sldId="397"/>
            <ac:picMk id="24" creationId="{8285BE52-F708-4B7E-9865-D113598DCE13}"/>
          </ac:picMkLst>
        </pc:picChg>
        <pc:picChg chg="del">
          <ac:chgData name="Kevin Rhodus" userId="ddaa4910-0cc5-42fd-b663-9fa252018a94" providerId="ADAL" clId="{3DA03E1C-E91B-4B92-A816-D09355885DAB}" dt="2021-04-08T03:37:23.546" v="6789" actId="478"/>
          <ac:picMkLst>
            <pc:docMk/>
            <pc:sldMk cId="75919063" sldId="397"/>
            <ac:picMk id="25" creationId="{8D7F9394-07D2-4F55-9942-96FDFAE7EF71}"/>
          </ac:picMkLst>
        </pc:picChg>
        <pc:picChg chg="del">
          <ac:chgData name="Kevin Rhodus" userId="ddaa4910-0cc5-42fd-b663-9fa252018a94" providerId="ADAL" clId="{3DA03E1C-E91B-4B92-A816-D09355885DAB}" dt="2021-04-08T03:37:23.546" v="6789" actId="478"/>
          <ac:picMkLst>
            <pc:docMk/>
            <pc:sldMk cId="75919063" sldId="397"/>
            <ac:picMk id="26" creationId="{8ED6BAA5-EEB2-42A5-B442-9520FC8D29F7}"/>
          </ac:picMkLst>
        </pc:picChg>
        <pc:picChg chg="del">
          <ac:chgData name="Kevin Rhodus" userId="ddaa4910-0cc5-42fd-b663-9fa252018a94" providerId="ADAL" clId="{3DA03E1C-E91B-4B92-A816-D09355885DAB}" dt="2021-04-08T03:37:23.546" v="6789" actId="478"/>
          <ac:picMkLst>
            <pc:docMk/>
            <pc:sldMk cId="75919063" sldId="397"/>
            <ac:picMk id="27" creationId="{2A7135D4-3591-402D-A87B-D738FB734D2B}"/>
          </ac:picMkLst>
        </pc:picChg>
        <pc:picChg chg="del">
          <ac:chgData name="Kevin Rhodus" userId="ddaa4910-0cc5-42fd-b663-9fa252018a94" providerId="ADAL" clId="{3DA03E1C-E91B-4B92-A816-D09355885DAB}" dt="2021-04-08T03:37:23.546" v="6789" actId="478"/>
          <ac:picMkLst>
            <pc:docMk/>
            <pc:sldMk cId="75919063" sldId="397"/>
            <ac:picMk id="28" creationId="{FF8E3B16-83BD-4769-BF6B-5B63FF1D778C}"/>
          </ac:picMkLst>
        </pc:picChg>
        <pc:picChg chg="del">
          <ac:chgData name="Kevin Rhodus" userId="ddaa4910-0cc5-42fd-b663-9fa252018a94" providerId="ADAL" clId="{3DA03E1C-E91B-4B92-A816-D09355885DAB}" dt="2021-04-08T03:37:23.546" v="6789" actId="478"/>
          <ac:picMkLst>
            <pc:docMk/>
            <pc:sldMk cId="75919063" sldId="397"/>
            <ac:picMk id="29" creationId="{C89CA1C1-E269-4756-891C-D21990F152F5}"/>
          </ac:picMkLst>
        </pc:picChg>
        <pc:picChg chg="del">
          <ac:chgData name="Kevin Rhodus" userId="ddaa4910-0cc5-42fd-b663-9fa252018a94" providerId="ADAL" clId="{3DA03E1C-E91B-4B92-A816-D09355885DAB}" dt="2021-04-08T03:37:23.546" v="6789" actId="478"/>
          <ac:picMkLst>
            <pc:docMk/>
            <pc:sldMk cId="75919063" sldId="397"/>
            <ac:picMk id="30" creationId="{F51EB9D6-0756-4FCD-B570-208AB6EACA1C}"/>
          </ac:picMkLst>
        </pc:picChg>
        <pc:picChg chg="del">
          <ac:chgData name="Kevin Rhodus" userId="ddaa4910-0cc5-42fd-b663-9fa252018a94" providerId="ADAL" clId="{3DA03E1C-E91B-4B92-A816-D09355885DAB}" dt="2021-04-08T03:37:23.546" v="6789" actId="478"/>
          <ac:picMkLst>
            <pc:docMk/>
            <pc:sldMk cId="75919063" sldId="397"/>
            <ac:picMk id="31" creationId="{ADBC931B-2E8A-4435-B74E-1A109F19CE2C}"/>
          </ac:picMkLst>
        </pc:picChg>
        <pc:picChg chg="del">
          <ac:chgData name="Kevin Rhodus" userId="ddaa4910-0cc5-42fd-b663-9fa252018a94" providerId="ADAL" clId="{3DA03E1C-E91B-4B92-A816-D09355885DAB}" dt="2021-04-08T03:37:23.546" v="6789" actId="478"/>
          <ac:picMkLst>
            <pc:docMk/>
            <pc:sldMk cId="75919063" sldId="397"/>
            <ac:picMk id="32" creationId="{DB5FD1EA-8A06-4711-8FEA-0EFB8B0B144C}"/>
          </ac:picMkLst>
        </pc:picChg>
        <pc:picChg chg="del">
          <ac:chgData name="Kevin Rhodus" userId="ddaa4910-0cc5-42fd-b663-9fa252018a94" providerId="ADAL" clId="{3DA03E1C-E91B-4B92-A816-D09355885DAB}" dt="2021-04-08T03:37:23.546" v="6789" actId="478"/>
          <ac:picMkLst>
            <pc:docMk/>
            <pc:sldMk cId="75919063" sldId="397"/>
            <ac:picMk id="33" creationId="{876E526C-C766-40C8-87F2-DE7205A9A8BA}"/>
          </ac:picMkLst>
        </pc:picChg>
        <pc:picChg chg="del">
          <ac:chgData name="Kevin Rhodus" userId="ddaa4910-0cc5-42fd-b663-9fa252018a94" providerId="ADAL" clId="{3DA03E1C-E91B-4B92-A816-D09355885DAB}" dt="2021-04-08T03:37:23.546" v="6789" actId="478"/>
          <ac:picMkLst>
            <pc:docMk/>
            <pc:sldMk cId="75919063" sldId="397"/>
            <ac:picMk id="34" creationId="{B607175A-E7A4-4509-9B4E-E3CDC1D5023E}"/>
          </ac:picMkLst>
        </pc:picChg>
        <pc:picChg chg="del">
          <ac:chgData name="Kevin Rhodus" userId="ddaa4910-0cc5-42fd-b663-9fa252018a94" providerId="ADAL" clId="{3DA03E1C-E91B-4B92-A816-D09355885DAB}" dt="2021-04-08T03:37:23.546" v="6789" actId="478"/>
          <ac:picMkLst>
            <pc:docMk/>
            <pc:sldMk cId="75919063" sldId="397"/>
            <ac:picMk id="35" creationId="{CDD4E39D-7A7B-4C9A-B9EA-9A7985A0A9A6}"/>
          </ac:picMkLst>
        </pc:picChg>
        <pc:picChg chg="del">
          <ac:chgData name="Kevin Rhodus" userId="ddaa4910-0cc5-42fd-b663-9fa252018a94" providerId="ADAL" clId="{3DA03E1C-E91B-4B92-A816-D09355885DAB}" dt="2021-04-08T03:37:23.546" v="6789" actId="478"/>
          <ac:picMkLst>
            <pc:docMk/>
            <pc:sldMk cId="75919063" sldId="397"/>
            <ac:picMk id="36" creationId="{0EC7F73B-7618-4889-A1BB-A6E3037DC608}"/>
          </ac:picMkLst>
        </pc:picChg>
        <pc:picChg chg="del">
          <ac:chgData name="Kevin Rhodus" userId="ddaa4910-0cc5-42fd-b663-9fa252018a94" providerId="ADAL" clId="{3DA03E1C-E91B-4B92-A816-D09355885DAB}" dt="2021-04-08T03:37:23.546" v="6789" actId="478"/>
          <ac:picMkLst>
            <pc:docMk/>
            <pc:sldMk cId="75919063" sldId="397"/>
            <ac:picMk id="37" creationId="{BD423C45-2C2D-4309-8B53-5E6BE26948D5}"/>
          </ac:picMkLst>
        </pc:picChg>
        <pc:picChg chg="del">
          <ac:chgData name="Kevin Rhodus" userId="ddaa4910-0cc5-42fd-b663-9fa252018a94" providerId="ADAL" clId="{3DA03E1C-E91B-4B92-A816-D09355885DAB}" dt="2021-04-08T03:37:23.546" v="6789" actId="478"/>
          <ac:picMkLst>
            <pc:docMk/>
            <pc:sldMk cId="75919063" sldId="397"/>
            <ac:picMk id="38" creationId="{BD2038C3-F6DC-4D0F-A520-72B3D4FD7115}"/>
          </ac:picMkLst>
        </pc:picChg>
        <pc:picChg chg="del">
          <ac:chgData name="Kevin Rhodus" userId="ddaa4910-0cc5-42fd-b663-9fa252018a94" providerId="ADAL" clId="{3DA03E1C-E91B-4B92-A816-D09355885DAB}" dt="2021-04-08T03:37:23.546" v="6789" actId="478"/>
          <ac:picMkLst>
            <pc:docMk/>
            <pc:sldMk cId="75919063" sldId="397"/>
            <ac:picMk id="39" creationId="{A736249E-1EEF-4CBB-8347-75BAC38B51A4}"/>
          </ac:picMkLst>
        </pc:picChg>
        <pc:picChg chg="del">
          <ac:chgData name="Kevin Rhodus" userId="ddaa4910-0cc5-42fd-b663-9fa252018a94" providerId="ADAL" clId="{3DA03E1C-E91B-4B92-A816-D09355885DAB}" dt="2021-04-08T03:37:23.546" v="6789" actId="478"/>
          <ac:picMkLst>
            <pc:docMk/>
            <pc:sldMk cId="75919063" sldId="397"/>
            <ac:picMk id="40" creationId="{9BEDC5DA-4714-469E-B06F-A29F3665B813}"/>
          </ac:picMkLst>
        </pc:picChg>
        <pc:picChg chg="del">
          <ac:chgData name="Kevin Rhodus" userId="ddaa4910-0cc5-42fd-b663-9fa252018a94" providerId="ADAL" clId="{3DA03E1C-E91B-4B92-A816-D09355885DAB}" dt="2021-04-08T03:37:23.546" v="6789" actId="478"/>
          <ac:picMkLst>
            <pc:docMk/>
            <pc:sldMk cId="75919063" sldId="397"/>
            <ac:picMk id="41" creationId="{31BE8C27-4437-424E-BF3A-5D18C377806C}"/>
          </ac:picMkLst>
        </pc:picChg>
        <pc:picChg chg="del">
          <ac:chgData name="Kevin Rhodus" userId="ddaa4910-0cc5-42fd-b663-9fa252018a94" providerId="ADAL" clId="{3DA03E1C-E91B-4B92-A816-D09355885DAB}" dt="2021-04-08T03:37:23.546" v="6789" actId="478"/>
          <ac:picMkLst>
            <pc:docMk/>
            <pc:sldMk cId="75919063" sldId="397"/>
            <ac:picMk id="42" creationId="{B676EA29-F0C2-475B-9C9C-DCAD042E0C1F}"/>
          </ac:picMkLst>
        </pc:picChg>
        <pc:picChg chg="del">
          <ac:chgData name="Kevin Rhodus" userId="ddaa4910-0cc5-42fd-b663-9fa252018a94" providerId="ADAL" clId="{3DA03E1C-E91B-4B92-A816-D09355885DAB}" dt="2021-04-08T03:37:23.546" v="6789" actId="478"/>
          <ac:picMkLst>
            <pc:docMk/>
            <pc:sldMk cId="75919063" sldId="397"/>
            <ac:picMk id="43" creationId="{1361CE39-21A0-42FD-BA15-98B1425FACE4}"/>
          </ac:picMkLst>
        </pc:picChg>
        <pc:picChg chg="del">
          <ac:chgData name="Kevin Rhodus" userId="ddaa4910-0cc5-42fd-b663-9fa252018a94" providerId="ADAL" clId="{3DA03E1C-E91B-4B92-A816-D09355885DAB}" dt="2021-04-08T03:37:23.546" v="6789" actId="478"/>
          <ac:picMkLst>
            <pc:docMk/>
            <pc:sldMk cId="75919063" sldId="397"/>
            <ac:picMk id="44" creationId="{277A3346-ED43-49DA-BAD3-2FA263753EAF}"/>
          </ac:picMkLst>
        </pc:picChg>
        <pc:picChg chg="add mod">
          <ac:chgData name="Kevin Rhodus" userId="ddaa4910-0cc5-42fd-b663-9fa252018a94" providerId="ADAL" clId="{3DA03E1C-E91B-4B92-A816-D09355885DAB}" dt="2021-04-08T03:37:33.095" v="6790"/>
          <ac:picMkLst>
            <pc:docMk/>
            <pc:sldMk cId="75919063" sldId="397"/>
            <ac:picMk id="45" creationId="{1642F91D-1078-480D-898F-C622B2F0F94F}"/>
          </ac:picMkLst>
        </pc:picChg>
        <pc:picChg chg="add mod">
          <ac:chgData name="Kevin Rhodus" userId="ddaa4910-0cc5-42fd-b663-9fa252018a94" providerId="ADAL" clId="{3DA03E1C-E91B-4B92-A816-D09355885DAB}" dt="2021-04-08T03:37:33.095" v="6790"/>
          <ac:picMkLst>
            <pc:docMk/>
            <pc:sldMk cId="75919063" sldId="397"/>
            <ac:picMk id="46" creationId="{9E079980-83DC-439C-9E7C-D3F53D1A8EE2}"/>
          </ac:picMkLst>
        </pc:picChg>
        <pc:picChg chg="add mod">
          <ac:chgData name="Kevin Rhodus" userId="ddaa4910-0cc5-42fd-b663-9fa252018a94" providerId="ADAL" clId="{3DA03E1C-E91B-4B92-A816-D09355885DAB}" dt="2021-04-08T03:37:33.095" v="6790"/>
          <ac:picMkLst>
            <pc:docMk/>
            <pc:sldMk cId="75919063" sldId="397"/>
            <ac:picMk id="47" creationId="{25EFA57E-DB90-4A70-94C9-E1D925E97870}"/>
          </ac:picMkLst>
        </pc:picChg>
        <pc:picChg chg="add mod">
          <ac:chgData name="Kevin Rhodus" userId="ddaa4910-0cc5-42fd-b663-9fa252018a94" providerId="ADAL" clId="{3DA03E1C-E91B-4B92-A816-D09355885DAB}" dt="2021-04-08T03:37:33.095" v="6790"/>
          <ac:picMkLst>
            <pc:docMk/>
            <pc:sldMk cId="75919063" sldId="397"/>
            <ac:picMk id="48" creationId="{5700CA75-61C9-4423-9CC1-06CAD8D691B1}"/>
          </ac:picMkLst>
        </pc:picChg>
        <pc:picChg chg="add mod">
          <ac:chgData name="Kevin Rhodus" userId="ddaa4910-0cc5-42fd-b663-9fa252018a94" providerId="ADAL" clId="{3DA03E1C-E91B-4B92-A816-D09355885DAB}" dt="2021-04-08T03:37:33.095" v="6790"/>
          <ac:picMkLst>
            <pc:docMk/>
            <pc:sldMk cId="75919063" sldId="397"/>
            <ac:picMk id="49" creationId="{793E4453-E92B-4F6C-ABED-703C26FAD982}"/>
          </ac:picMkLst>
        </pc:picChg>
        <pc:picChg chg="add mod">
          <ac:chgData name="Kevin Rhodus" userId="ddaa4910-0cc5-42fd-b663-9fa252018a94" providerId="ADAL" clId="{3DA03E1C-E91B-4B92-A816-D09355885DAB}" dt="2021-04-08T03:37:33.095" v="6790"/>
          <ac:picMkLst>
            <pc:docMk/>
            <pc:sldMk cId="75919063" sldId="397"/>
            <ac:picMk id="50" creationId="{C9292BB4-9710-4BF6-804B-A2C613889819}"/>
          </ac:picMkLst>
        </pc:picChg>
        <pc:picChg chg="add mod">
          <ac:chgData name="Kevin Rhodus" userId="ddaa4910-0cc5-42fd-b663-9fa252018a94" providerId="ADAL" clId="{3DA03E1C-E91B-4B92-A816-D09355885DAB}" dt="2021-04-08T03:37:33.095" v="6790"/>
          <ac:picMkLst>
            <pc:docMk/>
            <pc:sldMk cId="75919063" sldId="397"/>
            <ac:picMk id="51" creationId="{D8418F95-62D8-45F3-A069-04F6AE056BCD}"/>
          </ac:picMkLst>
        </pc:picChg>
        <pc:picChg chg="add mod">
          <ac:chgData name="Kevin Rhodus" userId="ddaa4910-0cc5-42fd-b663-9fa252018a94" providerId="ADAL" clId="{3DA03E1C-E91B-4B92-A816-D09355885DAB}" dt="2021-04-08T03:37:33.095" v="6790"/>
          <ac:picMkLst>
            <pc:docMk/>
            <pc:sldMk cId="75919063" sldId="397"/>
            <ac:picMk id="52" creationId="{40F55E8D-270F-47D6-A7AE-A19EACD4CB56}"/>
          </ac:picMkLst>
        </pc:picChg>
        <pc:picChg chg="add mod">
          <ac:chgData name="Kevin Rhodus" userId="ddaa4910-0cc5-42fd-b663-9fa252018a94" providerId="ADAL" clId="{3DA03E1C-E91B-4B92-A816-D09355885DAB}" dt="2021-04-08T03:37:33.095" v="6790"/>
          <ac:picMkLst>
            <pc:docMk/>
            <pc:sldMk cId="75919063" sldId="397"/>
            <ac:picMk id="53" creationId="{2AD75DB2-AA31-4FC7-B300-488A004FBF40}"/>
          </ac:picMkLst>
        </pc:picChg>
        <pc:picChg chg="add mod">
          <ac:chgData name="Kevin Rhodus" userId="ddaa4910-0cc5-42fd-b663-9fa252018a94" providerId="ADAL" clId="{3DA03E1C-E91B-4B92-A816-D09355885DAB}" dt="2021-04-08T03:37:33.095" v="6790"/>
          <ac:picMkLst>
            <pc:docMk/>
            <pc:sldMk cId="75919063" sldId="397"/>
            <ac:picMk id="54" creationId="{B3F0B52A-EE04-4C4C-96B9-A3805656EF95}"/>
          </ac:picMkLst>
        </pc:picChg>
      </pc:sldChg>
      <pc:sldChg chg="addSp delSp modSp add mod ord">
        <pc:chgData name="Kevin Rhodus" userId="ddaa4910-0cc5-42fd-b663-9fa252018a94" providerId="ADAL" clId="{3DA03E1C-E91B-4B92-A816-D09355885DAB}" dt="2021-04-08T03:44:32.451" v="7165" actId="1035"/>
        <pc:sldMkLst>
          <pc:docMk/>
          <pc:sldMk cId="2907990261" sldId="398"/>
        </pc:sldMkLst>
        <pc:spChg chg="mod">
          <ac:chgData name="Kevin Rhodus" userId="ddaa4910-0cc5-42fd-b663-9fa252018a94" providerId="ADAL" clId="{3DA03E1C-E91B-4B92-A816-D09355885DAB}" dt="2021-04-08T03:44:23.929" v="7137" actId="1037"/>
          <ac:spMkLst>
            <pc:docMk/>
            <pc:sldMk cId="2907990261" sldId="398"/>
            <ac:spMk id="2" creationId="{00000000-0000-0000-0000-000000000000}"/>
          </ac:spMkLst>
        </pc:spChg>
        <pc:picChg chg="add mod">
          <ac:chgData name="Kevin Rhodus" userId="ddaa4910-0cc5-42fd-b663-9fa252018a94" providerId="ADAL" clId="{3DA03E1C-E91B-4B92-A816-D09355885DAB}" dt="2021-04-08T03:44:32.451" v="7165" actId="1035"/>
          <ac:picMkLst>
            <pc:docMk/>
            <pc:sldMk cId="2907990261" sldId="398"/>
            <ac:picMk id="4" creationId="{FC7B45E8-2709-486E-AC2B-DCD37343AC2D}"/>
          </ac:picMkLst>
        </pc:picChg>
        <pc:picChg chg="add mod">
          <ac:chgData name="Kevin Rhodus" userId="ddaa4910-0cc5-42fd-b663-9fa252018a94" providerId="ADAL" clId="{3DA03E1C-E91B-4B92-A816-D09355885DAB}" dt="2021-04-08T03:44:32.451" v="7165" actId="1035"/>
          <ac:picMkLst>
            <pc:docMk/>
            <pc:sldMk cId="2907990261" sldId="398"/>
            <ac:picMk id="6" creationId="{DCCFE858-13D4-4534-AAD1-5035B90D3BBD}"/>
          </ac:picMkLst>
        </pc:picChg>
        <pc:picChg chg="del">
          <ac:chgData name="Kevin Rhodus" userId="ddaa4910-0cc5-42fd-b663-9fa252018a94" providerId="ADAL" clId="{3DA03E1C-E91B-4B92-A816-D09355885DAB}" dt="2021-04-08T03:39:38.592" v="6951" actId="478"/>
          <ac:picMkLst>
            <pc:docMk/>
            <pc:sldMk cId="2907990261" sldId="398"/>
            <ac:picMk id="8" creationId="{0DBBF9A6-D995-452A-9085-40A8E3361EE1}"/>
          </ac:picMkLst>
        </pc:picChg>
        <pc:picChg chg="del">
          <ac:chgData name="Kevin Rhodus" userId="ddaa4910-0cc5-42fd-b663-9fa252018a94" providerId="ADAL" clId="{3DA03E1C-E91B-4B92-A816-D09355885DAB}" dt="2021-04-08T03:39:39.983" v="6952" actId="478"/>
          <ac:picMkLst>
            <pc:docMk/>
            <pc:sldMk cId="2907990261" sldId="398"/>
            <ac:picMk id="9" creationId="{08AC48B9-A456-48B5-90DA-372263651ABB}"/>
          </ac:picMkLst>
        </pc:picChg>
        <pc:picChg chg="add del mod">
          <ac:chgData name="Kevin Rhodus" userId="ddaa4910-0cc5-42fd-b663-9fa252018a94" providerId="ADAL" clId="{3DA03E1C-E91B-4B92-A816-D09355885DAB}" dt="2021-04-08T03:43:52.384" v="7128" actId="478"/>
          <ac:picMkLst>
            <pc:docMk/>
            <pc:sldMk cId="2907990261" sldId="398"/>
            <ac:picMk id="10" creationId="{B40DEA5A-2391-44FA-8C39-C87B10C4728A}"/>
          </ac:picMkLst>
        </pc:picChg>
        <pc:picChg chg="mod">
          <ac:chgData name="Kevin Rhodus" userId="ddaa4910-0cc5-42fd-b663-9fa252018a94" providerId="ADAL" clId="{3DA03E1C-E91B-4B92-A816-D09355885DAB}" dt="2021-04-08T03:44:32.451" v="7165" actId="1035"/>
          <ac:picMkLst>
            <pc:docMk/>
            <pc:sldMk cId="2907990261" sldId="398"/>
            <ac:picMk id="11" creationId="{A8B2FF4D-D8FD-404A-AAD7-8F78C9D66B4E}"/>
          </ac:picMkLst>
        </pc:picChg>
        <pc:picChg chg="del">
          <ac:chgData name="Kevin Rhodus" userId="ddaa4910-0cc5-42fd-b663-9fa252018a94" providerId="ADAL" clId="{3DA03E1C-E91B-4B92-A816-D09355885DAB}" dt="2021-04-08T03:39:41.731" v="6954" actId="478"/>
          <ac:picMkLst>
            <pc:docMk/>
            <pc:sldMk cId="2907990261" sldId="398"/>
            <ac:picMk id="13" creationId="{4DA85F91-88A3-4338-80B0-185C4B91D3DA}"/>
          </ac:picMkLst>
        </pc:picChg>
        <pc:picChg chg="add mod">
          <ac:chgData name="Kevin Rhodus" userId="ddaa4910-0cc5-42fd-b663-9fa252018a94" providerId="ADAL" clId="{3DA03E1C-E91B-4B92-A816-D09355885DAB}" dt="2021-04-08T03:44:32.451" v="7165" actId="1035"/>
          <ac:picMkLst>
            <pc:docMk/>
            <pc:sldMk cId="2907990261" sldId="398"/>
            <ac:picMk id="14" creationId="{5EFAC527-ADA1-478B-B77E-46FD82114DFD}"/>
          </ac:picMkLst>
        </pc:picChg>
        <pc:picChg chg="del">
          <ac:chgData name="Kevin Rhodus" userId="ddaa4910-0cc5-42fd-b663-9fa252018a94" providerId="ADAL" clId="{3DA03E1C-E91B-4B92-A816-D09355885DAB}" dt="2021-04-08T03:39:37.356" v="6949" actId="478"/>
          <ac:picMkLst>
            <pc:docMk/>
            <pc:sldMk cId="2907990261" sldId="398"/>
            <ac:picMk id="21" creationId="{41595B61-D3D3-4E3E-9137-D3977D68B848}"/>
          </ac:picMkLst>
        </pc:picChg>
        <pc:picChg chg="del">
          <ac:chgData name="Kevin Rhodus" userId="ddaa4910-0cc5-42fd-b663-9fa252018a94" providerId="ADAL" clId="{3DA03E1C-E91B-4B92-A816-D09355885DAB}" dt="2021-04-08T03:39:36.574" v="6948" actId="478"/>
          <ac:picMkLst>
            <pc:docMk/>
            <pc:sldMk cId="2907990261" sldId="398"/>
            <ac:picMk id="23" creationId="{2DE8897E-8AA5-47D1-8759-9D4150CF81E1}"/>
          </ac:picMkLst>
        </pc:picChg>
        <pc:picChg chg="del">
          <ac:chgData name="Kevin Rhodus" userId="ddaa4910-0cc5-42fd-b663-9fa252018a94" providerId="ADAL" clId="{3DA03E1C-E91B-4B92-A816-D09355885DAB}" dt="2021-04-08T03:39:45.044" v="6955" actId="478"/>
          <ac:picMkLst>
            <pc:docMk/>
            <pc:sldMk cId="2907990261" sldId="398"/>
            <ac:picMk id="24" creationId="{8285BE52-F708-4B7E-9865-D113598DCE13}"/>
          </ac:picMkLst>
        </pc:picChg>
        <pc:picChg chg="del">
          <ac:chgData name="Kevin Rhodus" userId="ddaa4910-0cc5-42fd-b663-9fa252018a94" providerId="ADAL" clId="{3DA03E1C-E91B-4B92-A816-D09355885DAB}" dt="2021-04-08T03:39:45.044" v="6955" actId="478"/>
          <ac:picMkLst>
            <pc:docMk/>
            <pc:sldMk cId="2907990261" sldId="398"/>
            <ac:picMk id="25" creationId="{8D7F9394-07D2-4F55-9942-96FDFAE7EF71}"/>
          </ac:picMkLst>
        </pc:picChg>
        <pc:picChg chg="del">
          <ac:chgData name="Kevin Rhodus" userId="ddaa4910-0cc5-42fd-b663-9fa252018a94" providerId="ADAL" clId="{3DA03E1C-E91B-4B92-A816-D09355885DAB}" dt="2021-04-08T03:39:45.044" v="6955" actId="478"/>
          <ac:picMkLst>
            <pc:docMk/>
            <pc:sldMk cId="2907990261" sldId="398"/>
            <ac:picMk id="26" creationId="{8ED6BAA5-EEB2-42A5-B442-9520FC8D29F7}"/>
          </ac:picMkLst>
        </pc:picChg>
        <pc:picChg chg="del">
          <ac:chgData name="Kevin Rhodus" userId="ddaa4910-0cc5-42fd-b663-9fa252018a94" providerId="ADAL" clId="{3DA03E1C-E91B-4B92-A816-D09355885DAB}" dt="2021-04-08T03:39:45.044" v="6955" actId="478"/>
          <ac:picMkLst>
            <pc:docMk/>
            <pc:sldMk cId="2907990261" sldId="398"/>
            <ac:picMk id="27" creationId="{2A7135D4-3591-402D-A87B-D738FB734D2B}"/>
          </ac:picMkLst>
        </pc:picChg>
        <pc:picChg chg="del">
          <ac:chgData name="Kevin Rhodus" userId="ddaa4910-0cc5-42fd-b663-9fa252018a94" providerId="ADAL" clId="{3DA03E1C-E91B-4B92-A816-D09355885DAB}" dt="2021-04-08T03:39:45.044" v="6955" actId="478"/>
          <ac:picMkLst>
            <pc:docMk/>
            <pc:sldMk cId="2907990261" sldId="398"/>
            <ac:picMk id="28" creationId="{FF8E3B16-83BD-4769-BF6B-5B63FF1D778C}"/>
          </ac:picMkLst>
        </pc:picChg>
        <pc:picChg chg="del">
          <ac:chgData name="Kevin Rhodus" userId="ddaa4910-0cc5-42fd-b663-9fa252018a94" providerId="ADAL" clId="{3DA03E1C-E91B-4B92-A816-D09355885DAB}" dt="2021-04-08T03:39:45.044" v="6955" actId="478"/>
          <ac:picMkLst>
            <pc:docMk/>
            <pc:sldMk cId="2907990261" sldId="398"/>
            <ac:picMk id="29" creationId="{C89CA1C1-E269-4756-891C-D21990F152F5}"/>
          </ac:picMkLst>
        </pc:picChg>
        <pc:picChg chg="del">
          <ac:chgData name="Kevin Rhodus" userId="ddaa4910-0cc5-42fd-b663-9fa252018a94" providerId="ADAL" clId="{3DA03E1C-E91B-4B92-A816-D09355885DAB}" dt="2021-04-08T03:39:45.044" v="6955" actId="478"/>
          <ac:picMkLst>
            <pc:docMk/>
            <pc:sldMk cId="2907990261" sldId="398"/>
            <ac:picMk id="30" creationId="{F51EB9D6-0756-4FCD-B570-208AB6EACA1C}"/>
          </ac:picMkLst>
        </pc:picChg>
        <pc:picChg chg="del">
          <ac:chgData name="Kevin Rhodus" userId="ddaa4910-0cc5-42fd-b663-9fa252018a94" providerId="ADAL" clId="{3DA03E1C-E91B-4B92-A816-D09355885DAB}" dt="2021-04-08T03:39:45.044" v="6955" actId="478"/>
          <ac:picMkLst>
            <pc:docMk/>
            <pc:sldMk cId="2907990261" sldId="398"/>
            <ac:picMk id="31" creationId="{ADBC931B-2E8A-4435-B74E-1A109F19CE2C}"/>
          </ac:picMkLst>
        </pc:picChg>
        <pc:picChg chg="del">
          <ac:chgData name="Kevin Rhodus" userId="ddaa4910-0cc5-42fd-b663-9fa252018a94" providerId="ADAL" clId="{3DA03E1C-E91B-4B92-A816-D09355885DAB}" dt="2021-04-08T03:39:45.044" v="6955" actId="478"/>
          <ac:picMkLst>
            <pc:docMk/>
            <pc:sldMk cId="2907990261" sldId="398"/>
            <ac:picMk id="32" creationId="{DB5FD1EA-8A06-4711-8FEA-0EFB8B0B144C}"/>
          </ac:picMkLst>
        </pc:picChg>
        <pc:picChg chg="del">
          <ac:chgData name="Kevin Rhodus" userId="ddaa4910-0cc5-42fd-b663-9fa252018a94" providerId="ADAL" clId="{3DA03E1C-E91B-4B92-A816-D09355885DAB}" dt="2021-04-08T03:39:40.904" v="6953" actId="478"/>
          <ac:picMkLst>
            <pc:docMk/>
            <pc:sldMk cId="2907990261" sldId="398"/>
            <ac:picMk id="33" creationId="{876E526C-C766-40C8-87F2-DE7205A9A8BA}"/>
          </ac:picMkLst>
        </pc:picChg>
        <pc:picChg chg="del mod">
          <ac:chgData name="Kevin Rhodus" userId="ddaa4910-0cc5-42fd-b663-9fa252018a94" providerId="ADAL" clId="{3DA03E1C-E91B-4B92-A816-D09355885DAB}" dt="2021-04-08T03:43:51.383" v="7127" actId="478"/>
          <ac:picMkLst>
            <pc:docMk/>
            <pc:sldMk cId="2907990261" sldId="398"/>
            <ac:picMk id="34" creationId="{B607175A-E7A4-4509-9B4E-E3CDC1D5023E}"/>
          </ac:picMkLst>
        </pc:picChg>
        <pc:picChg chg="del">
          <ac:chgData name="Kevin Rhodus" userId="ddaa4910-0cc5-42fd-b663-9fa252018a94" providerId="ADAL" clId="{3DA03E1C-E91B-4B92-A816-D09355885DAB}" dt="2021-04-08T03:39:36.574" v="6948" actId="478"/>
          <ac:picMkLst>
            <pc:docMk/>
            <pc:sldMk cId="2907990261" sldId="398"/>
            <ac:picMk id="35" creationId="{CDD4E39D-7A7B-4C9A-B9EA-9A7985A0A9A6}"/>
          </ac:picMkLst>
        </pc:picChg>
        <pc:picChg chg="del">
          <ac:chgData name="Kevin Rhodus" userId="ddaa4910-0cc5-42fd-b663-9fa252018a94" providerId="ADAL" clId="{3DA03E1C-E91B-4B92-A816-D09355885DAB}" dt="2021-04-08T03:39:36.574" v="6948" actId="478"/>
          <ac:picMkLst>
            <pc:docMk/>
            <pc:sldMk cId="2907990261" sldId="398"/>
            <ac:picMk id="36" creationId="{0EC7F73B-7618-4889-A1BB-A6E3037DC608}"/>
          </ac:picMkLst>
        </pc:picChg>
        <pc:picChg chg="del">
          <ac:chgData name="Kevin Rhodus" userId="ddaa4910-0cc5-42fd-b663-9fa252018a94" providerId="ADAL" clId="{3DA03E1C-E91B-4B92-A816-D09355885DAB}" dt="2021-04-08T03:39:36.574" v="6948" actId="478"/>
          <ac:picMkLst>
            <pc:docMk/>
            <pc:sldMk cId="2907990261" sldId="398"/>
            <ac:picMk id="37" creationId="{BD423C45-2C2D-4309-8B53-5E6BE26948D5}"/>
          </ac:picMkLst>
        </pc:picChg>
        <pc:picChg chg="del">
          <ac:chgData name="Kevin Rhodus" userId="ddaa4910-0cc5-42fd-b663-9fa252018a94" providerId="ADAL" clId="{3DA03E1C-E91B-4B92-A816-D09355885DAB}" dt="2021-04-08T03:39:36.574" v="6948" actId="478"/>
          <ac:picMkLst>
            <pc:docMk/>
            <pc:sldMk cId="2907990261" sldId="398"/>
            <ac:picMk id="38" creationId="{BD2038C3-F6DC-4D0F-A520-72B3D4FD7115}"/>
          </ac:picMkLst>
        </pc:picChg>
        <pc:picChg chg="del">
          <ac:chgData name="Kevin Rhodus" userId="ddaa4910-0cc5-42fd-b663-9fa252018a94" providerId="ADAL" clId="{3DA03E1C-E91B-4B92-A816-D09355885DAB}" dt="2021-04-08T03:39:36.574" v="6948" actId="478"/>
          <ac:picMkLst>
            <pc:docMk/>
            <pc:sldMk cId="2907990261" sldId="398"/>
            <ac:picMk id="39" creationId="{A736249E-1EEF-4CBB-8347-75BAC38B51A4}"/>
          </ac:picMkLst>
        </pc:picChg>
        <pc:picChg chg="del">
          <ac:chgData name="Kevin Rhodus" userId="ddaa4910-0cc5-42fd-b663-9fa252018a94" providerId="ADAL" clId="{3DA03E1C-E91B-4B92-A816-D09355885DAB}" dt="2021-04-08T03:39:36.574" v="6948" actId="478"/>
          <ac:picMkLst>
            <pc:docMk/>
            <pc:sldMk cId="2907990261" sldId="398"/>
            <ac:picMk id="40" creationId="{9BEDC5DA-4714-469E-B06F-A29F3665B813}"/>
          </ac:picMkLst>
        </pc:picChg>
        <pc:picChg chg="del">
          <ac:chgData name="Kevin Rhodus" userId="ddaa4910-0cc5-42fd-b663-9fa252018a94" providerId="ADAL" clId="{3DA03E1C-E91B-4B92-A816-D09355885DAB}" dt="2021-04-08T03:39:36.574" v="6948" actId="478"/>
          <ac:picMkLst>
            <pc:docMk/>
            <pc:sldMk cId="2907990261" sldId="398"/>
            <ac:picMk id="41" creationId="{31BE8C27-4437-424E-BF3A-5D18C377806C}"/>
          </ac:picMkLst>
        </pc:picChg>
        <pc:picChg chg="del">
          <ac:chgData name="Kevin Rhodus" userId="ddaa4910-0cc5-42fd-b663-9fa252018a94" providerId="ADAL" clId="{3DA03E1C-E91B-4B92-A816-D09355885DAB}" dt="2021-04-08T03:39:36.574" v="6948" actId="478"/>
          <ac:picMkLst>
            <pc:docMk/>
            <pc:sldMk cId="2907990261" sldId="398"/>
            <ac:picMk id="42" creationId="{B676EA29-F0C2-475B-9C9C-DCAD042E0C1F}"/>
          </ac:picMkLst>
        </pc:picChg>
        <pc:picChg chg="del">
          <ac:chgData name="Kevin Rhodus" userId="ddaa4910-0cc5-42fd-b663-9fa252018a94" providerId="ADAL" clId="{3DA03E1C-E91B-4B92-A816-D09355885DAB}" dt="2021-04-08T03:39:36.574" v="6948" actId="478"/>
          <ac:picMkLst>
            <pc:docMk/>
            <pc:sldMk cId="2907990261" sldId="398"/>
            <ac:picMk id="43" creationId="{1361CE39-21A0-42FD-BA15-98B1425FACE4}"/>
          </ac:picMkLst>
        </pc:picChg>
        <pc:picChg chg="del">
          <ac:chgData name="Kevin Rhodus" userId="ddaa4910-0cc5-42fd-b663-9fa252018a94" providerId="ADAL" clId="{3DA03E1C-E91B-4B92-A816-D09355885DAB}" dt="2021-04-08T03:39:37.883" v="6950" actId="478"/>
          <ac:picMkLst>
            <pc:docMk/>
            <pc:sldMk cId="2907990261" sldId="398"/>
            <ac:picMk id="44" creationId="{277A3346-ED43-49DA-BAD3-2FA263753EAF}"/>
          </ac:picMkLst>
        </pc:picChg>
        <pc:picChg chg="add mod">
          <ac:chgData name="Kevin Rhodus" userId="ddaa4910-0cc5-42fd-b663-9fa252018a94" providerId="ADAL" clId="{3DA03E1C-E91B-4B92-A816-D09355885DAB}" dt="2021-04-08T03:44:32.451" v="7165" actId="1035"/>
          <ac:picMkLst>
            <pc:docMk/>
            <pc:sldMk cId="2907990261" sldId="398"/>
            <ac:picMk id="45" creationId="{60C9AA39-8446-48EC-A196-A3EABD229BA3}"/>
          </ac:picMkLst>
        </pc:picChg>
      </pc:sldChg>
      <pc:sldChg chg="delSp modSp add mod">
        <pc:chgData name="Kevin Rhodus" userId="ddaa4910-0cc5-42fd-b663-9fa252018a94" providerId="ADAL" clId="{3DA03E1C-E91B-4B92-A816-D09355885DAB}" dt="2021-04-08T03:48:28.001" v="7267" actId="1036"/>
        <pc:sldMkLst>
          <pc:docMk/>
          <pc:sldMk cId="1958719378" sldId="399"/>
        </pc:sldMkLst>
        <pc:spChg chg="mod">
          <ac:chgData name="Kevin Rhodus" userId="ddaa4910-0cc5-42fd-b663-9fa252018a94" providerId="ADAL" clId="{3DA03E1C-E91B-4B92-A816-D09355885DAB}" dt="2021-04-08T03:47:31.354" v="7238" actId="20577"/>
          <ac:spMkLst>
            <pc:docMk/>
            <pc:sldMk cId="1958719378" sldId="399"/>
            <ac:spMk id="2" creationId="{B5CED6FE-5D4E-2C41-8E06-AA6030A2E74B}"/>
          </ac:spMkLst>
        </pc:spChg>
        <pc:spChg chg="mod">
          <ac:chgData name="Kevin Rhodus" userId="ddaa4910-0cc5-42fd-b663-9fa252018a94" providerId="ADAL" clId="{3DA03E1C-E91B-4B92-A816-D09355885DAB}" dt="2021-04-08T03:48:28.001" v="7267" actId="1036"/>
          <ac:spMkLst>
            <pc:docMk/>
            <pc:sldMk cId="1958719378" sldId="399"/>
            <ac:spMk id="3" creationId="{469D7039-C448-B345-97AD-5D1A49A69C25}"/>
          </ac:spMkLst>
        </pc:spChg>
        <pc:spChg chg="mod">
          <ac:chgData name="Kevin Rhodus" userId="ddaa4910-0cc5-42fd-b663-9fa252018a94" providerId="ADAL" clId="{3DA03E1C-E91B-4B92-A816-D09355885DAB}" dt="2021-04-08T03:48:28.001" v="7267" actId="1036"/>
          <ac:spMkLst>
            <pc:docMk/>
            <pc:sldMk cId="1958719378" sldId="399"/>
            <ac:spMk id="4" creationId="{00A8DA26-3FB8-DD4C-AC91-44BE7959D9C2}"/>
          </ac:spMkLst>
        </pc:spChg>
        <pc:spChg chg="mod">
          <ac:chgData name="Kevin Rhodus" userId="ddaa4910-0cc5-42fd-b663-9fa252018a94" providerId="ADAL" clId="{3DA03E1C-E91B-4B92-A816-D09355885DAB}" dt="2021-04-08T03:48:28.001" v="7267" actId="1036"/>
          <ac:spMkLst>
            <pc:docMk/>
            <pc:sldMk cId="1958719378" sldId="399"/>
            <ac:spMk id="6" creationId="{8186D638-FDEC-7147-A577-1F9464B8988F}"/>
          </ac:spMkLst>
        </pc:spChg>
        <pc:spChg chg="mod">
          <ac:chgData name="Kevin Rhodus" userId="ddaa4910-0cc5-42fd-b663-9fa252018a94" providerId="ADAL" clId="{3DA03E1C-E91B-4B92-A816-D09355885DAB}" dt="2021-04-08T03:48:28.001" v="7267" actId="1036"/>
          <ac:spMkLst>
            <pc:docMk/>
            <pc:sldMk cId="1958719378" sldId="399"/>
            <ac:spMk id="9" creationId="{2F4CAE6A-2FD1-416F-B63F-E11FDBBEE3AA}"/>
          </ac:spMkLst>
        </pc:spChg>
        <pc:spChg chg="mod">
          <ac:chgData name="Kevin Rhodus" userId="ddaa4910-0cc5-42fd-b663-9fa252018a94" providerId="ADAL" clId="{3DA03E1C-E91B-4B92-A816-D09355885DAB}" dt="2021-04-08T03:48:28.001" v="7267" actId="1036"/>
          <ac:spMkLst>
            <pc:docMk/>
            <pc:sldMk cId="1958719378" sldId="399"/>
            <ac:spMk id="10" creationId="{63B7E999-2ECA-40E6-8E82-0B28F6CFC7D5}"/>
          </ac:spMkLst>
        </pc:spChg>
        <pc:spChg chg="mod">
          <ac:chgData name="Kevin Rhodus" userId="ddaa4910-0cc5-42fd-b663-9fa252018a94" providerId="ADAL" clId="{3DA03E1C-E91B-4B92-A816-D09355885DAB}" dt="2021-04-08T03:48:28.001" v="7267" actId="1036"/>
          <ac:spMkLst>
            <pc:docMk/>
            <pc:sldMk cId="1958719378" sldId="399"/>
            <ac:spMk id="11" creationId="{E53AC53C-FA19-4D96-8573-1C79DDAA0B9A}"/>
          </ac:spMkLst>
        </pc:spChg>
        <pc:spChg chg="mod">
          <ac:chgData name="Kevin Rhodus" userId="ddaa4910-0cc5-42fd-b663-9fa252018a94" providerId="ADAL" clId="{3DA03E1C-E91B-4B92-A816-D09355885DAB}" dt="2021-04-08T03:48:19.784" v="7248" actId="14100"/>
          <ac:spMkLst>
            <pc:docMk/>
            <pc:sldMk cId="1958719378" sldId="399"/>
            <ac:spMk id="12" creationId="{89C6B061-D2CD-424E-A13B-69D0D5C86410}"/>
          </ac:spMkLst>
        </pc:spChg>
        <pc:spChg chg="mod">
          <ac:chgData name="Kevin Rhodus" userId="ddaa4910-0cc5-42fd-b663-9fa252018a94" providerId="ADAL" clId="{3DA03E1C-E91B-4B92-A816-D09355885DAB}" dt="2021-04-08T03:48:23.381" v="7249" actId="1076"/>
          <ac:spMkLst>
            <pc:docMk/>
            <pc:sldMk cId="1958719378" sldId="399"/>
            <ac:spMk id="13" creationId="{07C201EB-BC9A-4A4D-873D-8C0495DC2A03}"/>
          </ac:spMkLst>
        </pc:spChg>
        <pc:picChg chg="del">
          <ac:chgData name="Kevin Rhodus" userId="ddaa4910-0cc5-42fd-b663-9fa252018a94" providerId="ADAL" clId="{3DA03E1C-E91B-4B92-A816-D09355885DAB}" dt="2021-04-08T03:47:33.328" v="7239" actId="478"/>
          <ac:picMkLst>
            <pc:docMk/>
            <pc:sldMk cId="1958719378" sldId="399"/>
            <ac:picMk id="1028" creationId="{62FE65EA-9C7D-4302-B1FC-D625C0E388BA}"/>
          </ac:picMkLst>
        </pc:picChg>
      </pc:sldChg>
      <pc:sldChg chg="add del">
        <pc:chgData name="Kevin Rhodus" userId="ddaa4910-0cc5-42fd-b663-9fa252018a94" providerId="ADAL" clId="{3DA03E1C-E91B-4B92-A816-D09355885DAB}" dt="2021-04-08T03:47:25.746" v="7232"/>
        <pc:sldMkLst>
          <pc:docMk/>
          <pc:sldMk cId="2461673628" sldId="399"/>
        </pc:sldMkLst>
      </pc:sldChg>
      <pc:sldChg chg="add del">
        <pc:chgData name="Kevin Rhodus" userId="ddaa4910-0cc5-42fd-b663-9fa252018a94" providerId="ADAL" clId="{3DA03E1C-E91B-4B92-A816-D09355885DAB}" dt="2021-04-08T03:54:03.684" v="7317"/>
        <pc:sldMkLst>
          <pc:docMk/>
          <pc:sldMk cId="2318154174" sldId="400"/>
        </pc:sldMkLst>
      </pc:sldChg>
      <pc:sldChg chg="modSp mod">
        <pc:chgData name="Kevin Rhodus" userId="ddaa4910-0cc5-42fd-b663-9fa252018a94" providerId="ADAL" clId="{3DA03E1C-E91B-4B92-A816-D09355885DAB}" dt="2021-04-08T03:54:17.708" v="7347" actId="20577"/>
        <pc:sldMkLst>
          <pc:docMk/>
          <pc:sldMk cId="2636510798" sldId="400"/>
        </pc:sldMkLst>
        <pc:spChg chg="mod">
          <ac:chgData name="Kevin Rhodus" userId="ddaa4910-0cc5-42fd-b663-9fa252018a94" providerId="ADAL" clId="{3DA03E1C-E91B-4B92-A816-D09355885DAB}" dt="2021-04-08T03:54:17.708" v="7347" actId="20577"/>
          <ac:spMkLst>
            <pc:docMk/>
            <pc:sldMk cId="2636510798" sldId="400"/>
            <ac:spMk id="2" creationId="{D29DED3E-14CD-4545-BA92-CD89C1A82DEC}"/>
          </ac:spMkLst>
        </pc:spChg>
      </pc:sldChg>
      <pc:sldMasterChg chg="delSldLayout">
        <pc:chgData name="Kevin Rhodus" userId="ddaa4910-0cc5-42fd-b663-9fa252018a94" providerId="ADAL" clId="{3DA03E1C-E91B-4B92-A816-D09355885DAB}" dt="2021-04-08T03:39:10.085" v="6932" actId="47"/>
        <pc:sldMasterMkLst>
          <pc:docMk/>
          <pc:sldMasterMk cId="1213692641" sldId="2147483683"/>
        </pc:sldMasterMkLst>
        <pc:sldLayoutChg chg="del">
          <pc:chgData name="Kevin Rhodus" userId="ddaa4910-0cc5-42fd-b663-9fa252018a94" providerId="ADAL" clId="{3DA03E1C-E91B-4B92-A816-D09355885DAB}" dt="2021-04-08T03:39:10.085" v="6932" actId="47"/>
          <pc:sldLayoutMkLst>
            <pc:docMk/>
            <pc:sldMasterMk cId="1213692641" sldId="2147483683"/>
            <pc:sldLayoutMk cId="2247552673" sldId="2147483712"/>
          </pc:sldLayoutMkLst>
        </pc:sldLayoutChg>
      </pc:sldMasterChg>
    </pc:docChg>
  </pc:docChgLst>
  <pc:docChgLst>
    <pc:chgData name="Kevin Rhodus" userId="ddaa4910-0cc5-42fd-b663-9fa252018a94" providerId="ADAL" clId="{03CDD3C7-F3E4-4B6A-84E4-11F458B7C630}"/>
    <pc:docChg chg="undo custSel addSld delSld modSld">
      <pc:chgData name="Kevin Rhodus" userId="ddaa4910-0cc5-42fd-b663-9fa252018a94" providerId="ADAL" clId="{03CDD3C7-F3E4-4B6A-84E4-11F458B7C630}" dt="2021-04-08T17:39:02.033" v="819" actId="20577"/>
      <pc:docMkLst>
        <pc:docMk/>
      </pc:docMkLst>
      <pc:sldChg chg="modNotesTx">
        <pc:chgData name="Kevin Rhodus" userId="ddaa4910-0cc5-42fd-b663-9fa252018a94" providerId="ADAL" clId="{03CDD3C7-F3E4-4B6A-84E4-11F458B7C630}" dt="2021-04-08T17:37:45.987" v="817" actId="20577"/>
        <pc:sldMkLst>
          <pc:docMk/>
          <pc:sldMk cId="1089178044" sldId="311"/>
        </pc:sldMkLst>
      </pc:sldChg>
      <pc:sldChg chg="addSp delSp modSp mod modNotesTx">
        <pc:chgData name="Kevin Rhodus" userId="ddaa4910-0cc5-42fd-b663-9fa252018a94" providerId="ADAL" clId="{03CDD3C7-F3E4-4B6A-84E4-11F458B7C630}" dt="2021-04-08T17:37:49.971" v="818" actId="20577"/>
        <pc:sldMkLst>
          <pc:docMk/>
          <pc:sldMk cId="798491147" sldId="340"/>
        </pc:sldMkLst>
        <pc:spChg chg="mod">
          <ac:chgData name="Kevin Rhodus" userId="ddaa4910-0cc5-42fd-b663-9fa252018a94" providerId="ADAL" clId="{03CDD3C7-F3E4-4B6A-84E4-11F458B7C630}" dt="2021-04-07T20:37:48.175" v="241" actId="1076"/>
          <ac:spMkLst>
            <pc:docMk/>
            <pc:sldMk cId="798491147" sldId="340"/>
            <ac:spMk id="2" creationId="{B5CED6FE-5D4E-2C41-8E06-AA6030A2E74B}"/>
          </ac:spMkLst>
        </pc:spChg>
        <pc:spChg chg="mod">
          <ac:chgData name="Kevin Rhodus" userId="ddaa4910-0cc5-42fd-b663-9fa252018a94" providerId="ADAL" clId="{03CDD3C7-F3E4-4B6A-84E4-11F458B7C630}" dt="2021-04-07T20:19:31.666" v="7" actId="20577"/>
          <ac:spMkLst>
            <pc:docMk/>
            <pc:sldMk cId="798491147" sldId="340"/>
            <ac:spMk id="4" creationId="{00A8DA26-3FB8-DD4C-AC91-44BE7959D9C2}"/>
          </ac:spMkLst>
        </pc:spChg>
        <pc:spChg chg="mod">
          <ac:chgData name="Kevin Rhodus" userId="ddaa4910-0cc5-42fd-b663-9fa252018a94" providerId="ADAL" clId="{03CDD3C7-F3E4-4B6A-84E4-11F458B7C630}" dt="2021-04-07T20:19:35.577" v="17" actId="20577"/>
          <ac:spMkLst>
            <pc:docMk/>
            <pc:sldMk cId="798491147" sldId="340"/>
            <ac:spMk id="6" creationId="{8186D638-FDEC-7147-A577-1F9464B8988F}"/>
          </ac:spMkLst>
        </pc:spChg>
        <pc:picChg chg="add del mod">
          <ac:chgData name="Kevin Rhodus" userId="ddaa4910-0cc5-42fd-b663-9fa252018a94" providerId="ADAL" clId="{03CDD3C7-F3E4-4B6A-84E4-11F458B7C630}" dt="2021-04-07T20:35:29.692" v="222" actId="478"/>
          <ac:picMkLst>
            <pc:docMk/>
            <pc:sldMk cId="798491147" sldId="340"/>
            <ac:picMk id="5" creationId="{B26A3052-D7E4-4414-990D-55BA31E9C780}"/>
          </ac:picMkLst>
        </pc:picChg>
        <pc:picChg chg="add mod">
          <ac:chgData name="Kevin Rhodus" userId="ddaa4910-0cc5-42fd-b663-9fa252018a94" providerId="ADAL" clId="{03CDD3C7-F3E4-4B6A-84E4-11F458B7C630}" dt="2021-04-07T20:35:32.995" v="224" actId="1076"/>
          <ac:picMkLst>
            <pc:docMk/>
            <pc:sldMk cId="798491147" sldId="340"/>
            <ac:picMk id="1026" creationId="{436557ED-1C0A-4B6F-A32A-567B823EA92B}"/>
          </ac:picMkLst>
        </pc:picChg>
      </pc:sldChg>
      <pc:sldChg chg="modSp mod">
        <pc:chgData name="Kevin Rhodus" userId="ddaa4910-0cc5-42fd-b663-9fa252018a94" providerId="ADAL" clId="{03CDD3C7-F3E4-4B6A-84E4-11F458B7C630}" dt="2021-04-08T14:50:11.688" v="816" actId="20577"/>
        <pc:sldMkLst>
          <pc:docMk/>
          <pc:sldMk cId="1605747899" sldId="342"/>
        </pc:sldMkLst>
        <pc:spChg chg="mod">
          <ac:chgData name="Kevin Rhodus" userId="ddaa4910-0cc5-42fd-b663-9fa252018a94" providerId="ADAL" clId="{03CDD3C7-F3E4-4B6A-84E4-11F458B7C630}" dt="2021-04-08T14:50:11.688" v="816" actId="20577"/>
          <ac:spMkLst>
            <pc:docMk/>
            <pc:sldMk cId="1605747899" sldId="342"/>
            <ac:spMk id="13" creationId="{BBC01FDA-664B-4DF0-BAAE-209BB5609B43}"/>
          </ac:spMkLst>
        </pc:spChg>
      </pc:sldChg>
      <pc:sldChg chg="modSp mod">
        <pc:chgData name="Kevin Rhodus" userId="ddaa4910-0cc5-42fd-b663-9fa252018a94" providerId="ADAL" clId="{03CDD3C7-F3E4-4B6A-84E4-11F458B7C630}" dt="2021-04-08T13:55:19.175" v="800" actId="20577"/>
        <pc:sldMkLst>
          <pc:docMk/>
          <pc:sldMk cId="181355080" sldId="343"/>
        </pc:sldMkLst>
        <pc:spChg chg="mod">
          <ac:chgData name="Kevin Rhodus" userId="ddaa4910-0cc5-42fd-b663-9fa252018a94" providerId="ADAL" clId="{03CDD3C7-F3E4-4B6A-84E4-11F458B7C630}" dt="2021-04-08T13:55:19.175" v="800" actId="20577"/>
          <ac:spMkLst>
            <pc:docMk/>
            <pc:sldMk cId="181355080" sldId="343"/>
            <ac:spMk id="3" creationId="{B432399B-239F-CA41-9ECF-70224812646F}"/>
          </ac:spMkLst>
        </pc:spChg>
      </pc:sldChg>
      <pc:sldChg chg="modSp mod">
        <pc:chgData name="Kevin Rhodus" userId="ddaa4910-0cc5-42fd-b663-9fa252018a94" providerId="ADAL" clId="{03CDD3C7-F3E4-4B6A-84E4-11F458B7C630}" dt="2021-04-08T13:55:27.702" v="802" actId="20577"/>
        <pc:sldMkLst>
          <pc:docMk/>
          <pc:sldMk cId="1168307597" sldId="344"/>
        </pc:sldMkLst>
        <pc:spChg chg="mod">
          <ac:chgData name="Kevin Rhodus" userId="ddaa4910-0cc5-42fd-b663-9fa252018a94" providerId="ADAL" clId="{03CDD3C7-F3E4-4B6A-84E4-11F458B7C630}" dt="2021-04-08T13:55:27.702" v="802" actId="20577"/>
          <ac:spMkLst>
            <pc:docMk/>
            <pc:sldMk cId="1168307597" sldId="344"/>
            <ac:spMk id="22" creationId="{45F0274E-0657-49A6-90C3-91A95C079E0C}"/>
          </ac:spMkLst>
        </pc:spChg>
      </pc:sldChg>
      <pc:sldChg chg="modNotesTx">
        <pc:chgData name="Kevin Rhodus" userId="ddaa4910-0cc5-42fd-b663-9fa252018a94" providerId="ADAL" clId="{03CDD3C7-F3E4-4B6A-84E4-11F458B7C630}" dt="2021-04-07T20:41:28.396" v="414" actId="20577"/>
        <pc:sldMkLst>
          <pc:docMk/>
          <pc:sldMk cId="665450543" sldId="346"/>
        </pc:sldMkLst>
      </pc:sldChg>
      <pc:sldChg chg="modSp mod">
        <pc:chgData name="Kevin Rhodus" userId="ddaa4910-0cc5-42fd-b663-9fa252018a94" providerId="ADAL" clId="{03CDD3C7-F3E4-4B6A-84E4-11F458B7C630}" dt="2021-04-08T13:55:34.087" v="803" actId="20577"/>
        <pc:sldMkLst>
          <pc:docMk/>
          <pc:sldMk cId="3262311060" sldId="347"/>
        </pc:sldMkLst>
        <pc:spChg chg="mod">
          <ac:chgData name="Kevin Rhodus" userId="ddaa4910-0cc5-42fd-b663-9fa252018a94" providerId="ADAL" clId="{03CDD3C7-F3E4-4B6A-84E4-11F458B7C630}" dt="2021-04-08T13:55:34.087" v="803" actId="20577"/>
          <ac:spMkLst>
            <pc:docMk/>
            <pc:sldMk cId="3262311060" sldId="347"/>
            <ac:spMk id="3" creationId="{B432399B-239F-CA41-9ECF-70224812646F}"/>
          </ac:spMkLst>
        </pc:spChg>
      </pc:sldChg>
      <pc:sldChg chg="modSp mod">
        <pc:chgData name="Kevin Rhodus" userId="ddaa4910-0cc5-42fd-b663-9fa252018a94" providerId="ADAL" clId="{03CDD3C7-F3E4-4B6A-84E4-11F458B7C630}" dt="2021-04-08T13:55:46.374" v="805" actId="20577"/>
        <pc:sldMkLst>
          <pc:docMk/>
          <pc:sldMk cId="2727855960" sldId="348"/>
        </pc:sldMkLst>
        <pc:spChg chg="mod">
          <ac:chgData name="Kevin Rhodus" userId="ddaa4910-0cc5-42fd-b663-9fa252018a94" providerId="ADAL" clId="{03CDD3C7-F3E4-4B6A-84E4-11F458B7C630}" dt="2021-04-07T20:45:03.870" v="437" actId="1038"/>
          <ac:spMkLst>
            <pc:docMk/>
            <pc:sldMk cId="2727855960" sldId="348"/>
            <ac:spMk id="3" creationId="{91C85C77-EC64-4190-853A-6A818B5B64FC}"/>
          </ac:spMkLst>
        </pc:spChg>
        <pc:spChg chg="mod">
          <ac:chgData name="Kevin Rhodus" userId="ddaa4910-0cc5-42fd-b663-9fa252018a94" providerId="ADAL" clId="{03CDD3C7-F3E4-4B6A-84E4-11F458B7C630}" dt="2021-04-08T13:55:46.374" v="805" actId="20577"/>
          <ac:spMkLst>
            <pc:docMk/>
            <pc:sldMk cId="2727855960" sldId="348"/>
            <ac:spMk id="24" creationId="{3DEBCE75-1A7D-4EA9-B85D-0CE7D138CE81}"/>
          </ac:spMkLst>
        </pc:spChg>
      </pc:sldChg>
      <pc:sldChg chg="modSp mod">
        <pc:chgData name="Kevin Rhodus" userId="ddaa4910-0cc5-42fd-b663-9fa252018a94" providerId="ADAL" clId="{03CDD3C7-F3E4-4B6A-84E4-11F458B7C630}" dt="2021-04-08T13:55:54.494" v="807" actId="20577"/>
        <pc:sldMkLst>
          <pc:docMk/>
          <pc:sldMk cId="1715625912" sldId="349"/>
        </pc:sldMkLst>
        <pc:spChg chg="mod">
          <ac:chgData name="Kevin Rhodus" userId="ddaa4910-0cc5-42fd-b663-9fa252018a94" providerId="ADAL" clId="{03CDD3C7-F3E4-4B6A-84E4-11F458B7C630}" dt="2021-04-08T13:55:54.494" v="807" actId="20577"/>
          <ac:spMkLst>
            <pc:docMk/>
            <pc:sldMk cId="1715625912" sldId="349"/>
            <ac:spMk id="3" creationId="{B432399B-239F-CA41-9ECF-70224812646F}"/>
          </ac:spMkLst>
        </pc:spChg>
      </pc:sldChg>
      <pc:sldChg chg="addSp modSp mod">
        <pc:chgData name="Kevin Rhodus" userId="ddaa4910-0cc5-42fd-b663-9fa252018a94" providerId="ADAL" clId="{03CDD3C7-F3E4-4B6A-84E4-11F458B7C630}" dt="2021-04-08T13:56:05.862" v="811" actId="20577"/>
        <pc:sldMkLst>
          <pc:docMk/>
          <pc:sldMk cId="3267289662" sldId="350"/>
        </pc:sldMkLst>
        <pc:spChg chg="mod">
          <ac:chgData name="Kevin Rhodus" userId="ddaa4910-0cc5-42fd-b663-9fa252018a94" providerId="ADAL" clId="{03CDD3C7-F3E4-4B6A-84E4-11F458B7C630}" dt="2021-04-08T13:52:40.031" v="759" actId="1076"/>
          <ac:spMkLst>
            <pc:docMk/>
            <pc:sldMk cId="3267289662" sldId="350"/>
            <ac:spMk id="3" creationId="{91C85C77-EC64-4190-853A-6A818B5B64FC}"/>
          </ac:spMkLst>
        </pc:spChg>
        <pc:spChg chg="mod">
          <ac:chgData name="Kevin Rhodus" userId="ddaa4910-0cc5-42fd-b663-9fa252018a94" providerId="ADAL" clId="{03CDD3C7-F3E4-4B6A-84E4-11F458B7C630}" dt="2021-04-08T13:52:48.239" v="764" actId="1076"/>
          <ac:spMkLst>
            <pc:docMk/>
            <pc:sldMk cId="3267289662" sldId="350"/>
            <ac:spMk id="19" creationId="{0B164EEC-BC92-4B01-B968-E386A5E9C02B}"/>
          </ac:spMkLst>
        </pc:spChg>
        <pc:spChg chg="add mod">
          <ac:chgData name="Kevin Rhodus" userId="ddaa4910-0cc5-42fd-b663-9fa252018a94" providerId="ADAL" clId="{03CDD3C7-F3E4-4B6A-84E4-11F458B7C630}" dt="2021-04-08T13:56:05.862" v="811" actId="20577"/>
          <ac:spMkLst>
            <pc:docMk/>
            <pc:sldMk cId="3267289662" sldId="350"/>
            <ac:spMk id="25" creationId="{0F8640B2-337E-4447-87A0-2DFAC51E9F52}"/>
          </ac:spMkLst>
        </pc:spChg>
        <pc:spChg chg="add mod">
          <ac:chgData name="Kevin Rhodus" userId="ddaa4910-0cc5-42fd-b663-9fa252018a94" providerId="ADAL" clId="{03CDD3C7-F3E4-4B6A-84E4-11F458B7C630}" dt="2021-04-08T13:52:51.350" v="765" actId="1076"/>
          <ac:spMkLst>
            <pc:docMk/>
            <pc:sldMk cId="3267289662" sldId="350"/>
            <ac:spMk id="26" creationId="{C2D7A9EB-9258-44A2-880B-D019DD4EA7F9}"/>
          </ac:spMkLst>
        </pc:spChg>
        <pc:spChg chg="add mod">
          <ac:chgData name="Kevin Rhodus" userId="ddaa4910-0cc5-42fd-b663-9fa252018a94" providerId="ADAL" clId="{03CDD3C7-F3E4-4B6A-84E4-11F458B7C630}" dt="2021-04-08T13:52:59.807" v="767" actId="1076"/>
          <ac:spMkLst>
            <pc:docMk/>
            <pc:sldMk cId="3267289662" sldId="350"/>
            <ac:spMk id="27" creationId="{BACA8A13-806D-46C9-AF4E-E933C2355595}"/>
          </ac:spMkLst>
        </pc:spChg>
        <pc:spChg chg="add mod">
          <ac:chgData name="Kevin Rhodus" userId="ddaa4910-0cc5-42fd-b663-9fa252018a94" providerId="ADAL" clId="{03CDD3C7-F3E4-4B6A-84E4-11F458B7C630}" dt="2021-04-08T13:52:15.984" v="755"/>
          <ac:spMkLst>
            <pc:docMk/>
            <pc:sldMk cId="3267289662" sldId="350"/>
            <ac:spMk id="28" creationId="{F6C3753F-2604-4DD0-A877-471BF89365C9}"/>
          </ac:spMkLst>
        </pc:spChg>
        <pc:spChg chg="add mod">
          <ac:chgData name="Kevin Rhodus" userId="ddaa4910-0cc5-42fd-b663-9fa252018a94" providerId="ADAL" clId="{03CDD3C7-F3E4-4B6A-84E4-11F458B7C630}" dt="2021-04-08T13:52:37.754" v="758" actId="1076"/>
          <ac:spMkLst>
            <pc:docMk/>
            <pc:sldMk cId="3267289662" sldId="350"/>
            <ac:spMk id="29" creationId="{8B223A01-AAD6-49D6-B6B5-8DBDB2556DA0}"/>
          </ac:spMkLst>
        </pc:spChg>
        <pc:spChg chg="add mod">
          <ac:chgData name="Kevin Rhodus" userId="ddaa4910-0cc5-42fd-b663-9fa252018a94" providerId="ADAL" clId="{03CDD3C7-F3E4-4B6A-84E4-11F458B7C630}" dt="2021-04-08T13:52:43.138" v="760" actId="1076"/>
          <ac:spMkLst>
            <pc:docMk/>
            <pc:sldMk cId="3267289662" sldId="350"/>
            <ac:spMk id="30" creationId="{10394AA1-F522-49C1-9346-750242F8FEC5}"/>
          </ac:spMkLst>
        </pc:spChg>
      </pc:sldChg>
      <pc:sldChg chg="modSp mod">
        <pc:chgData name="Kevin Rhodus" userId="ddaa4910-0cc5-42fd-b663-9fa252018a94" providerId="ADAL" clId="{03CDD3C7-F3E4-4B6A-84E4-11F458B7C630}" dt="2021-04-08T13:56:11.663" v="812" actId="20577"/>
        <pc:sldMkLst>
          <pc:docMk/>
          <pc:sldMk cId="1404960810" sldId="351"/>
        </pc:sldMkLst>
        <pc:spChg chg="mod">
          <ac:chgData name="Kevin Rhodus" userId="ddaa4910-0cc5-42fd-b663-9fa252018a94" providerId="ADAL" clId="{03CDD3C7-F3E4-4B6A-84E4-11F458B7C630}" dt="2021-04-08T13:56:11.663" v="812" actId="20577"/>
          <ac:spMkLst>
            <pc:docMk/>
            <pc:sldMk cId="1404960810" sldId="351"/>
            <ac:spMk id="3" creationId="{B432399B-239F-CA41-9ECF-70224812646F}"/>
          </ac:spMkLst>
        </pc:spChg>
      </pc:sldChg>
      <pc:sldChg chg="addSp delSp modSp mod">
        <pc:chgData name="Kevin Rhodus" userId="ddaa4910-0cc5-42fd-b663-9fa252018a94" providerId="ADAL" clId="{03CDD3C7-F3E4-4B6A-84E4-11F458B7C630}" dt="2021-04-07T23:26:53.687" v="586" actId="2085"/>
        <pc:sldMkLst>
          <pc:docMk/>
          <pc:sldMk cId="3667440175" sldId="352"/>
        </pc:sldMkLst>
        <pc:spChg chg="del">
          <ac:chgData name="Kevin Rhodus" userId="ddaa4910-0cc5-42fd-b663-9fa252018a94" providerId="ADAL" clId="{03CDD3C7-F3E4-4B6A-84E4-11F458B7C630}" dt="2021-04-07T23:23:20.366" v="567" actId="478"/>
          <ac:spMkLst>
            <pc:docMk/>
            <pc:sldMk cId="3667440175" sldId="352"/>
            <ac:spMk id="3" creationId="{91C85C77-EC64-4190-853A-6A818B5B64FC}"/>
          </ac:spMkLst>
        </pc:spChg>
        <pc:spChg chg="add mod">
          <ac:chgData name="Kevin Rhodus" userId="ddaa4910-0cc5-42fd-b663-9fa252018a94" providerId="ADAL" clId="{03CDD3C7-F3E4-4B6A-84E4-11F458B7C630}" dt="2021-04-07T23:26:53.687" v="586" actId="2085"/>
          <ac:spMkLst>
            <pc:docMk/>
            <pc:sldMk cId="3667440175" sldId="352"/>
            <ac:spMk id="8" creationId="{D210D29B-BF97-45B8-BE33-251328FCBD13}"/>
          </ac:spMkLst>
        </pc:spChg>
        <pc:spChg chg="add del mod">
          <ac:chgData name="Kevin Rhodus" userId="ddaa4910-0cc5-42fd-b663-9fa252018a94" providerId="ADAL" clId="{03CDD3C7-F3E4-4B6A-84E4-11F458B7C630}" dt="2021-04-07T23:25:04.494" v="581" actId="20577"/>
          <ac:spMkLst>
            <pc:docMk/>
            <pc:sldMk cId="3667440175" sldId="352"/>
            <ac:spMk id="13" creationId="{BBC01FDA-664B-4DF0-BAAE-209BB5609B43}"/>
          </ac:spMkLst>
        </pc:spChg>
        <pc:spChg chg="del">
          <ac:chgData name="Kevin Rhodus" userId="ddaa4910-0cc5-42fd-b663-9fa252018a94" providerId="ADAL" clId="{03CDD3C7-F3E4-4B6A-84E4-11F458B7C630}" dt="2021-04-07T23:23:23.222" v="568" actId="478"/>
          <ac:spMkLst>
            <pc:docMk/>
            <pc:sldMk cId="3667440175" sldId="352"/>
            <ac:spMk id="18" creationId="{F4479036-2C67-4A6B-B634-4349C94F294B}"/>
          </ac:spMkLst>
        </pc:spChg>
        <pc:spChg chg="del">
          <ac:chgData name="Kevin Rhodus" userId="ddaa4910-0cc5-42fd-b663-9fa252018a94" providerId="ADAL" clId="{03CDD3C7-F3E4-4B6A-84E4-11F458B7C630}" dt="2021-04-07T23:23:20.366" v="567" actId="478"/>
          <ac:spMkLst>
            <pc:docMk/>
            <pc:sldMk cId="3667440175" sldId="352"/>
            <ac:spMk id="19" creationId="{0B164EEC-BC92-4B01-B968-E386A5E9C02B}"/>
          </ac:spMkLst>
        </pc:spChg>
        <pc:spChg chg="del">
          <ac:chgData name="Kevin Rhodus" userId="ddaa4910-0cc5-42fd-b663-9fa252018a94" providerId="ADAL" clId="{03CDD3C7-F3E4-4B6A-84E4-11F458B7C630}" dt="2021-04-07T23:23:20.366" v="567" actId="478"/>
          <ac:spMkLst>
            <pc:docMk/>
            <pc:sldMk cId="3667440175" sldId="352"/>
            <ac:spMk id="20" creationId="{910C25C1-3DC5-437B-AC0B-971884D654D3}"/>
          </ac:spMkLst>
        </pc:spChg>
        <pc:picChg chg="del">
          <ac:chgData name="Kevin Rhodus" userId="ddaa4910-0cc5-42fd-b663-9fa252018a94" providerId="ADAL" clId="{03CDD3C7-F3E4-4B6A-84E4-11F458B7C630}" dt="2021-04-07T23:23:20.366" v="567" actId="478"/>
          <ac:picMkLst>
            <pc:docMk/>
            <pc:sldMk cId="3667440175" sldId="352"/>
            <ac:picMk id="4" creationId="{5F2778C5-5521-4631-8F79-92D711EA39F0}"/>
          </ac:picMkLst>
        </pc:picChg>
        <pc:picChg chg="del mod">
          <ac:chgData name="Kevin Rhodus" userId="ddaa4910-0cc5-42fd-b663-9fa252018a94" providerId="ADAL" clId="{03CDD3C7-F3E4-4B6A-84E4-11F458B7C630}" dt="2021-04-07T23:23:20.366" v="567" actId="478"/>
          <ac:picMkLst>
            <pc:docMk/>
            <pc:sldMk cId="3667440175" sldId="352"/>
            <ac:picMk id="5" creationId="{9237185C-50E7-48DB-8E71-297081CEF092}"/>
          </ac:picMkLst>
        </pc:picChg>
        <pc:picChg chg="add mod">
          <ac:chgData name="Kevin Rhodus" userId="ddaa4910-0cc5-42fd-b663-9fa252018a94" providerId="ADAL" clId="{03CDD3C7-F3E4-4B6A-84E4-11F458B7C630}" dt="2021-04-07T23:26:08.078" v="583" actId="1076"/>
          <ac:picMkLst>
            <pc:docMk/>
            <pc:sldMk cId="3667440175" sldId="352"/>
            <ac:picMk id="7" creationId="{17F0137A-5500-44A4-A6BF-6FA24DBD48CF}"/>
          </ac:picMkLst>
        </pc:picChg>
        <pc:picChg chg="del">
          <ac:chgData name="Kevin Rhodus" userId="ddaa4910-0cc5-42fd-b663-9fa252018a94" providerId="ADAL" clId="{03CDD3C7-F3E4-4B6A-84E4-11F458B7C630}" dt="2021-04-07T23:23:20.366" v="567" actId="478"/>
          <ac:picMkLst>
            <pc:docMk/>
            <pc:sldMk cId="3667440175" sldId="352"/>
            <ac:picMk id="12" creationId="{2FFD90F1-4FAB-44DE-B1D3-0E91A6B3BCB1}"/>
          </ac:picMkLst>
        </pc:picChg>
        <pc:picChg chg="del">
          <ac:chgData name="Kevin Rhodus" userId="ddaa4910-0cc5-42fd-b663-9fa252018a94" providerId="ADAL" clId="{03CDD3C7-F3E4-4B6A-84E4-11F458B7C630}" dt="2021-04-07T23:23:20.366" v="567" actId="478"/>
          <ac:picMkLst>
            <pc:docMk/>
            <pc:sldMk cId="3667440175" sldId="352"/>
            <ac:picMk id="15" creationId="{8BC76FA1-D8FA-4D56-A9CF-C0A8FB7D509C}"/>
          </ac:picMkLst>
        </pc:picChg>
        <pc:picChg chg="del">
          <ac:chgData name="Kevin Rhodus" userId="ddaa4910-0cc5-42fd-b663-9fa252018a94" providerId="ADAL" clId="{03CDD3C7-F3E4-4B6A-84E4-11F458B7C630}" dt="2021-04-07T23:23:20.366" v="567" actId="478"/>
          <ac:picMkLst>
            <pc:docMk/>
            <pc:sldMk cId="3667440175" sldId="352"/>
            <ac:picMk id="16" creationId="{994BD065-171D-4ED9-B4E1-C75C5F32F7C1}"/>
          </ac:picMkLst>
        </pc:picChg>
        <pc:picChg chg="del">
          <ac:chgData name="Kevin Rhodus" userId="ddaa4910-0cc5-42fd-b663-9fa252018a94" providerId="ADAL" clId="{03CDD3C7-F3E4-4B6A-84E4-11F458B7C630}" dt="2021-04-07T23:23:20.366" v="567" actId="478"/>
          <ac:picMkLst>
            <pc:docMk/>
            <pc:sldMk cId="3667440175" sldId="352"/>
            <ac:picMk id="17" creationId="{497ECF36-D26C-499E-B639-7DFFB3B3A73F}"/>
          </ac:picMkLst>
        </pc:picChg>
      </pc:sldChg>
      <pc:sldChg chg="addSp delSp modSp mod">
        <pc:chgData name="Kevin Rhodus" userId="ddaa4910-0cc5-42fd-b663-9fa252018a94" providerId="ADAL" clId="{03CDD3C7-F3E4-4B6A-84E4-11F458B7C630}" dt="2021-04-07T20:50:49.295" v="559" actId="403"/>
        <pc:sldMkLst>
          <pc:docMk/>
          <pc:sldMk cId="2547331544" sldId="353"/>
        </pc:sldMkLst>
        <pc:spChg chg="add del mod">
          <ac:chgData name="Kevin Rhodus" userId="ddaa4910-0cc5-42fd-b663-9fa252018a94" providerId="ADAL" clId="{03CDD3C7-F3E4-4B6A-84E4-11F458B7C630}" dt="2021-04-07T20:50:49.295" v="559" actId="403"/>
          <ac:spMkLst>
            <pc:docMk/>
            <pc:sldMk cId="2547331544" sldId="353"/>
            <ac:spMk id="4" creationId="{B11F40AA-ACFA-44E8-9073-5B301E996A4A}"/>
          </ac:spMkLst>
        </pc:spChg>
      </pc:sldChg>
      <pc:sldChg chg="modSp add mod">
        <pc:chgData name="Kevin Rhodus" userId="ddaa4910-0cc5-42fd-b663-9fa252018a94" providerId="ADAL" clId="{03CDD3C7-F3E4-4B6A-84E4-11F458B7C630}" dt="2021-04-07T20:39:53.990" v="333" actId="20577"/>
        <pc:sldMkLst>
          <pc:docMk/>
          <pc:sldMk cId="391263590" sldId="354"/>
        </pc:sldMkLst>
        <pc:spChg chg="mod">
          <ac:chgData name="Kevin Rhodus" userId="ddaa4910-0cc5-42fd-b663-9fa252018a94" providerId="ADAL" clId="{03CDD3C7-F3E4-4B6A-84E4-11F458B7C630}" dt="2021-04-07T20:39:53.990" v="333" actId="20577"/>
          <ac:spMkLst>
            <pc:docMk/>
            <pc:sldMk cId="391263590" sldId="354"/>
            <ac:spMk id="2" creationId="{68CC4921-86EB-B344-B283-B4C217E82DA5}"/>
          </ac:spMkLst>
        </pc:spChg>
      </pc:sldChg>
      <pc:sldChg chg="modSp add mod">
        <pc:chgData name="Kevin Rhodus" userId="ddaa4910-0cc5-42fd-b663-9fa252018a94" providerId="ADAL" clId="{03CDD3C7-F3E4-4B6A-84E4-11F458B7C630}" dt="2021-04-07T20:40:53.530" v="386"/>
        <pc:sldMkLst>
          <pc:docMk/>
          <pc:sldMk cId="3007925743" sldId="355"/>
        </pc:sldMkLst>
        <pc:spChg chg="mod">
          <ac:chgData name="Kevin Rhodus" userId="ddaa4910-0cc5-42fd-b663-9fa252018a94" providerId="ADAL" clId="{03CDD3C7-F3E4-4B6A-84E4-11F458B7C630}" dt="2021-04-07T20:40:04.546" v="349" actId="14100"/>
          <ac:spMkLst>
            <pc:docMk/>
            <pc:sldMk cId="3007925743" sldId="355"/>
            <ac:spMk id="2" creationId="{A8F7014F-0A13-BB40-9C8E-FA79452FCC54}"/>
          </ac:spMkLst>
        </pc:spChg>
        <pc:spChg chg="mod">
          <ac:chgData name="Kevin Rhodus" userId="ddaa4910-0cc5-42fd-b663-9fa252018a94" providerId="ADAL" clId="{03CDD3C7-F3E4-4B6A-84E4-11F458B7C630}" dt="2021-04-07T20:40:53.530" v="386"/>
          <ac:spMkLst>
            <pc:docMk/>
            <pc:sldMk cId="3007925743" sldId="355"/>
            <ac:spMk id="13" creationId="{BBC01FDA-664B-4DF0-BAAE-209BB5609B43}"/>
          </ac:spMkLst>
        </pc:spChg>
        <pc:spChg chg="mod">
          <ac:chgData name="Kevin Rhodus" userId="ddaa4910-0cc5-42fd-b663-9fa252018a94" providerId="ADAL" clId="{03CDD3C7-F3E4-4B6A-84E4-11F458B7C630}" dt="2021-04-07T20:32:06.529" v="126" actId="1076"/>
          <ac:spMkLst>
            <pc:docMk/>
            <pc:sldMk cId="3007925743" sldId="355"/>
            <ac:spMk id="17" creationId="{B9B5C50C-5576-4466-9A7A-77AA5B7516D2}"/>
          </ac:spMkLst>
        </pc:spChg>
      </pc:sldChg>
      <pc:sldChg chg="add">
        <pc:chgData name="Kevin Rhodus" userId="ddaa4910-0cc5-42fd-b663-9fa252018a94" providerId="ADAL" clId="{03CDD3C7-F3E4-4B6A-84E4-11F458B7C630}" dt="2021-04-07T20:54:44.842" v="560"/>
        <pc:sldMkLst>
          <pc:docMk/>
          <pc:sldMk cId="2899009912" sldId="384"/>
        </pc:sldMkLst>
      </pc:sldChg>
      <pc:sldChg chg="add">
        <pc:chgData name="Kevin Rhodus" userId="ddaa4910-0cc5-42fd-b663-9fa252018a94" providerId="ADAL" clId="{03CDD3C7-F3E4-4B6A-84E4-11F458B7C630}" dt="2021-04-07T20:54:44.842" v="560"/>
        <pc:sldMkLst>
          <pc:docMk/>
          <pc:sldMk cId="2019066615" sldId="386"/>
        </pc:sldMkLst>
      </pc:sldChg>
      <pc:sldChg chg="add del">
        <pc:chgData name="Kevin Rhodus" userId="ddaa4910-0cc5-42fd-b663-9fa252018a94" providerId="ADAL" clId="{03CDD3C7-F3E4-4B6A-84E4-11F458B7C630}" dt="2021-04-07T23:23:12.742" v="565" actId="47"/>
        <pc:sldMkLst>
          <pc:docMk/>
          <pc:sldMk cId="261812013" sldId="387"/>
        </pc:sldMkLst>
      </pc:sldChg>
      <pc:sldChg chg="addSp modSp add mod">
        <pc:chgData name="Kevin Rhodus" userId="ddaa4910-0cc5-42fd-b663-9fa252018a94" providerId="ADAL" clId="{03CDD3C7-F3E4-4B6A-84E4-11F458B7C630}" dt="2021-04-08T13:53:30.584" v="798" actId="20577"/>
        <pc:sldMkLst>
          <pc:docMk/>
          <pc:sldMk cId="3255534837" sldId="387"/>
        </pc:sldMkLst>
        <pc:spChg chg="add mod">
          <ac:chgData name="Kevin Rhodus" userId="ddaa4910-0cc5-42fd-b663-9fa252018a94" providerId="ADAL" clId="{03CDD3C7-F3E4-4B6A-84E4-11F458B7C630}" dt="2021-04-08T13:53:30.584" v="798" actId="20577"/>
          <ac:spMkLst>
            <pc:docMk/>
            <pc:sldMk cId="3255534837" sldId="387"/>
            <ac:spMk id="25" creationId="{60622ACE-2F88-4BC3-BD38-A6D6E993DD42}"/>
          </ac:spMkLst>
        </pc:spChg>
        <pc:spChg chg="add mod">
          <ac:chgData name="Kevin Rhodus" userId="ddaa4910-0cc5-42fd-b663-9fa252018a94" providerId="ADAL" clId="{03CDD3C7-F3E4-4B6A-84E4-11F458B7C630}" dt="2021-04-08T13:53:19.146" v="771"/>
          <ac:spMkLst>
            <pc:docMk/>
            <pc:sldMk cId="3255534837" sldId="387"/>
            <ac:spMk id="26" creationId="{8783DA29-073D-4597-A84F-56DF7684EF30}"/>
          </ac:spMkLst>
        </pc:spChg>
        <pc:spChg chg="add mod">
          <ac:chgData name="Kevin Rhodus" userId="ddaa4910-0cc5-42fd-b663-9fa252018a94" providerId="ADAL" clId="{03CDD3C7-F3E4-4B6A-84E4-11F458B7C630}" dt="2021-04-08T13:53:19.146" v="771"/>
          <ac:spMkLst>
            <pc:docMk/>
            <pc:sldMk cId="3255534837" sldId="387"/>
            <ac:spMk id="27" creationId="{59E035C6-0E81-4CA4-89B1-8753B02DB4AE}"/>
          </ac:spMkLst>
        </pc:spChg>
        <pc:spChg chg="add mod">
          <ac:chgData name="Kevin Rhodus" userId="ddaa4910-0cc5-42fd-b663-9fa252018a94" providerId="ADAL" clId="{03CDD3C7-F3E4-4B6A-84E4-11F458B7C630}" dt="2021-04-08T13:53:19.146" v="771"/>
          <ac:spMkLst>
            <pc:docMk/>
            <pc:sldMk cId="3255534837" sldId="387"/>
            <ac:spMk id="28" creationId="{DFF5B7C8-4976-4867-90FF-0D7EFEC2A3CA}"/>
          </ac:spMkLst>
        </pc:spChg>
        <pc:spChg chg="add mod">
          <ac:chgData name="Kevin Rhodus" userId="ddaa4910-0cc5-42fd-b663-9fa252018a94" providerId="ADAL" clId="{03CDD3C7-F3E4-4B6A-84E4-11F458B7C630}" dt="2021-04-08T13:53:25.693" v="796" actId="1037"/>
          <ac:spMkLst>
            <pc:docMk/>
            <pc:sldMk cId="3255534837" sldId="387"/>
            <ac:spMk id="29" creationId="{77CB4AC5-D5C4-4F4E-82FF-0677D24E7663}"/>
          </ac:spMkLst>
        </pc:spChg>
        <pc:spChg chg="add mod">
          <ac:chgData name="Kevin Rhodus" userId="ddaa4910-0cc5-42fd-b663-9fa252018a94" providerId="ADAL" clId="{03CDD3C7-F3E4-4B6A-84E4-11F458B7C630}" dt="2021-04-08T13:53:19.146" v="771"/>
          <ac:spMkLst>
            <pc:docMk/>
            <pc:sldMk cId="3255534837" sldId="387"/>
            <ac:spMk id="30" creationId="{B1531964-8611-4928-99A2-84C8A59E2D01}"/>
          </ac:spMkLst>
        </pc:spChg>
      </pc:sldChg>
      <pc:sldChg chg="delSp add del mod">
        <pc:chgData name="Kevin Rhodus" userId="ddaa4910-0cc5-42fd-b663-9fa252018a94" providerId="ADAL" clId="{03CDD3C7-F3E4-4B6A-84E4-11F458B7C630}" dt="2021-04-07T23:23:06.891" v="563" actId="47"/>
        <pc:sldMkLst>
          <pc:docMk/>
          <pc:sldMk cId="3299340044" sldId="387"/>
        </pc:sldMkLst>
        <pc:picChg chg="del">
          <ac:chgData name="Kevin Rhodus" userId="ddaa4910-0cc5-42fd-b663-9fa252018a94" providerId="ADAL" clId="{03CDD3C7-F3E4-4B6A-84E4-11F458B7C630}" dt="2021-04-07T23:23:03.860" v="562" actId="478"/>
          <ac:picMkLst>
            <pc:docMk/>
            <pc:sldMk cId="3299340044" sldId="387"/>
            <ac:picMk id="5" creationId="{60567026-2284-432F-A1BD-D2BAF5699139}"/>
          </ac:picMkLst>
        </pc:picChg>
        <pc:picChg chg="del">
          <ac:chgData name="Kevin Rhodus" userId="ddaa4910-0cc5-42fd-b663-9fa252018a94" providerId="ADAL" clId="{03CDD3C7-F3E4-4B6A-84E4-11F458B7C630}" dt="2021-04-07T23:23:03.860" v="562" actId="478"/>
          <ac:picMkLst>
            <pc:docMk/>
            <pc:sldMk cId="3299340044" sldId="387"/>
            <ac:picMk id="6" creationId="{A8B08801-FA3A-4CA2-8D0B-5EE256921351}"/>
          </ac:picMkLst>
        </pc:picChg>
        <pc:picChg chg="del">
          <ac:chgData name="Kevin Rhodus" userId="ddaa4910-0cc5-42fd-b663-9fa252018a94" providerId="ADAL" clId="{03CDD3C7-F3E4-4B6A-84E4-11F458B7C630}" dt="2021-04-07T23:23:03.860" v="562" actId="478"/>
          <ac:picMkLst>
            <pc:docMk/>
            <pc:sldMk cId="3299340044" sldId="387"/>
            <ac:picMk id="7" creationId="{3D6E0C92-ED0E-4904-8695-296C79167224}"/>
          </ac:picMkLst>
        </pc:picChg>
        <pc:picChg chg="del">
          <ac:chgData name="Kevin Rhodus" userId="ddaa4910-0cc5-42fd-b663-9fa252018a94" providerId="ADAL" clId="{03CDD3C7-F3E4-4B6A-84E4-11F458B7C630}" dt="2021-04-07T23:23:03.860" v="562" actId="478"/>
          <ac:picMkLst>
            <pc:docMk/>
            <pc:sldMk cId="3299340044" sldId="387"/>
            <ac:picMk id="9" creationId="{C15AF3CD-64A9-4B3A-8CB5-39C6D7F8406C}"/>
          </ac:picMkLst>
        </pc:picChg>
        <pc:picChg chg="del">
          <ac:chgData name="Kevin Rhodus" userId="ddaa4910-0cc5-42fd-b663-9fa252018a94" providerId="ADAL" clId="{03CDD3C7-F3E4-4B6A-84E4-11F458B7C630}" dt="2021-04-07T23:23:03.860" v="562" actId="478"/>
          <ac:picMkLst>
            <pc:docMk/>
            <pc:sldMk cId="3299340044" sldId="387"/>
            <ac:picMk id="14" creationId="{2EF3CDE9-8770-45C2-8432-71C4EC9615AF}"/>
          </ac:picMkLst>
        </pc:picChg>
        <pc:picChg chg="del">
          <ac:chgData name="Kevin Rhodus" userId="ddaa4910-0cc5-42fd-b663-9fa252018a94" providerId="ADAL" clId="{03CDD3C7-F3E4-4B6A-84E4-11F458B7C630}" dt="2021-04-07T23:23:03.860" v="562" actId="478"/>
          <ac:picMkLst>
            <pc:docMk/>
            <pc:sldMk cId="3299340044" sldId="387"/>
            <ac:picMk id="16" creationId="{FBCFB0A8-2F83-4103-9EE3-5152D15636CC}"/>
          </ac:picMkLst>
        </pc:picChg>
      </pc:sldChg>
      <pc:sldChg chg="addSp modSp mod">
        <pc:chgData name="Kevin Rhodus" userId="ddaa4910-0cc5-42fd-b663-9fa252018a94" providerId="ADAL" clId="{03CDD3C7-F3E4-4B6A-84E4-11F458B7C630}" dt="2021-04-08T13:50:23.812" v="754" actId="1076"/>
        <pc:sldMkLst>
          <pc:docMk/>
          <pc:sldMk cId="1018128239" sldId="392"/>
        </pc:sldMkLst>
        <pc:spChg chg="mod">
          <ac:chgData name="Kevin Rhodus" userId="ddaa4910-0cc5-42fd-b663-9fa252018a94" providerId="ADAL" clId="{03CDD3C7-F3E4-4B6A-84E4-11F458B7C630}" dt="2021-04-08T13:50:23.812" v="754" actId="1076"/>
          <ac:spMkLst>
            <pc:docMk/>
            <pc:sldMk cId="1018128239" sldId="392"/>
            <ac:spMk id="13" creationId="{BBC01FDA-664B-4DF0-BAAE-209BB5609B43}"/>
          </ac:spMkLst>
        </pc:spChg>
        <pc:picChg chg="add mod">
          <ac:chgData name="Kevin Rhodus" userId="ddaa4910-0cc5-42fd-b663-9fa252018a94" providerId="ADAL" clId="{03CDD3C7-F3E4-4B6A-84E4-11F458B7C630}" dt="2021-04-08T13:49:15.347" v="629" actId="1440"/>
          <ac:picMkLst>
            <pc:docMk/>
            <pc:sldMk cId="1018128239" sldId="392"/>
            <ac:picMk id="4" creationId="{F59655E2-C375-4C3B-A5E5-15FF6BE4DC5E}"/>
          </ac:picMkLst>
        </pc:picChg>
      </pc:sldChg>
      <pc:sldChg chg="addSp delSp modSp mod">
        <pc:chgData name="Kevin Rhodus" userId="ddaa4910-0cc5-42fd-b663-9fa252018a94" providerId="ADAL" clId="{03CDD3C7-F3E4-4B6A-84E4-11F458B7C630}" dt="2021-04-08T14:48:45.774" v="815"/>
        <pc:sldMkLst>
          <pc:docMk/>
          <pc:sldMk cId="3203483383" sldId="393"/>
        </pc:sldMkLst>
        <pc:spChg chg="add mod">
          <ac:chgData name="Kevin Rhodus" userId="ddaa4910-0cc5-42fd-b663-9fa252018a94" providerId="ADAL" clId="{03CDD3C7-F3E4-4B6A-84E4-11F458B7C630}" dt="2021-04-08T14:48:45.774" v="815"/>
          <ac:spMkLst>
            <pc:docMk/>
            <pc:sldMk cId="3203483383" sldId="393"/>
            <ac:spMk id="7" creationId="{D84D7F2D-641E-4900-968C-D20FC4576BD2}"/>
          </ac:spMkLst>
        </pc:spChg>
        <pc:spChg chg="del mod">
          <ac:chgData name="Kevin Rhodus" userId="ddaa4910-0cc5-42fd-b663-9fa252018a94" providerId="ADAL" clId="{03CDD3C7-F3E4-4B6A-84E4-11F458B7C630}" dt="2021-04-08T14:48:43.970" v="814" actId="478"/>
          <ac:spMkLst>
            <pc:docMk/>
            <pc:sldMk cId="3203483383" sldId="393"/>
            <ac:spMk id="13" creationId="{BBC01FDA-664B-4DF0-BAAE-209BB5609B43}"/>
          </ac:spMkLst>
        </pc:spChg>
        <pc:picChg chg="add mod">
          <ac:chgData name="Kevin Rhodus" userId="ddaa4910-0cc5-42fd-b663-9fa252018a94" providerId="ADAL" clId="{03CDD3C7-F3E4-4B6A-84E4-11F458B7C630}" dt="2021-04-08T14:48:45.774" v="815"/>
          <ac:picMkLst>
            <pc:docMk/>
            <pc:sldMk cId="3203483383" sldId="393"/>
            <ac:picMk id="8" creationId="{5FA99D73-32F0-40C8-942B-F5060C01A3C2}"/>
          </ac:picMkLst>
        </pc:picChg>
      </pc:sldChg>
      <pc:sldChg chg="modNotesTx">
        <pc:chgData name="Kevin Rhodus" userId="ddaa4910-0cc5-42fd-b663-9fa252018a94" providerId="ADAL" clId="{03CDD3C7-F3E4-4B6A-84E4-11F458B7C630}" dt="2021-04-08T17:39:02.033" v="819" actId="20577"/>
        <pc:sldMkLst>
          <pc:docMk/>
          <pc:sldMk cId="1958719378" sldId="399"/>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1A2BDC7-5B97-EE4E-ACC0-E7AFD37DD7A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72774158-916D-E54B-9CCC-2966B4A909B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CA474EC-5638-2C40-9EDB-FAC175E61D1A}" type="datetimeFigureOut">
              <a:rPr lang="en-US" smtClean="0"/>
              <a:t>4/8/2021</a:t>
            </a:fld>
            <a:endParaRPr lang="en-US" dirty="0"/>
          </a:p>
        </p:txBody>
      </p:sp>
      <p:sp>
        <p:nvSpPr>
          <p:cNvPr id="4" name="Footer Placeholder 3">
            <a:extLst>
              <a:ext uri="{FF2B5EF4-FFF2-40B4-BE49-F238E27FC236}">
                <a16:creationId xmlns:a16="http://schemas.microsoft.com/office/drawing/2014/main" id="{A54097C8-A825-6D4B-A9B3-875F3134F9C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262FAE82-1999-A543-9A2C-28FB596496C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3E5C354-A24E-8B49-BC2B-3C1BCBCAA7A9}" type="slidenum">
              <a:rPr lang="en-US" smtClean="0"/>
              <a:t>‹#›</a:t>
            </a:fld>
            <a:endParaRPr lang="en-US" dirty="0"/>
          </a:p>
        </p:txBody>
      </p:sp>
    </p:spTree>
    <p:extLst>
      <p:ext uri="{BB962C8B-B14F-4D97-AF65-F5344CB8AC3E}">
        <p14:creationId xmlns:p14="http://schemas.microsoft.com/office/powerpoint/2010/main" val="32633021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8FC59C-7DBA-884E-A235-268E89B9F602}" type="datetimeFigureOut">
              <a:rPr lang="en-US" smtClean="0"/>
              <a:t>4/8/2021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559830-29E8-8D4C-AC05-E676D2A96A06}" type="slidenum">
              <a:rPr lang="en-US" smtClean="0"/>
              <a:t>‹#›</a:t>
            </a:fld>
            <a:endParaRPr lang="en-US"/>
          </a:p>
        </p:txBody>
      </p:sp>
    </p:spTree>
    <p:extLst>
      <p:ext uri="{BB962C8B-B14F-4D97-AF65-F5344CB8AC3E}">
        <p14:creationId xmlns:p14="http://schemas.microsoft.com/office/powerpoint/2010/main" val="21294531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559830-29E8-8D4C-AC05-E676D2A96A06}" type="slidenum">
              <a:rPr lang="en-US" smtClean="0"/>
              <a:t>2</a:t>
            </a:fld>
            <a:endParaRPr lang="en-US"/>
          </a:p>
        </p:txBody>
      </p:sp>
    </p:spTree>
    <p:extLst>
      <p:ext uri="{BB962C8B-B14F-4D97-AF65-F5344CB8AC3E}">
        <p14:creationId xmlns:p14="http://schemas.microsoft.com/office/powerpoint/2010/main" val="29981938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559830-29E8-8D4C-AC05-E676D2A96A06}" type="slidenum">
              <a:rPr lang="en-US" smtClean="0"/>
              <a:t>5</a:t>
            </a:fld>
            <a:endParaRPr lang="en-US"/>
          </a:p>
        </p:txBody>
      </p:sp>
    </p:spTree>
    <p:extLst>
      <p:ext uri="{BB962C8B-B14F-4D97-AF65-F5344CB8AC3E}">
        <p14:creationId xmlns:p14="http://schemas.microsoft.com/office/powerpoint/2010/main" val="22378971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-Roughly 7.2 enabled this feature</a:t>
            </a:r>
          </a:p>
          <a:p>
            <a:r>
              <a:rPr lang="en-US" dirty="0"/>
              <a:t>-Force on via Design Properties</a:t>
            </a:r>
          </a:p>
          <a:p>
            <a:endParaRPr lang="en-US" dirty="0"/>
          </a:p>
        </p:txBody>
      </p:sp>
      <p:sp>
        <p:nvSpPr>
          <p:cNvPr id="4" name="Slide Number Placeholder 3"/>
          <p:cNvSpPr>
            <a:spLocks noGrp="1"/>
          </p:cNvSpPr>
          <p:nvPr>
            <p:ph type="sldNum" sz="quarter" idx="5"/>
          </p:nvPr>
        </p:nvSpPr>
        <p:spPr/>
        <p:txBody>
          <a:bodyPr/>
          <a:lstStyle/>
          <a:p>
            <a:fld id="{2E559830-29E8-8D4C-AC05-E676D2A96A06}" type="slidenum">
              <a:rPr lang="en-US" smtClean="0"/>
              <a:t>6</a:t>
            </a:fld>
            <a:endParaRPr lang="en-US"/>
          </a:p>
        </p:txBody>
      </p:sp>
    </p:spTree>
    <p:extLst>
      <p:ext uri="{BB962C8B-B14F-4D97-AF65-F5344CB8AC3E}">
        <p14:creationId xmlns:p14="http://schemas.microsoft.com/office/powerpoint/2010/main" val="27681234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QLAN audio between Cores</a:t>
            </a:r>
          </a:p>
        </p:txBody>
      </p:sp>
      <p:sp>
        <p:nvSpPr>
          <p:cNvPr id="4" name="Slide Number Placeholder 3"/>
          <p:cNvSpPr>
            <a:spLocks noGrp="1"/>
          </p:cNvSpPr>
          <p:nvPr>
            <p:ph type="sldNum" sz="quarter" idx="5"/>
          </p:nvPr>
        </p:nvSpPr>
        <p:spPr/>
        <p:txBody>
          <a:bodyPr/>
          <a:lstStyle/>
          <a:p>
            <a:fld id="{2E559830-29E8-8D4C-AC05-E676D2A96A06}" type="slidenum">
              <a:rPr lang="en-US" smtClean="0"/>
              <a:t>13</a:t>
            </a:fld>
            <a:endParaRPr lang="en-US"/>
          </a:p>
        </p:txBody>
      </p:sp>
    </p:spTree>
    <p:extLst>
      <p:ext uri="{BB962C8B-B14F-4D97-AF65-F5344CB8AC3E}">
        <p14:creationId xmlns:p14="http://schemas.microsoft.com/office/powerpoint/2010/main" val="30912407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QLAN audio between Cores</a:t>
            </a:r>
          </a:p>
        </p:txBody>
      </p:sp>
      <p:sp>
        <p:nvSpPr>
          <p:cNvPr id="4" name="Slide Number Placeholder 3"/>
          <p:cNvSpPr>
            <a:spLocks noGrp="1"/>
          </p:cNvSpPr>
          <p:nvPr>
            <p:ph type="sldNum" sz="quarter" idx="5"/>
          </p:nvPr>
        </p:nvSpPr>
        <p:spPr/>
        <p:txBody>
          <a:bodyPr/>
          <a:lstStyle/>
          <a:p>
            <a:fld id="{2E559830-29E8-8D4C-AC05-E676D2A96A06}" type="slidenum">
              <a:rPr lang="en-US" smtClean="0"/>
              <a:t>14</a:t>
            </a:fld>
            <a:endParaRPr lang="en-US"/>
          </a:p>
        </p:txBody>
      </p:sp>
    </p:spTree>
    <p:extLst>
      <p:ext uri="{BB962C8B-B14F-4D97-AF65-F5344CB8AC3E}">
        <p14:creationId xmlns:p14="http://schemas.microsoft.com/office/powerpoint/2010/main" val="5575570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QLAN audio between Cores</a:t>
            </a:r>
          </a:p>
        </p:txBody>
      </p:sp>
      <p:sp>
        <p:nvSpPr>
          <p:cNvPr id="4" name="Slide Number Placeholder 3"/>
          <p:cNvSpPr>
            <a:spLocks noGrp="1"/>
          </p:cNvSpPr>
          <p:nvPr>
            <p:ph type="sldNum" sz="quarter" idx="5"/>
          </p:nvPr>
        </p:nvSpPr>
        <p:spPr/>
        <p:txBody>
          <a:bodyPr/>
          <a:lstStyle/>
          <a:p>
            <a:fld id="{2E559830-29E8-8D4C-AC05-E676D2A96A06}" type="slidenum">
              <a:rPr lang="en-US" smtClean="0"/>
              <a:t>16</a:t>
            </a:fld>
            <a:endParaRPr lang="en-US"/>
          </a:p>
        </p:txBody>
      </p:sp>
    </p:spTree>
    <p:extLst>
      <p:ext uri="{BB962C8B-B14F-4D97-AF65-F5344CB8AC3E}">
        <p14:creationId xmlns:p14="http://schemas.microsoft.com/office/powerpoint/2010/main" val="13518544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59830-29E8-8D4C-AC05-E676D2A96A0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260423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age QSC Blue">
    <p:spTree>
      <p:nvGrpSpPr>
        <p:cNvPr id="1" name=""/>
        <p:cNvGrpSpPr/>
        <p:nvPr/>
      </p:nvGrpSpPr>
      <p:grpSpPr>
        <a:xfrm>
          <a:off x="0" y="0"/>
          <a:ext cx="0" cy="0"/>
          <a:chOff x="0" y="0"/>
          <a:chExt cx="0" cy="0"/>
        </a:xfrm>
      </p:grpSpPr>
      <p:sp>
        <p:nvSpPr>
          <p:cNvPr id="43" name="Text Placeholder 42">
            <a:extLst>
              <a:ext uri="{FF2B5EF4-FFF2-40B4-BE49-F238E27FC236}">
                <a16:creationId xmlns:a16="http://schemas.microsoft.com/office/drawing/2014/main" id="{42AC49F1-3461-5846-9CD2-E00DE5325F02}"/>
              </a:ext>
            </a:extLst>
          </p:cNvPr>
          <p:cNvSpPr>
            <a:spLocks noGrp="1"/>
          </p:cNvSpPr>
          <p:nvPr>
            <p:ph type="body" sz="quarter" idx="12" hasCustomPrompt="1"/>
          </p:nvPr>
        </p:nvSpPr>
        <p:spPr>
          <a:xfrm>
            <a:off x="248923" y="6447611"/>
            <a:ext cx="1620837" cy="189354"/>
          </a:xfrm>
        </p:spPr>
        <p:txBody>
          <a:bodyPr/>
          <a:lstStyle>
            <a:lvl1pPr>
              <a:defRPr sz="1000" b="0" i="0">
                <a:latin typeface="Arial" panose="020B0604020202020204" pitchFamily="34" charset="0"/>
                <a:cs typeface="Arial" panose="020B0604020202020204" pitchFamily="34" charset="0"/>
              </a:defRPr>
            </a:lvl1pPr>
            <a:lvl2pPr>
              <a:defRPr sz="1200" b="0" i="0">
                <a:latin typeface="Arial" panose="020B0604020202020204" pitchFamily="34" charset="0"/>
                <a:cs typeface="Arial" panose="020B0604020202020204" pitchFamily="34" charset="0"/>
              </a:defRPr>
            </a:lvl2pPr>
            <a:lvl3pPr>
              <a:defRPr sz="1200" b="0" i="0">
                <a:latin typeface="Arial" panose="020B0604020202020204" pitchFamily="34" charset="0"/>
                <a:cs typeface="Arial" panose="020B0604020202020204" pitchFamily="34" charset="0"/>
              </a:defRPr>
            </a:lvl3pPr>
            <a:lvl4pPr>
              <a:defRPr sz="1200" b="0" i="0">
                <a:latin typeface="Arial" panose="020B0604020202020204" pitchFamily="34" charset="0"/>
                <a:cs typeface="Arial" panose="020B0604020202020204" pitchFamily="34" charset="0"/>
              </a:defRPr>
            </a:lvl4pPr>
            <a:lvl5pPr>
              <a:defRPr sz="1200" b="0" i="0">
                <a:latin typeface="Arial" panose="020B0604020202020204" pitchFamily="34" charset="0"/>
                <a:cs typeface="Arial" panose="020B0604020202020204" pitchFamily="34" charset="0"/>
              </a:defRPr>
            </a:lvl5pPr>
          </a:lstStyle>
          <a:p>
            <a:pPr lvl="0"/>
            <a:r>
              <a:rPr lang="en-US" dirty="0"/>
              <a:t>Month Year</a:t>
            </a:r>
          </a:p>
        </p:txBody>
      </p:sp>
      <p:sp>
        <p:nvSpPr>
          <p:cNvPr id="24" name="Text Placeholder 23">
            <a:extLst>
              <a:ext uri="{FF2B5EF4-FFF2-40B4-BE49-F238E27FC236}">
                <a16:creationId xmlns:a16="http://schemas.microsoft.com/office/drawing/2014/main" id="{8503CC5F-7EB4-1248-8CD2-8D86841F220F}"/>
              </a:ext>
            </a:extLst>
          </p:cNvPr>
          <p:cNvSpPr>
            <a:spLocks noGrp="1"/>
          </p:cNvSpPr>
          <p:nvPr>
            <p:ph type="body" sz="quarter" idx="10" hasCustomPrompt="1"/>
          </p:nvPr>
        </p:nvSpPr>
        <p:spPr>
          <a:xfrm>
            <a:off x="1106168" y="3292041"/>
            <a:ext cx="9753600" cy="787517"/>
          </a:xfrm>
          <a:prstGeom prst="rect">
            <a:avLst/>
          </a:prstGeom>
        </p:spPr>
        <p:txBody>
          <a:bodyPr>
            <a:noAutofit/>
          </a:bodyPr>
          <a:lstStyle>
            <a:lvl1pPr>
              <a:buNone/>
              <a:defRPr>
                <a:solidFill>
                  <a:schemeClr val="bg1"/>
                </a:solidFill>
              </a:defRPr>
            </a:lvl1pPr>
          </a:lstStyle>
          <a:p>
            <a:pPr lvl="0"/>
            <a:r>
              <a:rPr lang="en-US" dirty="0"/>
              <a:t>Title Slide Text Here</a:t>
            </a:r>
          </a:p>
        </p:txBody>
      </p:sp>
      <p:sp>
        <p:nvSpPr>
          <p:cNvPr id="28" name="Text Placeholder 27">
            <a:extLst>
              <a:ext uri="{FF2B5EF4-FFF2-40B4-BE49-F238E27FC236}">
                <a16:creationId xmlns:a16="http://schemas.microsoft.com/office/drawing/2014/main" id="{43E0F27B-F89B-594B-A74A-DD6F49862344}"/>
              </a:ext>
            </a:extLst>
          </p:cNvPr>
          <p:cNvSpPr>
            <a:spLocks noGrp="1"/>
          </p:cNvSpPr>
          <p:nvPr>
            <p:ph type="body" sz="quarter" idx="11" hasCustomPrompt="1"/>
          </p:nvPr>
        </p:nvSpPr>
        <p:spPr>
          <a:xfrm>
            <a:off x="1106168" y="2775665"/>
            <a:ext cx="7345362" cy="314960"/>
          </a:xfrm>
          <a:prstGeom prst="rect">
            <a:avLst/>
          </a:prstGeom>
        </p:spPr>
        <p:txBody>
          <a:bodyPr>
            <a:noAutofit/>
          </a:bodyPr>
          <a:lstStyle>
            <a:lvl1pPr>
              <a:defRPr sz="2000" b="0" i="0">
                <a:solidFill>
                  <a:schemeClr val="bg1"/>
                </a:solidFill>
                <a:latin typeface="Arial" panose="020B0604020202020204" pitchFamily="34" charset="0"/>
                <a:cs typeface="Arial" panose="020B0604020202020204" pitchFamily="34" charset="0"/>
              </a:defRPr>
            </a:lvl1pPr>
            <a:lvl2pPr>
              <a:buNone/>
              <a:defRPr>
                <a:solidFill>
                  <a:schemeClr val="bg1"/>
                </a:solidFill>
              </a:defRPr>
            </a:lvl2pPr>
            <a:lvl3pPr>
              <a:buNone/>
              <a:defRPr/>
            </a:lvl3pPr>
          </a:lstStyle>
          <a:p>
            <a:pPr lvl="0"/>
            <a:r>
              <a:rPr lang="en-US" dirty="0"/>
              <a:t>Sub-headline for presentation (optional).</a:t>
            </a:r>
          </a:p>
        </p:txBody>
      </p:sp>
    </p:spTree>
    <p:extLst>
      <p:ext uri="{BB962C8B-B14F-4D97-AF65-F5344CB8AC3E}">
        <p14:creationId xmlns:p14="http://schemas.microsoft.com/office/powerpoint/2010/main" val="1483070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A0523-605B-944D-A2EB-8FE560C01C21}"/>
              </a:ext>
            </a:extLst>
          </p:cNvPr>
          <p:cNvSpPr>
            <a:spLocks noGrp="1"/>
          </p:cNvSpPr>
          <p:nvPr>
            <p:ph type="title" hasCustomPrompt="1"/>
          </p:nvPr>
        </p:nvSpPr>
        <p:spPr>
          <a:xfrm>
            <a:off x="1134036" y="1588807"/>
            <a:ext cx="4875081" cy="549275"/>
          </a:xfrm>
          <a:prstGeom prst="rect">
            <a:avLst/>
          </a:prstGeom>
        </p:spPr>
        <p:txBody>
          <a:bodyPr/>
          <a:lstStyle/>
          <a:p>
            <a:r>
              <a:rPr lang="en-US" dirty="0"/>
              <a:t>Headline </a:t>
            </a:r>
          </a:p>
        </p:txBody>
      </p:sp>
      <p:sp>
        <p:nvSpPr>
          <p:cNvPr id="25" name="Text Placeholder 24">
            <a:extLst>
              <a:ext uri="{FF2B5EF4-FFF2-40B4-BE49-F238E27FC236}">
                <a16:creationId xmlns:a16="http://schemas.microsoft.com/office/drawing/2014/main" id="{CF4B1517-2636-EE43-A18E-1EFA3A6B7560}"/>
              </a:ext>
            </a:extLst>
          </p:cNvPr>
          <p:cNvSpPr>
            <a:spLocks noGrp="1"/>
          </p:cNvSpPr>
          <p:nvPr>
            <p:ph type="body" sz="quarter" idx="14" hasCustomPrompt="1"/>
          </p:nvPr>
        </p:nvSpPr>
        <p:spPr>
          <a:xfrm>
            <a:off x="1125537" y="2196203"/>
            <a:ext cx="4879023" cy="1796677"/>
          </a:xfrm>
          <a:prstGeom prst="rect">
            <a:avLst/>
          </a:prstGeom>
        </p:spPr>
        <p:txBody>
          <a:bodyPr/>
          <a:lstStyle>
            <a:lvl1pPr>
              <a:lnSpc>
                <a:spcPct val="110000"/>
              </a:lnSpc>
              <a:defRPr sz="2000" b="0" i="0">
                <a:latin typeface="Arial" panose="020B0604020202020204" pitchFamily="34" charset="0"/>
                <a:cs typeface="Arial" panose="020B0604020202020204" pitchFamily="34" charset="0"/>
              </a:defRPr>
            </a:lvl1pPr>
            <a:lvl2pPr>
              <a:defRPr sz="2000" b="0" i="0">
                <a:latin typeface="Arial" panose="020B0604020202020204" pitchFamily="34" charset="0"/>
                <a:cs typeface="Arial" panose="020B0604020202020204" pitchFamily="34" charset="0"/>
              </a:defRPr>
            </a:lvl2pPr>
            <a:lvl3pPr>
              <a:defRPr sz="2000" b="0" i="0">
                <a:latin typeface="Arial" panose="020B0604020202020204" pitchFamily="34" charset="0"/>
                <a:cs typeface="Arial" panose="020B0604020202020204" pitchFamily="34" charset="0"/>
              </a:defRPr>
            </a:lvl3pPr>
            <a:lvl4pPr>
              <a:defRPr sz="2000" b="0" i="0">
                <a:latin typeface="Arial" panose="020B0604020202020204" pitchFamily="34" charset="0"/>
                <a:cs typeface="Arial" panose="020B0604020202020204" pitchFamily="34" charset="0"/>
              </a:defRPr>
            </a:lvl4pPr>
            <a:lvl5pPr>
              <a:defRPr sz="2000" b="0" i="0">
                <a:latin typeface="Arial" panose="020B0604020202020204" pitchFamily="34" charset="0"/>
                <a:cs typeface="Arial" panose="020B0604020202020204" pitchFamily="34" charset="0"/>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Pellentesque</a:t>
            </a:r>
            <a:r>
              <a:rPr lang="en-US" dirty="0"/>
              <a:t> id maximus dolor. </a:t>
            </a:r>
            <a:r>
              <a:rPr lang="en-US" dirty="0" err="1"/>
              <a:t>Phasellus</a:t>
            </a:r>
            <a:r>
              <a:rPr lang="en-US" dirty="0"/>
              <a:t> </a:t>
            </a:r>
            <a:r>
              <a:rPr lang="en-US" dirty="0" err="1"/>
              <a:t>tristique</a:t>
            </a:r>
            <a:r>
              <a:rPr lang="en-US" dirty="0"/>
              <a:t>, </a:t>
            </a:r>
            <a:r>
              <a:rPr lang="en-US" dirty="0" err="1"/>
              <a:t>turpis</a:t>
            </a:r>
            <a:r>
              <a:rPr lang="en-US" dirty="0"/>
              <a:t> non </a:t>
            </a:r>
            <a:r>
              <a:rPr lang="en-US" dirty="0" err="1"/>
              <a:t>varius</a:t>
            </a:r>
            <a:r>
              <a:rPr lang="en-US" dirty="0"/>
              <a:t> </a:t>
            </a:r>
            <a:r>
              <a:rPr lang="en-US" dirty="0" err="1"/>
              <a:t>interdum</a:t>
            </a:r>
            <a:r>
              <a:rPr lang="en-US" dirty="0"/>
              <a:t>, </a:t>
            </a:r>
            <a:r>
              <a:rPr lang="en-US" dirty="0" err="1"/>
              <a:t>augue</a:t>
            </a:r>
            <a:r>
              <a:rPr lang="en-US" dirty="0"/>
              <a:t> ex vestibulum </a:t>
            </a:r>
            <a:r>
              <a:rPr lang="en-US" dirty="0" err="1"/>
              <a:t>nisl</a:t>
            </a:r>
            <a:r>
              <a:rPr lang="en-US" dirty="0"/>
              <a:t>, id </a:t>
            </a:r>
            <a:r>
              <a:rPr lang="en-US" dirty="0" err="1"/>
              <a:t>venenatis</a:t>
            </a:r>
            <a:r>
              <a:rPr lang="en-US" dirty="0"/>
              <a:t> </a:t>
            </a:r>
            <a:r>
              <a:rPr lang="en-US" dirty="0" err="1"/>
              <a:t>augue</a:t>
            </a:r>
            <a:r>
              <a:rPr lang="en-US" dirty="0"/>
              <a:t> magna vitae.</a:t>
            </a:r>
          </a:p>
        </p:txBody>
      </p:sp>
      <p:sp>
        <p:nvSpPr>
          <p:cNvPr id="27" name="Text Placeholder 26">
            <a:extLst>
              <a:ext uri="{FF2B5EF4-FFF2-40B4-BE49-F238E27FC236}">
                <a16:creationId xmlns:a16="http://schemas.microsoft.com/office/drawing/2014/main" id="{47C407E4-EC85-C945-94BA-0C8BD9797C64}"/>
              </a:ext>
            </a:extLst>
          </p:cNvPr>
          <p:cNvSpPr>
            <a:spLocks noGrp="1"/>
          </p:cNvSpPr>
          <p:nvPr>
            <p:ph type="body" sz="quarter" idx="15" hasCustomPrompt="1"/>
          </p:nvPr>
        </p:nvSpPr>
        <p:spPr>
          <a:xfrm>
            <a:off x="6197599" y="1594839"/>
            <a:ext cx="4868863" cy="3475001"/>
          </a:xfrm>
          <a:prstGeom prst="rect">
            <a:avLst/>
          </a:prstGeom>
        </p:spPr>
        <p:txBody>
          <a:bodyPr numCol="1" spcCol="360000"/>
          <a:lstStyle>
            <a:lvl1pPr>
              <a:lnSpc>
                <a:spcPct val="130000"/>
              </a:lnSpc>
              <a:spcAft>
                <a:spcPts val="1000"/>
              </a:spcAft>
              <a:defRPr sz="1200" b="0" i="0">
                <a:latin typeface="Arial" panose="020B0604020202020204" pitchFamily="34" charset="0"/>
                <a:cs typeface="Arial" panose="020B0604020202020204" pitchFamily="34" charset="0"/>
              </a:defRPr>
            </a:lvl1pPr>
            <a:lvl2pPr>
              <a:lnSpc>
                <a:spcPct val="130000"/>
              </a:lnSpc>
              <a:spcAft>
                <a:spcPts val="1000"/>
              </a:spcAft>
              <a:defRPr sz="1200" b="0" i="0">
                <a:latin typeface="Arial" panose="020B0604020202020204" pitchFamily="34" charset="0"/>
                <a:cs typeface="Arial" panose="020B0604020202020204" pitchFamily="34" charset="0"/>
              </a:defRPr>
            </a:lvl2pPr>
            <a:lvl3pPr>
              <a:lnSpc>
                <a:spcPct val="130000"/>
              </a:lnSpc>
              <a:spcAft>
                <a:spcPts val="1000"/>
              </a:spcAft>
              <a:defRPr sz="1200" b="0" i="0">
                <a:latin typeface="Arial" panose="020B0604020202020204" pitchFamily="34" charset="0"/>
                <a:cs typeface="Arial" panose="020B0604020202020204" pitchFamily="34" charset="0"/>
              </a:defRPr>
            </a:lvl3pPr>
            <a:lvl4pPr>
              <a:lnSpc>
                <a:spcPct val="130000"/>
              </a:lnSpc>
              <a:spcAft>
                <a:spcPts val="1000"/>
              </a:spcAft>
              <a:defRPr sz="1200" b="0" i="0">
                <a:latin typeface="Arial" panose="020B0604020202020204" pitchFamily="34" charset="0"/>
                <a:cs typeface="Arial" panose="020B0604020202020204" pitchFamily="34" charset="0"/>
              </a:defRPr>
            </a:lvl4pPr>
            <a:lvl5pPr>
              <a:lnSpc>
                <a:spcPct val="130000"/>
              </a:lnSpc>
              <a:spcAft>
                <a:spcPts val="1000"/>
              </a:spcAft>
              <a:defRPr sz="1200" b="0" i="0">
                <a:latin typeface="Arial" panose="020B0604020202020204" pitchFamily="34" charset="0"/>
                <a:cs typeface="Arial" panose="020B0604020202020204" pitchFamily="34" charset="0"/>
              </a:defRPr>
            </a:lvl5pPr>
          </a:lstStyle>
          <a:p>
            <a:pPr lvl="0"/>
            <a:r>
              <a:rPr lang="en-US" dirty="0" err="1"/>
              <a:t>Pellentesque</a:t>
            </a:r>
            <a:r>
              <a:rPr lang="en-US" dirty="0"/>
              <a:t> id maximus dolor. </a:t>
            </a:r>
            <a:r>
              <a:rPr lang="en-US" dirty="0" err="1"/>
              <a:t>Phasellus</a:t>
            </a:r>
            <a:r>
              <a:rPr lang="en-US" dirty="0"/>
              <a:t> </a:t>
            </a:r>
            <a:r>
              <a:rPr lang="en-US" dirty="0" err="1"/>
              <a:t>tristique</a:t>
            </a:r>
            <a:r>
              <a:rPr lang="en-US" dirty="0"/>
              <a:t>, </a:t>
            </a:r>
            <a:r>
              <a:rPr lang="en-US" dirty="0" err="1"/>
              <a:t>turpis</a:t>
            </a:r>
            <a:r>
              <a:rPr lang="en-US" dirty="0"/>
              <a:t> non </a:t>
            </a:r>
            <a:r>
              <a:rPr lang="en-US" dirty="0" err="1"/>
              <a:t>varius</a:t>
            </a:r>
            <a:r>
              <a:rPr lang="en-US" dirty="0"/>
              <a:t> </a:t>
            </a:r>
            <a:r>
              <a:rPr lang="en-US" dirty="0" err="1"/>
              <a:t>interdum</a:t>
            </a:r>
            <a:r>
              <a:rPr lang="en-US" dirty="0"/>
              <a:t>, </a:t>
            </a:r>
            <a:r>
              <a:rPr lang="en-US" dirty="0" err="1"/>
              <a:t>augue</a:t>
            </a:r>
            <a:r>
              <a:rPr lang="en-US" dirty="0"/>
              <a:t> ex vestibulum </a:t>
            </a:r>
            <a:r>
              <a:rPr lang="en-US" dirty="0" err="1"/>
              <a:t>nisl</a:t>
            </a:r>
            <a:r>
              <a:rPr lang="en-US" dirty="0"/>
              <a:t>, id </a:t>
            </a:r>
            <a:r>
              <a:rPr lang="en-US" dirty="0" err="1"/>
              <a:t>venenatis</a:t>
            </a:r>
            <a:r>
              <a:rPr lang="en-US" dirty="0"/>
              <a:t> </a:t>
            </a:r>
            <a:r>
              <a:rPr lang="en-US" dirty="0" err="1"/>
              <a:t>augue</a:t>
            </a:r>
            <a:r>
              <a:rPr lang="en-US" dirty="0"/>
              <a:t> magna vitae dolor. </a:t>
            </a:r>
            <a:r>
              <a:rPr lang="en-US" dirty="0" err="1"/>
              <a:t>Aliquam</a:t>
            </a:r>
            <a:r>
              <a:rPr lang="en-US" dirty="0"/>
              <a:t> magna </a:t>
            </a:r>
            <a:r>
              <a:rPr lang="en-US" dirty="0" err="1"/>
              <a:t>purus</a:t>
            </a:r>
            <a:r>
              <a:rPr lang="en-US" dirty="0"/>
              <a:t>, semper sed </a:t>
            </a:r>
            <a:r>
              <a:rPr lang="en-US" dirty="0" err="1"/>
              <a:t>facilisis</a:t>
            </a:r>
            <a:r>
              <a:rPr lang="en-US" dirty="0"/>
              <a:t> et, </a:t>
            </a:r>
            <a:r>
              <a:rPr lang="en-US" dirty="0" err="1"/>
              <a:t>hendrerit</a:t>
            </a:r>
            <a:r>
              <a:rPr lang="en-US" dirty="0"/>
              <a:t> at </a:t>
            </a:r>
            <a:r>
              <a:rPr lang="en-US" dirty="0" err="1"/>
              <a:t>felis</a:t>
            </a:r>
            <a:r>
              <a:rPr lang="en-US" dirty="0"/>
              <a:t>. </a:t>
            </a:r>
            <a:r>
              <a:rPr lang="en-US" dirty="0" err="1"/>
              <a:t>Praesent</a:t>
            </a:r>
            <a:r>
              <a:rPr lang="en-US" dirty="0"/>
              <a:t> vitae </a:t>
            </a:r>
            <a:r>
              <a:rPr lang="en-US" dirty="0" err="1"/>
              <a:t>volutpat</a:t>
            </a:r>
            <a:r>
              <a:rPr lang="en-US" dirty="0"/>
              <a:t> magna. In </a:t>
            </a:r>
            <a:r>
              <a:rPr lang="en-US" dirty="0" err="1"/>
              <a:t>hac</a:t>
            </a:r>
            <a:r>
              <a:rPr lang="en-US" dirty="0"/>
              <a:t> </a:t>
            </a:r>
            <a:r>
              <a:rPr lang="en-US" dirty="0" err="1"/>
              <a:t>habitasse</a:t>
            </a:r>
            <a:r>
              <a:rPr lang="en-US" dirty="0"/>
              <a:t> </a:t>
            </a:r>
            <a:r>
              <a:rPr lang="en-US" dirty="0" err="1"/>
              <a:t>platea</a:t>
            </a:r>
            <a:r>
              <a:rPr lang="en-US" dirty="0"/>
              <a:t> </a:t>
            </a:r>
            <a:r>
              <a:rPr lang="en-US" dirty="0" err="1"/>
              <a:t>dictumst</a:t>
            </a:r>
            <a:r>
              <a:rPr lang="en-US" dirty="0"/>
              <a:t>. </a:t>
            </a:r>
            <a:r>
              <a:rPr lang="en-US" dirty="0" err="1"/>
              <a:t>Vivamus</a:t>
            </a:r>
            <a:r>
              <a:rPr lang="en-US" dirty="0"/>
              <a:t> </a:t>
            </a:r>
            <a:r>
              <a:rPr lang="en-US" dirty="0" err="1"/>
              <a:t>odio</a:t>
            </a:r>
            <a:r>
              <a:rPr lang="en-US" dirty="0"/>
              <a:t> </a:t>
            </a:r>
            <a:r>
              <a:rPr lang="en-US" dirty="0" err="1"/>
              <a:t>nisl</a:t>
            </a:r>
            <a:r>
              <a:rPr lang="en-US" dirty="0"/>
              <a:t>, semper </a:t>
            </a:r>
            <a:r>
              <a:rPr lang="en-US" dirty="0" err="1"/>
              <a:t>sodales</a:t>
            </a:r>
            <a:r>
              <a:rPr lang="en-US" dirty="0"/>
              <a:t> </a:t>
            </a:r>
            <a:r>
              <a:rPr lang="en-US" dirty="0" err="1"/>
              <a:t>sapien</a:t>
            </a:r>
            <a:r>
              <a:rPr lang="en-US" dirty="0"/>
              <a:t> sed, </a:t>
            </a:r>
            <a:r>
              <a:rPr lang="en-US" dirty="0" err="1"/>
              <a:t>pellentesque</a:t>
            </a:r>
            <a:r>
              <a:rPr lang="en-US" dirty="0"/>
              <a:t> </a:t>
            </a:r>
            <a:r>
              <a:rPr lang="en-US" dirty="0" err="1"/>
              <a:t>accumsan</a:t>
            </a:r>
            <a:r>
              <a:rPr lang="en-US" dirty="0"/>
              <a:t> </a:t>
            </a:r>
            <a:r>
              <a:rPr lang="en-US" dirty="0" err="1"/>
              <a:t>lectus</a:t>
            </a:r>
            <a:r>
              <a:rPr lang="en-US" dirty="0"/>
              <a:t>. In </a:t>
            </a:r>
            <a:r>
              <a:rPr lang="en-US" dirty="0" err="1"/>
              <a:t>pretium</a:t>
            </a:r>
            <a:r>
              <a:rPr lang="en-US" dirty="0"/>
              <a:t> nisi sit </a:t>
            </a:r>
            <a:r>
              <a:rPr lang="en-US" dirty="0" err="1"/>
              <a:t>amet</a:t>
            </a:r>
            <a:r>
              <a:rPr lang="en-US" dirty="0"/>
              <a:t> </a:t>
            </a:r>
            <a:r>
              <a:rPr lang="en-US" dirty="0" err="1"/>
              <a:t>tortor</a:t>
            </a:r>
            <a:r>
              <a:rPr lang="en-US" dirty="0"/>
              <a:t> </a:t>
            </a:r>
            <a:r>
              <a:rPr lang="en-US" dirty="0" err="1"/>
              <a:t>sagittis</a:t>
            </a:r>
            <a:r>
              <a:rPr lang="en-US" dirty="0"/>
              <a:t> </a:t>
            </a:r>
            <a:r>
              <a:rPr lang="en-US" dirty="0" err="1"/>
              <a:t>imperdiet</a:t>
            </a:r>
            <a:r>
              <a:rPr lang="en-US" dirty="0"/>
              <a:t>. </a:t>
            </a:r>
            <a:r>
              <a:rPr lang="en-US" dirty="0" err="1"/>
              <a:t>Vivamus</a:t>
            </a:r>
            <a:r>
              <a:rPr lang="en-US" dirty="0"/>
              <a:t> </a:t>
            </a:r>
            <a:r>
              <a:rPr lang="en-US" dirty="0" err="1"/>
              <a:t>posuere</a:t>
            </a:r>
            <a:r>
              <a:rPr lang="en-US" dirty="0"/>
              <a:t>, </a:t>
            </a:r>
            <a:r>
              <a:rPr lang="en-US" dirty="0" err="1"/>
              <a:t>nulla</a:t>
            </a:r>
            <a:r>
              <a:rPr lang="en-US" dirty="0"/>
              <a:t> </a:t>
            </a:r>
            <a:r>
              <a:rPr lang="en-US" dirty="0" err="1"/>
              <a:t>eget</a:t>
            </a:r>
            <a:r>
              <a:rPr lang="en-US" dirty="0"/>
              <a:t> </a:t>
            </a:r>
            <a:r>
              <a:rPr lang="en-US" dirty="0" err="1"/>
              <a:t>malesuada</a:t>
            </a:r>
            <a:r>
              <a:rPr lang="en-US" dirty="0"/>
              <a:t> </a:t>
            </a:r>
            <a:r>
              <a:rPr lang="en-US" dirty="0" err="1"/>
              <a:t>elementum</a:t>
            </a:r>
            <a:r>
              <a:rPr lang="en-US" dirty="0"/>
              <a:t>, libero </a:t>
            </a:r>
            <a:r>
              <a:rPr lang="en-US" dirty="0" err="1"/>
              <a:t>nibh</a:t>
            </a:r>
            <a:r>
              <a:rPr lang="en-US" dirty="0"/>
              <a:t> </a:t>
            </a:r>
            <a:r>
              <a:rPr lang="en-US" dirty="0" err="1"/>
              <a:t>sodales</a:t>
            </a:r>
            <a:r>
              <a:rPr lang="en-US" dirty="0"/>
              <a:t> lorem, a </a:t>
            </a:r>
            <a:r>
              <a:rPr lang="en-US" dirty="0" err="1"/>
              <a:t>dapibus</a:t>
            </a:r>
            <a:r>
              <a:rPr lang="en-US" dirty="0"/>
              <a:t> </a:t>
            </a:r>
            <a:r>
              <a:rPr lang="en-US" dirty="0" err="1"/>
              <a:t>augue</a:t>
            </a:r>
            <a:r>
              <a:rPr lang="en-US" dirty="0"/>
              <a:t> </a:t>
            </a:r>
            <a:r>
              <a:rPr lang="en-US" dirty="0" err="1"/>
              <a:t>tortor</a:t>
            </a:r>
            <a:r>
              <a:rPr lang="en-US" dirty="0"/>
              <a:t> id </a:t>
            </a:r>
            <a:r>
              <a:rPr lang="en-US" dirty="0" err="1"/>
              <a:t>tellus</a:t>
            </a:r>
            <a:r>
              <a:rPr lang="en-US" dirty="0"/>
              <a:t>. Integer </a:t>
            </a:r>
            <a:r>
              <a:rPr lang="en-US" dirty="0" err="1"/>
              <a:t>nisl</a:t>
            </a:r>
            <a:r>
              <a:rPr lang="en-US" dirty="0"/>
              <a:t> libero, </a:t>
            </a:r>
            <a:r>
              <a:rPr lang="en-US" dirty="0" err="1"/>
              <a:t>sollicitudin</a:t>
            </a:r>
            <a:r>
              <a:rPr lang="en-US" dirty="0"/>
              <a:t> at porta ac, </a:t>
            </a:r>
            <a:r>
              <a:rPr lang="en-US" dirty="0" err="1"/>
              <a:t>tincidunt</a:t>
            </a:r>
            <a:r>
              <a:rPr lang="en-US" dirty="0"/>
              <a:t> et </a:t>
            </a:r>
            <a:r>
              <a:rPr lang="en-US" dirty="0" err="1"/>
              <a:t>orci</a:t>
            </a:r>
            <a:r>
              <a:rPr lang="en-US" dirty="0"/>
              <a:t>. Nam </a:t>
            </a:r>
            <a:r>
              <a:rPr lang="en-US" dirty="0" err="1"/>
              <a:t>quis</a:t>
            </a:r>
            <a:r>
              <a:rPr lang="en-US" dirty="0"/>
              <a:t> </a:t>
            </a:r>
            <a:r>
              <a:rPr lang="en-US" dirty="0" err="1"/>
              <a:t>orci</a:t>
            </a:r>
            <a:r>
              <a:rPr lang="en-US" dirty="0"/>
              <a:t> </a:t>
            </a:r>
            <a:r>
              <a:rPr lang="en-US" dirty="0" err="1"/>
              <a:t>felis</a:t>
            </a:r>
            <a:r>
              <a:rPr lang="en-US" dirty="0"/>
              <a:t>. </a:t>
            </a:r>
            <a:r>
              <a:rPr lang="en-US" dirty="0" err="1"/>
              <a:t>Fusce</a:t>
            </a:r>
            <a:r>
              <a:rPr lang="en-US" dirty="0"/>
              <a:t> in </a:t>
            </a:r>
            <a:r>
              <a:rPr lang="en-US" dirty="0" err="1"/>
              <a:t>facilisis</a:t>
            </a:r>
            <a:r>
              <a:rPr lang="en-US" dirty="0"/>
              <a:t> </a:t>
            </a:r>
            <a:r>
              <a:rPr lang="en-US" dirty="0" err="1"/>
              <a:t>lacus</a:t>
            </a:r>
            <a:r>
              <a:rPr lang="en-US" dirty="0"/>
              <a:t>. Class </a:t>
            </a:r>
            <a:r>
              <a:rPr lang="en-US" dirty="0" err="1"/>
              <a:t>aptent</a:t>
            </a:r>
            <a:r>
              <a:rPr lang="en-US" dirty="0"/>
              <a:t> </a:t>
            </a:r>
            <a:r>
              <a:rPr lang="en-US" dirty="0" err="1"/>
              <a:t>taciti</a:t>
            </a:r>
            <a:r>
              <a:rPr lang="en-US" dirty="0"/>
              <a:t> </a:t>
            </a:r>
            <a:r>
              <a:rPr lang="en-US" dirty="0" err="1"/>
              <a:t>sociosqu</a:t>
            </a:r>
            <a:r>
              <a:rPr lang="en-US" dirty="0"/>
              <a:t> ad </a:t>
            </a:r>
            <a:r>
              <a:rPr lang="en-US" dirty="0" err="1"/>
              <a:t>litora</a:t>
            </a:r>
            <a:r>
              <a:rPr lang="en-US" dirty="0"/>
              <a:t> </a:t>
            </a:r>
            <a:r>
              <a:rPr lang="en-US" dirty="0" err="1"/>
              <a:t>torquent</a:t>
            </a:r>
            <a:r>
              <a:rPr lang="en-US" dirty="0"/>
              <a:t> per </a:t>
            </a:r>
            <a:r>
              <a:rPr lang="en-US" dirty="0" err="1"/>
              <a:t>conubia</a:t>
            </a:r>
            <a:r>
              <a:rPr lang="en-US" dirty="0"/>
              <a:t> nostra, per </a:t>
            </a:r>
            <a:r>
              <a:rPr lang="en-US" dirty="0" err="1"/>
              <a:t>inceptos</a:t>
            </a:r>
            <a:r>
              <a:rPr lang="en-US" dirty="0"/>
              <a:t> </a:t>
            </a:r>
            <a:r>
              <a:rPr lang="en-US" dirty="0" err="1"/>
              <a:t>himenaeos</a:t>
            </a:r>
            <a:r>
              <a:rPr lang="en-US" dirty="0"/>
              <a:t>. Nunc </a:t>
            </a:r>
            <a:r>
              <a:rPr lang="en-US" dirty="0" err="1"/>
              <a:t>blandit</a:t>
            </a:r>
            <a:r>
              <a:rPr lang="en-US" dirty="0"/>
              <a:t> </a:t>
            </a:r>
            <a:r>
              <a:rPr lang="en-US" dirty="0" err="1"/>
              <a:t>enim</a:t>
            </a:r>
            <a:r>
              <a:rPr lang="en-US" dirty="0"/>
              <a:t> </a:t>
            </a:r>
            <a:r>
              <a:rPr lang="en-US" dirty="0" err="1"/>
              <a:t>justo</a:t>
            </a:r>
            <a:r>
              <a:rPr lang="en-US" dirty="0"/>
              <a:t>, </a:t>
            </a:r>
            <a:r>
              <a:rPr lang="en-US" dirty="0" err="1"/>
              <a:t>eu</a:t>
            </a:r>
            <a:r>
              <a:rPr lang="en-US" dirty="0"/>
              <a:t> </a:t>
            </a:r>
            <a:r>
              <a:rPr lang="en-US" dirty="0" err="1"/>
              <a:t>vehicula</a:t>
            </a:r>
            <a:r>
              <a:rPr lang="en-US" dirty="0"/>
              <a:t> </a:t>
            </a:r>
            <a:r>
              <a:rPr lang="en-US" dirty="0" err="1"/>
              <a:t>elit</a:t>
            </a:r>
            <a:r>
              <a:rPr lang="en-US" dirty="0"/>
              <a:t> </a:t>
            </a:r>
            <a:r>
              <a:rPr lang="en-US" dirty="0" err="1"/>
              <a:t>aliquet</a:t>
            </a:r>
            <a:r>
              <a:rPr lang="en-US" dirty="0"/>
              <a:t> </a:t>
            </a:r>
            <a:r>
              <a:rPr lang="en-US" dirty="0" err="1"/>
              <a:t>eget</a:t>
            </a:r>
            <a:r>
              <a:rPr lang="en-US" dirty="0"/>
              <a:t>. </a:t>
            </a:r>
            <a:r>
              <a:rPr lang="en-US" dirty="0" err="1"/>
              <a:t>Phasellus</a:t>
            </a:r>
            <a:r>
              <a:rPr lang="en-US" dirty="0"/>
              <a:t> </a:t>
            </a:r>
            <a:r>
              <a:rPr lang="en-US" dirty="0" err="1"/>
              <a:t>faucibus</a:t>
            </a:r>
            <a:r>
              <a:rPr lang="en-US" dirty="0"/>
              <a:t> </a:t>
            </a:r>
            <a:r>
              <a:rPr lang="en-US" dirty="0" err="1"/>
              <a:t>odio</a:t>
            </a:r>
            <a:r>
              <a:rPr lang="en-US" dirty="0"/>
              <a:t> </a:t>
            </a:r>
            <a:r>
              <a:rPr lang="en-US" dirty="0" err="1"/>
              <a:t>eget</a:t>
            </a:r>
            <a:r>
              <a:rPr lang="en-US" dirty="0"/>
              <a:t> </a:t>
            </a:r>
            <a:r>
              <a:rPr lang="en-US" dirty="0" err="1"/>
              <a:t>porttitor</a:t>
            </a:r>
            <a:r>
              <a:rPr lang="en-US" dirty="0"/>
              <a:t> </a:t>
            </a:r>
            <a:r>
              <a:rPr lang="en-US" dirty="0" err="1"/>
              <a:t>congue</a:t>
            </a:r>
            <a:r>
              <a:rPr lang="en-US" dirty="0"/>
              <a:t>.</a:t>
            </a:r>
          </a:p>
        </p:txBody>
      </p:sp>
    </p:spTree>
    <p:extLst>
      <p:ext uri="{BB962C8B-B14F-4D97-AF65-F5344CB8AC3E}">
        <p14:creationId xmlns:p14="http://schemas.microsoft.com/office/powerpoint/2010/main" val="27456437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 Column All Bod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A0523-605B-944D-A2EB-8FE560C01C21}"/>
              </a:ext>
            </a:extLst>
          </p:cNvPr>
          <p:cNvSpPr>
            <a:spLocks noGrp="1"/>
          </p:cNvSpPr>
          <p:nvPr>
            <p:ph type="title" hasCustomPrompt="1"/>
          </p:nvPr>
        </p:nvSpPr>
        <p:spPr>
          <a:xfrm>
            <a:off x="1134036" y="816647"/>
            <a:ext cx="4875081" cy="549275"/>
          </a:xfrm>
          <a:prstGeom prst="rect">
            <a:avLst/>
          </a:prstGeom>
        </p:spPr>
        <p:txBody>
          <a:bodyPr/>
          <a:lstStyle/>
          <a:p>
            <a:r>
              <a:rPr lang="en-US" dirty="0"/>
              <a:t>Headline </a:t>
            </a:r>
          </a:p>
        </p:txBody>
      </p:sp>
      <p:sp>
        <p:nvSpPr>
          <p:cNvPr id="27" name="Text Placeholder 26">
            <a:extLst>
              <a:ext uri="{FF2B5EF4-FFF2-40B4-BE49-F238E27FC236}">
                <a16:creationId xmlns:a16="http://schemas.microsoft.com/office/drawing/2014/main" id="{47C407E4-EC85-C945-94BA-0C8BD9797C64}"/>
              </a:ext>
            </a:extLst>
          </p:cNvPr>
          <p:cNvSpPr>
            <a:spLocks noGrp="1"/>
          </p:cNvSpPr>
          <p:nvPr>
            <p:ph type="body" sz="quarter" idx="15" hasCustomPrompt="1"/>
          </p:nvPr>
        </p:nvSpPr>
        <p:spPr>
          <a:xfrm>
            <a:off x="1134037" y="1594839"/>
            <a:ext cx="9932426" cy="4318281"/>
          </a:xfrm>
          <a:prstGeom prst="rect">
            <a:avLst/>
          </a:prstGeom>
        </p:spPr>
        <p:txBody>
          <a:bodyPr numCol="2" spcCol="360000"/>
          <a:lstStyle>
            <a:lvl1pPr>
              <a:lnSpc>
                <a:spcPct val="130000"/>
              </a:lnSpc>
              <a:spcAft>
                <a:spcPts val="1000"/>
              </a:spcAft>
              <a:defRPr sz="1200" b="0" i="0">
                <a:latin typeface="Arial" panose="020B0604020202020204" pitchFamily="34" charset="0"/>
                <a:cs typeface="Arial" panose="020B0604020202020204" pitchFamily="34" charset="0"/>
              </a:defRPr>
            </a:lvl1pPr>
            <a:lvl2pPr>
              <a:lnSpc>
                <a:spcPct val="130000"/>
              </a:lnSpc>
              <a:spcAft>
                <a:spcPts val="1000"/>
              </a:spcAft>
              <a:defRPr sz="1200" b="0" i="0">
                <a:latin typeface="Arial" panose="020B0604020202020204" pitchFamily="34" charset="0"/>
                <a:cs typeface="Arial" panose="020B0604020202020204" pitchFamily="34" charset="0"/>
              </a:defRPr>
            </a:lvl2pPr>
            <a:lvl3pPr>
              <a:lnSpc>
                <a:spcPct val="130000"/>
              </a:lnSpc>
              <a:spcAft>
                <a:spcPts val="1000"/>
              </a:spcAft>
              <a:defRPr sz="1200" b="0" i="0">
                <a:latin typeface="Arial" panose="020B0604020202020204" pitchFamily="34" charset="0"/>
                <a:cs typeface="Arial" panose="020B0604020202020204" pitchFamily="34" charset="0"/>
              </a:defRPr>
            </a:lvl3pPr>
            <a:lvl4pPr>
              <a:lnSpc>
                <a:spcPct val="130000"/>
              </a:lnSpc>
              <a:spcAft>
                <a:spcPts val="1000"/>
              </a:spcAft>
              <a:defRPr sz="1200" b="0" i="0">
                <a:latin typeface="Arial" panose="020B0604020202020204" pitchFamily="34" charset="0"/>
                <a:cs typeface="Arial" panose="020B0604020202020204" pitchFamily="34" charset="0"/>
              </a:defRPr>
            </a:lvl4pPr>
            <a:lvl5pPr>
              <a:lnSpc>
                <a:spcPct val="130000"/>
              </a:lnSpc>
              <a:spcAft>
                <a:spcPts val="1000"/>
              </a:spcAft>
              <a:defRPr sz="1200" b="0" i="0">
                <a:latin typeface="Arial" panose="020B0604020202020204" pitchFamily="34" charset="0"/>
                <a:cs typeface="Arial" panose="020B0604020202020204" pitchFamily="34" charset="0"/>
              </a:defRPr>
            </a:lvl5pPr>
          </a:lstStyle>
          <a:p>
            <a:pPr lvl="0"/>
            <a:r>
              <a:rPr lang="en-US" dirty="0" err="1"/>
              <a:t>Pellentesque</a:t>
            </a:r>
            <a:r>
              <a:rPr lang="en-US" dirty="0"/>
              <a:t> id maximus dolor. </a:t>
            </a:r>
            <a:r>
              <a:rPr lang="en-US" dirty="0" err="1"/>
              <a:t>Phasellus</a:t>
            </a:r>
            <a:r>
              <a:rPr lang="en-US" dirty="0"/>
              <a:t> </a:t>
            </a:r>
            <a:r>
              <a:rPr lang="en-US" dirty="0" err="1"/>
              <a:t>tristique</a:t>
            </a:r>
            <a:r>
              <a:rPr lang="en-US" dirty="0"/>
              <a:t>, </a:t>
            </a:r>
            <a:r>
              <a:rPr lang="en-US" dirty="0" err="1"/>
              <a:t>turpis</a:t>
            </a:r>
            <a:r>
              <a:rPr lang="en-US" dirty="0"/>
              <a:t> non </a:t>
            </a:r>
            <a:r>
              <a:rPr lang="en-US" dirty="0" err="1"/>
              <a:t>varius</a:t>
            </a:r>
            <a:r>
              <a:rPr lang="en-US" dirty="0"/>
              <a:t> </a:t>
            </a:r>
            <a:r>
              <a:rPr lang="en-US" dirty="0" err="1"/>
              <a:t>interdum</a:t>
            </a:r>
            <a:r>
              <a:rPr lang="en-US" dirty="0"/>
              <a:t>, </a:t>
            </a:r>
            <a:r>
              <a:rPr lang="en-US" dirty="0" err="1"/>
              <a:t>augue</a:t>
            </a:r>
            <a:r>
              <a:rPr lang="en-US" dirty="0"/>
              <a:t> ex vestibulum </a:t>
            </a:r>
            <a:r>
              <a:rPr lang="en-US" dirty="0" err="1"/>
              <a:t>nisl</a:t>
            </a:r>
            <a:r>
              <a:rPr lang="en-US" dirty="0"/>
              <a:t>, id </a:t>
            </a:r>
            <a:r>
              <a:rPr lang="en-US" dirty="0" err="1"/>
              <a:t>venenatis</a:t>
            </a:r>
            <a:r>
              <a:rPr lang="en-US" dirty="0"/>
              <a:t> </a:t>
            </a:r>
            <a:r>
              <a:rPr lang="en-US" dirty="0" err="1"/>
              <a:t>augue</a:t>
            </a:r>
            <a:r>
              <a:rPr lang="en-US" dirty="0"/>
              <a:t> magna vitae dolor. </a:t>
            </a:r>
            <a:r>
              <a:rPr lang="en-US" dirty="0" err="1"/>
              <a:t>Aliquam</a:t>
            </a:r>
            <a:r>
              <a:rPr lang="en-US" dirty="0"/>
              <a:t> magna </a:t>
            </a:r>
            <a:r>
              <a:rPr lang="en-US" dirty="0" err="1"/>
              <a:t>purus</a:t>
            </a:r>
            <a:r>
              <a:rPr lang="en-US" dirty="0"/>
              <a:t>, semper sed </a:t>
            </a:r>
            <a:r>
              <a:rPr lang="en-US" dirty="0" err="1"/>
              <a:t>facilisis</a:t>
            </a:r>
            <a:r>
              <a:rPr lang="en-US" dirty="0"/>
              <a:t> et, </a:t>
            </a:r>
            <a:r>
              <a:rPr lang="en-US" dirty="0" err="1"/>
              <a:t>hendrerit</a:t>
            </a:r>
            <a:r>
              <a:rPr lang="en-US" dirty="0"/>
              <a:t> at </a:t>
            </a:r>
            <a:r>
              <a:rPr lang="en-US" dirty="0" err="1"/>
              <a:t>felis</a:t>
            </a:r>
            <a:r>
              <a:rPr lang="en-US" dirty="0"/>
              <a:t>. </a:t>
            </a:r>
            <a:r>
              <a:rPr lang="en-US" dirty="0" err="1"/>
              <a:t>Praesent</a:t>
            </a:r>
            <a:r>
              <a:rPr lang="en-US" dirty="0"/>
              <a:t> vitae </a:t>
            </a:r>
            <a:r>
              <a:rPr lang="en-US" dirty="0" err="1"/>
              <a:t>volutpat</a:t>
            </a:r>
            <a:r>
              <a:rPr lang="en-US" dirty="0"/>
              <a:t> magna. In </a:t>
            </a:r>
            <a:r>
              <a:rPr lang="en-US" dirty="0" err="1"/>
              <a:t>hac</a:t>
            </a:r>
            <a:r>
              <a:rPr lang="en-US" dirty="0"/>
              <a:t> </a:t>
            </a:r>
            <a:r>
              <a:rPr lang="en-US" dirty="0" err="1"/>
              <a:t>habitasse</a:t>
            </a:r>
            <a:r>
              <a:rPr lang="en-US" dirty="0"/>
              <a:t> </a:t>
            </a:r>
            <a:r>
              <a:rPr lang="en-US" dirty="0" err="1"/>
              <a:t>platea</a:t>
            </a:r>
            <a:r>
              <a:rPr lang="en-US" dirty="0"/>
              <a:t> </a:t>
            </a:r>
            <a:r>
              <a:rPr lang="en-US" dirty="0" err="1"/>
              <a:t>dictumst</a:t>
            </a:r>
            <a:r>
              <a:rPr lang="en-US" dirty="0"/>
              <a:t>. </a:t>
            </a:r>
            <a:r>
              <a:rPr lang="en-US" dirty="0" err="1"/>
              <a:t>Vivamus</a:t>
            </a:r>
            <a:r>
              <a:rPr lang="en-US" dirty="0"/>
              <a:t> </a:t>
            </a:r>
            <a:r>
              <a:rPr lang="en-US" dirty="0" err="1"/>
              <a:t>odio</a:t>
            </a:r>
            <a:r>
              <a:rPr lang="en-US" dirty="0"/>
              <a:t> </a:t>
            </a:r>
            <a:r>
              <a:rPr lang="en-US" dirty="0" err="1"/>
              <a:t>nisl</a:t>
            </a:r>
            <a:r>
              <a:rPr lang="en-US" dirty="0"/>
              <a:t>, semper </a:t>
            </a:r>
            <a:r>
              <a:rPr lang="en-US" dirty="0" err="1"/>
              <a:t>sodales</a:t>
            </a:r>
            <a:r>
              <a:rPr lang="en-US" dirty="0"/>
              <a:t> </a:t>
            </a:r>
            <a:r>
              <a:rPr lang="en-US" dirty="0" err="1"/>
              <a:t>sapien</a:t>
            </a:r>
            <a:r>
              <a:rPr lang="en-US" dirty="0"/>
              <a:t> sed, </a:t>
            </a:r>
            <a:r>
              <a:rPr lang="en-US" dirty="0" err="1"/>
              <a:t>pellentesque</a:t>
            </a:r>
            <a:r>
              <a:rPr lang="en-US" dirty="0"/>
              <a:t> </a:t>
            </a:r>
            <a:r>
              <a:rPr lang="en-US" dirty="0" err="1"/>
              <a:t>accumsan</a:t>
            </a:r>
            <a:r>
              <a:rPr lang="en-US" dirty="0"/>
              <a:t> </a:t>
            </a:r>
            <a:r>
              <a:rPr lang="en-US" dirty="0" err="1"/>
              <a:t>lectus</a:t>
            </a:r>
            <a:r>
              <a:rPr lang="en-US" dirty="0"/>
              <a:t>. In </a:t>
            </a:r>
            <a:r>
              <a:rPr lang="en-US" dirty="0" err="1"/>
              <a:t>pretium</a:t>
            </a:r>
            <a:r>
              <a:rPr lang="en-US" dirty="0"/>
              <a:t> nisi sit </a:t>
            </a:r>
            <a:r>
              <a:rPr lang="en-US" dirty="0" err="1"/>
              <a:t>amet</a:t>
            </a:r>
            <a:r>
              <a:rPr lang="en-US" dirty="0"/>
              <a:t> </a:t>
            </a:r>
            <a:r>
              <a:rPr lang="en-US" dirty="0" err="1"/>
              <a:t>tortor</a:t>
            </a:r>
            <a:r>
              <a:rPr lang="en-US" dirty="0"/>
              <a:t> </a:t>
            </a:r>
            <a:r>
              <a:rPr lang="en-US" dirty="0" err="1"/>
              <a:t>sagittis</a:t>
            </a:r>
            <a:r>
              <a:rPr lang="en-US" dirty="0"/>
              <a:t> </a:t>
            </a:r>
            <a:r>
              <a:rPr lang="en-US" dirty="0" err="1"/>
              <a:t>imperdiet</a:t>
            </a:r>
            <a:r>
              <a:rPr lang="en-US" dirty="0"/>
              <a:t>. </a:t>
            </a:r>
            <a:r>
              <a:rPr lang="en-US" dirty="0" err="1"/>
              <a:t>Vivamus</a:t>
            </a:r>
            <a:r>
              <a:rPr lang="en-US" dirty="0"/>
              <a:t> </a:t>
            </a:r>
            <a:r>
              <a:rPr lang="en-US" dirty="0" err="1"/>
              <a:t>posuere</a:t>
            </a:r>
            <a:r>
              <a:rPr lang="en-US" dirty="0"/>
              <a:t>, </a:t>
            </a:r>
            <a:r>
              <a:rPr lang="en-US" dirty="0" err="1"/>
              <a:t>nulla</a:t>
            </a:r>
            <a:r>
              <a:rPr lang="en-US" dirty="0"/>
              <a:t> </a:t>
            </a:r>
            <a:r>
              <a:rPr lang="en-US" dirty="0" err="1"/>
              <a:t>eget</a:t>
            </a:r>
            <a:r>
              <a:rPr lang="en-US" dirty="0"/>
              <a:t> </a:t>
            </a:r>
            <a:r>
              <a:rPr lang="en-US" dirty="0" err="1"/>
              <a:t>malesuada</a:t>
            </a:r>
            <a:r>
              <a:rPr lang="en-US" dirty="0"/>
              <a:t> </a:t>
            </a:r>
            <a:r>
              <a:rPr lang="en-US" dirty="0" err="1"/>
              <a:t>elementum</a:t>
            </a:r>
            <a:r>
              <a:rPr lang="en-US" dirty="0"/>
              <a:t>, libero </a:t>
            </a:r>
            <a:r>
              <a:rPr lang="en-US" dirty="0" err="1"/>
              <a:t>nibh</a:t>
            </a:r>
            <a:r>
              <a:rPr lang="en-US" dirty="0"/>
              <a:t> </a:t>
            </a:r>
            <a:r>
              <a:rPr lang="en-US" dirty="0" err="1"/>
              <a:t>sodales</a:t>
            </a:r>
            <a:r>
              <a:rPr lang="en-US" dirty="0"/>
              <a:t> lorem, a </a:t>
            </a:r>
            <a:r>
              <a:rPr lang="en-US" dirty="0" err="1"/>
              <a:t>dapibus</a:t>
            </a:r>
            <a:r>
              <a:rPr lang="en-US" dirty="0"/>
              <a:t> </a:t>
            </a:r>
            <a:r>
              <a:rPr lang="en-US" dirty="0" err="1"/>
              <a:t>augue</a:t>
            </a:r>
            <a:r>
              <a:rPr lang="en-US" dirty="0"/>
              <a:t> </a:t>
            </a:r>
            <a:r>
              <a:rPr lang="en-US" dirty="0" err="1"/>
              <a:t>tortor</a:t>
            </a:r>
            <a:r>
              <a:rPr lang="en-US" dirty="0"/>
              <a:t> id </a:t>
            </a:r>
            <a:r>
              <a:rPr lang="en-US" dirty="0" err="1"/>
              <a:t>tellus</a:t>
            </a:r>
            <a:r>
              <a:rPr lang="en-US" dirty="0"/>
              <a:t>. Integer </a:t>
            </a:r>
            <a:r>
              <a:rPr lang="en-US" dirty="0" err="1"/>
              <a:t>nisl</a:t>
            </a:r>
            <a:r>
              <a:rPr lang="en-US" dirty="0"/>
              <a:t> libero, </a:t>
            </a:r>
            <a:r>
              <a:rPr lang="en-US" dirty="0" err="1"/>
              <a:t>sollicitudin</a:t>
            </a:r>
            <a:r>
              <a:rPr lang="en-US" dirty="0"/>
              <a:t> at porta ac, </a:t>
            </a:r>
            <a:r>
              <a:rPr lang="en-US" dirty="0" err="1"/>
              <a:t>tincidunt</a:t>
            </a:r>
            <a:r>
              <a:rPr lang="en-US" dirty="0"/>
              <a:t> et </a:t>
            </a:r>
            <a:r>
              <a:rPr lang="en-US" dirty="0" err="1"/>
              <a:t>orci</a:t>
            </a:r>
            <a:r>
              <a:rPr lang="en-US" dirty="0"/>
              <a:t>. Nam </a:t>
            </a:r>
            <a:r>
              <a:rPr lang="en-US" dirty="0" err="1"/>
              <a:t>quis</a:t>
            </a:r>
            <a:r>
              <a:rPr lang="en-US" dirty="0"/>
              <a:t> </a:t>
            </a:r>
            <a:r>
              <a:rPr lang="en-US" dirty="0" err="1"/>
              <a:t>orci</a:t>
            </a:r>
            <a:r>
              <a:rPr lang="en-US" dirty="0"/>
              <a:t> </a:t>
            </a:r>
            <a:r>
              <a:rPr lang="en-US" dirty="0" err="1"/>
              <a:t>felis</a:t>
            </a:r>
            <a:r>
              <a:rPr lang="en-US" dirty="0"/>
              <a:t>. </a:t>
            </a:r>
            <a:r>
              <a:rPr lang="en-US" dirty="0" err="1"/>
              <a:t>Fusce</a:t>
            </a:r>
            <a:r>
              <a:rPr lang="en-US" dirty="0"/>
              <a:t> in </a:t>
            </a:r>
            <a:r>
              <a:rPr lang="en-US" dirty="0" err="1"/>
              <a:t>facilisis</a:t>
            </a:r>
            <a:r>
              <a:rPr lang="en-US" dirty="0"/>
              <a:t> </a:t>
            </a:r>
            <a:r>
              <a:rPr lang="en-US" dirty="0" err="1"/>
              <a:t>lacus</a:t>
            </a:r>
            <a:r>
              <a:rPr lang="en-US" dirty="0"/>
              <a:t>. Class </a:t>
            </a:r>
            <a:r>
              <a:rPr lang="en-US" dirty="0" err="1"/>
              <a:t>aptent</a:t>
            </a:r>
            <a:r>
              <a:rPr lang="en-US" dirty="0"/>
              <a:t> </a:t>
            </a:r>
            <a:r>
              <a:rPr lang="en-US" dirty="0" err="1"/>
              <a:t>taciti</a:t>
            </a:r>
            <a:r>
              <a:rPr lang="en-US" dirty="0"/>
              <a:t> </a:t>
            </a:r>
            <a:r>
              <a:rPr lang="en-US" dirty="0" err="1"/>
              <a:t>sociosqu</a:t>
            </a:r>
            <a:r>
              <a:rPr lang="en-US" dirty="0"/>
              <a:t> ad </a:t>
            </a:r>
            <a:r>
              <a:rPr lang="en-US" dirty="0" err="1"/>
              <a:t>litora</a:t>
            </a:r>
            <a:r>
              <a:rPr lang="en-US" dirty="0"/>
              <a:t> </a:t>
            </a:r>
            <a:r>
              <a:rPr lang="en-US" dirty="0" err="1"/>
              <a:t>torquent</a:t>
            </a:r>
            <a:r>
              <a:rPr lang="en-US" dirty="0"/>
              <a:t> per </a:t>
            </a:r>
            <a:r>
              <a:rPr lang="en-US" dirty="0" err="1"/>
              <a:t>conubia</a:t>
            </a:r>
            <a:r>
              <a:rPr lang="en-US" dirty="0"/>
              <a:t> nostra, per </a:t>
            </a:r>
            <a:r>
              <a:rPr lang="en-US" dirty="0" err="1"/>
              <a:t>inceptos</a:t>
            </a:r>
            <a:r>
              <a:rPr lang="en-US" dirty="0"/>
              <a:t> </a:t>
            </a:r>
            <a:r>
              <a:rPr lang="en-US" dirty="0" err="1"/>
              <a:t>himenaeos</a:t>
            </a:r>
            <a:r>
              <a:rPr lang="en-US" dirty="0"/>
              <a:t>. Nunc </a:t>
            </a:r>
            <a:r>
              <a:rPr lang="en-US" dirty="0" err="1"/>
              <a:t>blandit</a:t>
            </a:r>
            <a:r>
              <a:rPr lang="en-US" dirty="0"/>
              <a:t> </a:t>
            </a:r>
            <a:r>
              <a:rPr lang="en-US" dirty="0" err="1"/>
              <a:t>enim</a:t>
            </a:r>
            <a:r>
              <a:rPr lang="en-US" dirty="0"/>
              <a:t> </a:t>
            </a:r>
            <a:r>
              <a:rPr lang="en-US" dirty="0" err="1"/>
              <a:t>justo</a:t>
            </a:r>
            <a:r>
              <a:rPr lang="en-US" dirty="0"/>
              <a:t>, </a:t>
            </a:r>
            <a:r>
              <a:rPr lang="en-US" dirty="0" err="1"/>
              <a:t>eu</a:t>
            </a:r>
            <a:r>
              <a:rPr lang="en-US" dirty="0"/>
              <a:t> </a:t>
            </a:r>
            <a:r>
              <a:rPr lang="en-US" dirty="0" err="1"/>
              <a:t>vehicula</a:t>
            </a:r>
            <a:r>
              <a:rPr lang="en-US" dirty="0"/>
              <a:t> </a:t>
            </a:r>
            <a:r>
              <a:rPr lang="en-US" dirty="0" err="1"/>
              <a:t>elit</a:t>
            </a:r>
            <a:r>
              <a:rPr lang="en-US" dirty="0"/>
              <a:t> </a:t>
            </a:r>
            <a:r>
              <a:rPr lang="en-US" dirty="0" err="1"/>
              <a:t>aliquet</a:t>
            </a:r>
            <a:r>
              <a:rPr lang="en-US" dirty="0"/>
              <a:t> </a:t>
            </a:r>
            <a:r>
              <a:rPr lang="en-US" dirty="0" err="1"/>
              <a:t>eget</a:t>
            </a:r>
            <a:r>
              <a:rPr lang="en-US" dirty="0"/>
              <a:t>. </a:t>
            </a:r>
            <a:r>
              <a:rPr lang="en-US" dirty="0" err="1"/>
              <a:t>Phasellus</a:t>
            </a:r>
            <a:r>
              <a:rPr lang="en-US" dirty="0"/>
              <a:t> </a:t>
            </a:r>
            <a:r>
              <a:rPr lang="en-US" dirty="0" err="1"/>
              <a:t>faucibus</a:t>
            </a:r>
            <a:r>
              <a:rPr lang="en-US" dirty="0"/>
              <a:t> </a:t>
            </a:r>
            <a:r>
              <a:rPr lang="en-US" dirty="0" err="1"/>
              <a:t>odio</a:t>
            </a:r>
            <a:r>
              <a:rPr lang="en-US" dirty="0"/>
              <a:t> </a:t>
            </a:r>
            <a:r>
              <a:rPr lang="en-US" dirty="0" err="1"/>
              <a:t>eget</a:t>
            </a:r>
            <a:r>
              <a:rPr lang="en-US" dirty="0"/>
              <a:t> </a:t>
            </a:r>
            <a:r>
              <a:rPr lang="en-US" dirty="0" err="1"/>
              <a:t>porttitor</a:t>
            </a:r>
            <a:r>
              <a:rPr lang="en-US" dirty="0"/>
              <a:t> </a:t>
            </a:r>
            <a:r>
              <a:rPr lang="en-US" dirty="0" err="1"/>
              <a:t>congue</a:t>
            </a:r>
            <a:r>
              <a:rPr lang="en-US" dirty="0"/>
              <a:t>. </a:t>
            </a:r>
            <a:r>
              <a:rPr lang="en-US" dirty="0" err="1"/>
              <a:t>Praesent</a:t>
            </a:r>
            <a:r>
              <a:rPr lang="en-US" dirty="0"/>
              <a:t> vitae </a:t>
            </a:r>
            <a:r>
              <a:rPr lang="en-US" dirty="0" err="1"/>
              <a:t>volutpat</a:t>
            </a:r>
            <a:r>
              <a:rPr lang="en-US" dirty="0"/>
              <a:t> magna. In </a:t>
            </a:r>
            <a:r>
              <a:rPr lang="en-US" dirty="0" err="1"/>
              <a:t>hac</a:t>
            </a:r>
            <a:r>
              <a:rPr lang="en-US" dirty="0"/>
              <a:t> </a:t>
            </a:r>
            <a:r>
              <a:rPr lang="en-US" dirty="0" err="1"/>
              <a:t>habitasse</a:t>
            </a:r>
            <a:r>
              <a:rPr lang="en-US" dirty="0"/>
              <a:t> </a:t>
            </a:r>
            <a:r>
              <a:rPr lang="en-US" dirty="0" err="1"/>
              <a:t>platea</a:t>
            </a:r>
            <a:r>
              <a:rPr lang="en-US" dirty="0"/>
              <a:t> </a:t>
            </a:r>
            <a:r>
              <a:rPr lang="en-US" dirty="0" err="1"/>
              <a:t>dictumst</a:t>
            </a:r>
            <a:r>
              <a:rPr lang="en-US" dirty="0"/>
              <a:t>. </a:t>
            </a:r>
            <a:r>
              <a:rPr lang="en-US" dirty="0" err="1"/>
              <a:t>Vivamus</a:t>
            </a:r>
            <a:r>
              <a:rPr lang="en-US" dirty="0"/>
              <a:t> </a:t>
            </a:r>
            <a:r>
              <a:rPr lang="en-US" dirty="0" err="1"/>
              <a:t>odio</a:t>
            </a:r>
            <a:r>
              <a:rPr lang="en-US" dirty="0"/>
              <a:t> </a:t>
            </a:r>
            <a:r>
              <a:rPr lang="en-US" dirty="0" err="1"/>
              <a:t>nisl</a:t>
            </a:r>
            <a:r>
              <a:rPr lang="en-US" dirty="0"/>
              <a:t>, semper </a:t>
            </a:r>
            <a:r>
              <a:rPr lang="en-US" dirty="0" err="1"/>
              <a:t>sodales</a:t>
            </a:r>
            <a:r>
              <a:rPr lang="en-US" dirty="0"/>
              <a:t> </a:t>
            </a:r>
            <a:r>
              <a:rPr lang="en-US" dirty="0" err="1"/>
              <a:t>sapien</a:t>
            </a:r>
            <a:r>
              <a:rPr lang="en-US" dirty="0"/>
              <a:t> sed, </a:t>
            </a:r>
            <a:r>
              <a:rPr lang="en-US" dirty="0" err="1"/>
              <a:t>pellentesque</a:t>
            </a:r>
            <a:r>
              <a:rPr lang="en-US" dirty="0"/>
              <a:t> </a:t>
            </a:r>
            <a:r>
              <a:rPr lang="en-US" dirty="0" err="1"/>
              <a:t>accumsan</a:t>
            </a:r>
            <a:r>
              <a:rPr lang="en-US" dirty="0"/>
              <a:t> </a:t>
            </a:r>
            <a:r>
              <a:rPr lang="en-US" dirty="0" err="1"/>
              <a:t>lectus</a:t>
            </a:r>
            <a:r>
              <a:rPr lang="en-US" dirty="0"/>
              <a:t>. In </a:t>
            </a:r>
            <a:r>
              <a:rPr lang="en-US" dirty="0" err="1"/>
              <a:t>pretium</a:t>
            </a:r>
            <a:r>
              <a:rPr lang="en-US" dirty="0"/>
              <a:t> nisi sit </a:t>
            </a:r>
            <a:r>
              <a:rPr lang="en-US" dirty="0" err="1"/>
              <a:t>amet</a:t>
            </a:r>
            <a:r>
              <a:rPr lang="en-US" dirty="0"/>
              <a:t> </a:t>
            </a:r>
            <a:r>
              <a:rPr lang="en-US" dirty="0" err="1"/>
              <a:t>tortor</a:t>
            </a:r>
            <a:r>
              <a:rPr lang="en-US" dirty="0"/>
              <a:t> </a:t>
            </a:r>
            <a:r>
              <a:rPr lang="en-US" dirty="0" err="1"/>
              <a:t>sagittis</a:t>
            </a:r>
            <a:r>
              <a:rPr lang="en-US" dirty="0"/>
              <a:t> </a:t>
            </a:r>
            <a:r>
              <a:rPr lang="en-US" dirty="0" err="1"/>
              <a:t>imperdiet</a:t>
            </a:r>
            <a:r>
              <a:rPr lang="en-US" dirty="0"/>
              <a:t>. </a:t>
            </a:r>
            <a:r>
              <a:rPr lang="en-US" dirty="0" err="1"/>
              <a:t>Vivamus</a:t>
            </a:r>
            <a:r>
              <a:rPr lang="en-US" dirty="0"/>
              <a:t> </a:t>
            </a:r>
            <a:r>
              <a:rPr lang="en-US" dirty="0" err="1"/>
              <a:t>posuere</a:t>
            </a:r>
            <a:r>
              <a:rPr lang="en-US" dirty="0"/>
              <a:t>, </a:t>
            </a:r>
            <a:r>
              <a:rPr lang="en-US" dirty="0" err="1"/>
              <a:t>nulla</a:t>
            </a:r>
            <a:r>
              <a:rPr lang="en-US" dirty="0"/>
              <a:t> </a:t>
            </a:r>
            <a:r>
              <a:rPr lang="en-US" dirty="0" err="1"/>
              <a:t>eget</a:t>
            </a:r>
            <a:r>
              <a:rPr lang="en-US" dirty="0"/>
              <a:t> </a:t>
            </a:r>
            <a:r>
              <a:rPr lang="en-US" dirty="0" err="1"/>
              <a:t>malesuada</a:t>
            </a:r>
            <a:r>
              <a:rPr lang="en-US" dirty="0"/>
              <a:t> </a:t>
            </a:r>
            <a:r>
              <a:rPr lang="en-US" dirty="0" err="1"/>
              <a:t>elementum</a:t>
            </a:r>
            <a:r>
              <a:rPr lang="en-US" dirty="0"/>
              <a:t>, libero </a:t>
            </a:r>
            <a:r>
              <a:rPr lang="en-US" dirty="0" err="1"/>
              <a:t>nibh</a:t>
            </a:r>
            <a:r>
              <a:rPr lang="en-US" dirty="0"/>
              <a:t> </a:t>
            </a:r>
            <a:r>
              <a:rPr lang="en-US" dirty="0" err="1"/>
              <a:t>sodales</a:t>
            </a:r>
            <a:r>
              <a:rPr lang="en-US" dirty="0"/>
              <a:t> lorem. </a:t>
            </a:r>
            <a:r>
              <a:rPr lang="en-US" dirty="0" err="1"/>
              <a:t>Praesent</a:t>
            </a:r>
            <a:r>
              <a:rPr lang="en-US" dirty="0"/>
              <a:t> lorem diam, pulvinar </a:t>
            </a:r>
            <a:r>
              <a:rPr lang="en-US" dirty="0" err="1"/>
              <a:t>feugiat</a:t>
            </a:r>
            <a:r>
              <a:rPr lang="en-US" dirty="0"/>
              <a:t> </a:t>
            </a:r>
            <a:r>
              <a:rPr lang="en-US" dirty="0" err="1"/>
              <a:t>sem</a:t>
            </a:r>
            <a:r>
              <a:rPr lang="en-US" dirty="0"/>
              <a:t> a, </a:t>
            </a:r>
            <a:r>
              <a:rPr lang="en-US" dirty="0" err="1"/>
              <a:t>aliquam</a:t>
            </a:r>
            <a:r>
              <a:rPr lang="en-US" dirty="0"/>
              <a:t> </a:t>
            </a:r>
            <a:r>
              <a:rPr lang="en-US" dirty="0" err="1"/>
              <a:t>congue</a:t>
            </a:r>
            <a:r>
              <a:rPr lang="en-US" dirty="0"/>
              <a:t> sem. Maecenas </a:t>
            </a:r>
            <a:r>
              <a:rPr lang="en-US" dirty="0" err="1"/>
              <a:t>hendrerit</a:t>
            </a:r>
            <a:r>
              <a:rPr lang="en-US" dirty="0"/>
              <a:t> at </a:t>
            </a:r>
            <a:r>
              <a:rPr lang="en-US" dirty="0" err="1"/>
              <a:t>odio</a:t>
            </a:r>
            <a:r>
              <a:rPr lang="en-US" dirty="0"/>
              <a:t> </a:t>
            </a:r>
            <a:r>
              <a:rPr lang="en-US" dirty="0" err="1"/>
              <a:t>interdum</a:t>
            </a:r>
            <a:r>
              <a:rPr lang="en-US" dirty="0"/>
              <a:t> </a:t>
            </a:r>
            <a:r>
              <a:rPr lang="en-US" dirty="0" err="1"/>
              <a:t>feugiat</a:t>
            </a:r>
            <a:r>
              <a:rPr lang="en-US" dirty="0"/>
              <a:t>. </a:t>
            </a:r>
            <a:r>
              <a:rPr lang="en-US" dirty="0" err="1"/>
              <a:t>Curabitur</a:t>
            </a:r>
            <a:r>
              <a:rPr lang="en-US" dirty="0"/>
              <a:t> </a:t>
            </a:r>
            <a:r>
              <a:rPr lang="en-US" dirty="0" err="1"/>
              <a:t>luctus</a:t>
            </a:r>
            <a:r>
              <a:rPr lang="en-US" dirty="0"/>
              <a:t> </a:t>
            </a:r>
            <a:r>
              <a:rPr lang="en-US" dirty="0" err="1"/>
              <a:t>urna</a:t>
            </a:r>
            <a:r>
              <a:rPr lang="en-US" dirty="0"/>
              <a:t> </a:t>
            </a:r>
            <a:r>
              <a:rPr lang="en-US" dirty="0" err="1"/>
              <a:t>dapibus</a:t>
            </a:r>
            <a:r>
              <a:rPr lang="en-US" dirty="0"/>
              <a:t> lacinia </a:t>
            </a:r>
            <a:r>
              <a:rPr lang="en-US" dirty="0" err="1"/>
              <a:t>condimentum</a:t>
            </a:r>
            <a:r>
              <a:rPr lang="en-US" dirty="0"/>
              <a:t>. Aenean at </a:t>
            </a:r>
            <a:r>
              <a:rPr lang="en-US" dirty="0" err="1"/>
              <a:t>purus</a:t>
            </a:r>
            <a:r>
              <a:rPr lang="en-US" dirty="0"/>
              <a:t> </a:t>
            </a:r>
            <a:r>
              <a:rPr lang="en-US" dirty="0" err="1"/>
              <a:t>vulputate</a:t>
            </a:r>
            <a:r>
              <a:rPr lang="en-US" dirty="0"/>
              <a:t>, </a:t>
            </a:r>
            <a:r>
              <a:rPr lang="en-US" dirty="0" err="1"/>
              <a:t>hendrerit</a:t>
            </a:r>
            <a:r>
              <a:rPr lang="en-US" dirty="0"/>
              <a:t> magna </a:t>
            </a:r>
            <a:r>
              <a:rPr lang="en-US" dirty="0" err="1"/>
              <a:t>quis</a:t>
            </a:r>
            <a:r>
              <a:rPr lang="en-US" dirty="0"/>
              <a:t>, </a:t>
            </a:r>
            <a:r>
              <a:rPr lang="en-US" dirty="0" err="1"/>
              <a:t>hendrerit</a:t>
            </a:r>
            <a:r>
              <a:rPr lang="en-US" dirty="0"/>
              <a:t> </a:t>
            </a:r>
            <a:r>
              <a:rPr lang="en-US" dirty="0" err="1"/>
              <a:t>tellus</a:t>
            </a:r>
            <a:r>
              <a:rPr lang="en-US" dirty="0"/>
              <a:t>. Ut dui </a:t>
            </a:r>
            <a:r>
              <a:rPr lang="en-US" dirty="0" err="1"/>
              <a:t>massa</a:t>
            </a:r>
            <a:r>
              <a:rPr lang="en-US" dirty="0"/>
              <a:t>, </a:t>
            </a:r>
            <a:r>
              <a:rPr lang="en-US" dirty="0" err="1"/>
              <a:t>vehicula</a:t>
            </a:r>
            <a:r>
              <a:rPr lang="en-US" dirty="0"/>
              <a:t> at </a:t>
            </a:r>
            <a:r>
              <a:rPr lang="en-US" dirty="0" err="1"/>
              <a:t>orci</a:t>
            </a:r>
            <a:r>
              <a:rPr lang="en-US" dirty="0"/>
              <a:t> at, gravida </a:t>
            </a:r>
            <a:r>
              <a:rPr lang="en-US" dirty="0" err="1"/>
              <a:t>tristique</a:t>
            </a:r>
            <a:r>
              <a:rPr lang="en-US" dirty="0"/>
              <a:t> </a:t>
            </a:r>
            <a:r>
              <a:rPr lang="en-US" dirty="0" err="1"/>
              <a:t>augue</a:t>
            </a:r>
            <a:r>
              <a:rPr lang="en-US" dirty="0"/>
              <a:t>. </a:t>
            </a:r>
            <a:r>
              <a:rPr lang="en-US" dirty="0" err="1"/>
              <a:t>Mauris</a:t>
            </a:r>
            <a:r>
              <a:rPr lang="en-US" dirty="0"/>
              <a:t> </a:t>
            </a:r>
            <a:r>
              <a:rPr lang="en-US" dirty="0" err="1"/>
              <a:t>dignissim</a:t>
            </a:r>
            <a:r>
              <a:rPr lang="en-US" dirty="0"/>
              <a:t> </a:t>
            </a:r>
            <a:r>
              <a:rPr lang="en-US" dirty="0" err="1"/>
              <a:t>massa</a:t>
            </a:r>
            <a:r>
              <a:rPr lang="en-US" dirty="0"/>
              <a:t> </a:t>
            </a:r>
            <a:r>
              <a:rPr lang="en-US" dirty="0" err="1"/>
              <a:t>enim</a:t>
            </a:r>
            <a:r>
              <a:rPr lang="en-US" dirty="0"/>
              <a:t>, non </a:t>
            </a:r>
            <a:r>
              <a:rPr lang="en-US" dirty="0" err="1"/>
              <a:t>porttitor</a:t>
            </a:r>
            <a:r>
              <a:rPr lang="en-US" dirty="0"/>
              <a:t> </a:t>
            </a:r>
            <a:r>
              <a:rPr lang="en-US" dirty="0" err="1"/>
              <a:t>sem</a:t>
            </a:r>
            <a:r>
              <a:rPr lang="en-US" dirty="0"/>
              <a:t> </a:t>
            </a:r>
            <a:r>
              <a:rPr lang="en-US" dirty="0" err="1"/>
              <a:t>condimentum</a:t>
            </a:r>
            <a:r>
              <a:rPr lang="en-US" dirty="0"/>
              <a:t> sed. </a:t>
            </a:r>
            <a:r>
              <a:rPr lang="en-US" dirty="0" err="1"/>
              <a:t>Fusce</a:t>
            </a:r>
            <a:r>
              <a:rPr lang="en-US" dirty="0"/>
              <a:t> </a:t>
            </a:r>
            <a:r>
              <a:rPr lang="en-US" dirty="0" err="1"/>
              <a:t>malesuada</a:t>
            </a:r>
            <a:r>
              <a:rPr lang="en-US" dirty="0"/>
              <a:t> </a:t>
            </a:r>
            <a:r>
              <a:rPr lang="en-US" dirty="0" err="1"/>
              <a:t>blandit</a:t>
            </a:r>
            <a:r>
              <a:rPr lang="en-US" dirty="0"/>
              <a:t> </a:t>
            </a:r>
            <a:r>
              <a:rPr lang="en-US" dirty="0" err="1"/>
              <a:t>metus</a:t>
            </a:r>
            <a:r>
              <a:rPr lang="en-US" dirty="0"/>
              <a:t>. Cras in </a:t>
            </a:r>
            <a:r>
              <a:rPr lang="en-US" dirty="0" err="1"/>
              <a:t>dapibus</a:t>
            </a:r>
            <a:r>
              <a:rPr lang="en-US" dirty="0"/>
              <a:t> </a:t>
            </a:r>
            <a:r>
              <a:rPr lang="en-US" dirty="0" err="1"/>
              <a:t>nisl</a:t>
            </a:r>
            <a:r>
              <a:rPr lang="en-US" dirty="0"/>
              <a:t>, </a:t>
            </a:r>
            <a:r>
              <a:rPr lang="en-US" dirty="0" err="1"/>
              <a:t>eget</a:t>
            </a:r>
            <a:r>
              <a:rPr lang="en-US" dirty="0"/>
              <a:t> </a:t>
            </a:r>
            <a:r>
              <a:rPr lang="en-US" dirty="0" err="1"/>
              <a:t>malesuada</a:t>
            </a:r>
            <a:r>
              <a:rPr lang="en-US" dirty="0"/>
              <a:t> </a:t>
            </a:r>
            <a:r>
              <a:rPr lang="en-US" dirty="0" err="1"/>
              <a:t>enim</a:t>
            </a:r>
            <a:r>
              <a:rPr lang="en-US" dirty="0"/>
              <a:t>. </a:t>
            </a:r>
            <a:r>
              <a:rPr lang="en-US" dirty="0" err="1"/>
              <a:t>Mauris</a:t>
            </a:r>
            <a:r>
              <a:rPr lang="en-US" dirty="0"/>
              <a:t> auctor dolor sit </a:t>
            </a:r>
            <a:r>
              <a:rPr lang="en-US" dirty="0" err="1"/>
              <a:t>amet</a:t>
            </a:r>
            <a:r>
              <a:rPr lang="en-US" dirty="0"/>
              <a:t> </a:t>
            </a:r>
            <a:r>
              <a:rPr lang="en-US" dirty="0" err="1"/>
              <a:t>tellus</a:t>
            </a:r>
            <a:r>
              <a:rPr lang="en-US" dirty="0"/>
              <a:t> </a:t>
            </a:r>
            <a:r>
              <a:rPr lang="en-US" dirty="0" err="1"/>
              <a:t>mattis</a:t>
            </a:r>
            <a:r>
              <a:rPr lang="en-US" dirty="0"/>
              <a:t>, </a:t>
            </a:r>
            <a:r>
              <a:rPr lang="en-US" dirty="0" err="1"/>
              <a:t>eget</a:t>
            </a:r>
            <a:r>
              <a:rPr lang="en-US" dirty="0"/>
              <a:t> </a:t>
            </a:r>
            <a:r>
              <a:rPr lang="en-US" dirty="0" err="1"/>
              <a:t>efficitur</a:t>
            </a:r>
            <a:r>
              <a:rPr lang="en-US" dirty="0"/>
              <a:t> </a:t>
            </a:r>
            <a:r>
              <a:rPr lang="en-US" dirty="0" err="1"/>
              <a:t>nulla</a:t>
            </a:r>
            <a:r>
              <a:rPr lang="en-US" dirty="0"/>
              <a:t> </a:t>
            </a:r>
            <a:r>
              <a:rPr lang="en-US" dirty="0" err="1"/>
              <a:t>posuere</a:t>
            </a:r>
            <a:r>
              <a:rPr lang="en-US" dirty="0"/>
              <a:t>. Sed </a:t>
            </a:r>
            <a:r>
              <a:rPr lang="en-US" dirty="0" err="1"/>
              <a:t>mattis</a:t>
            </a:r>
            <a:r>
              <a:rPr lang="en-US" dirty="0"/>
              <a:t> </a:t>
            </a:r>
            <a:r>
              <a:rPr lang="en-US" dirty="0" err="1"/>
              <a:t>nunc</a:t>
            </a:r>
            <a:r>
              <a:rPr lang="en-US" dirty="0"/>
              <a:t> id </a:t>
            </a:r>
            <a:r>
              <a:rPr lang="en-US" dirty="0" err="1"/>
              <a:t>nibh</a:t>
            </a:r>
            <a:r>
              <a:rPr lang="en-US" dirty="0"/>
              <a:t> lacinia </a:t>
            </a:r>
            <a:r>
              <a:rPr lang="en-US" dirty="0" err="1"/>
              <a:t>consequat</a:t>
            </a:r>
            <a:r>
              <a:rPr lang="en-US" dirty="0"/>
              <a:t>. </a:t>
            </a:r>
            <a:r>
              <a:rPr lang="en-US" dirty="0" err="1"/>
              <a:t>Praesent</a:t>
            </a:r>
            <a:r>
              <a:rPr lang="en-US" dirty="0"/>
              <a:t> </a:t>
            </a:r>
            <a:r>
              <a:rPr lang="en-US" dirty="0" err="1"/>
              <a:t>nec</a:t>
            </a:r>
            <a:r>
              <a:rPr lang="en-US" dirty="0"/>
              <a:t> </a:t>
            </a:r>
            <a:r>
              <a:rPr lang="en-US" dirty="0" err="1"/>
              <a:t>massa</a:t>
            </a:r>
            <a:r>
              <a:rPr lang="en-US" dirty="0"/>
              <a:t> gravida </a:t>
            </a:r>
            <a:r>
              <a:rPr lang="en-US" dirty="0" err="1"/>
              <a:t>tellus</a:t>
            </a:r>
            <a:r>
              <a:rPr lang="en-US" dirty="0"/>
              <a:t> </a:t>
            </a:r>
            <a:r>
              <a:rPr lang="en-US" dirty="0" err="1"/>
              <a:t>malesuada</a:t>
            </a:r>
            <a:r>
              <a:rPr lang="en-US" dirty="0"/>
              <a:t> </a:t>
            </a:r>
            <a:r>
              <a:rPr lang="en-US" dirty="0" err="1"/>
              <a:t>commodo</a:t>
            </a:r>
            <a:r>
              <a:rPr lang="en-US" dirty="0"/>
              <a:t> vel </a:t>
            </a:r>
            <a:r>
              <a:rPr lang="en-US" dirty="0" err="1"/>
              <a:t>eu</a:t>
            </a:r>
            <a:r>
              <a:rPr lang="en-US" dirty="0"/>
              <a:t> </a:t>
            </a:r>
            <a:r>
              <a:rPr lang="en-US" dirty="0" err="1"/>
              <a:t>turpis</a:t>
            </a:r>
            <a:r>
              <a:rPr lang="en-US" dirty="0"/>
              <a:t>. Donec </a:t>
            </a:r>
            <a:r>
              <a:rPr lang="en-US" dirty="0" err="1"/>
              <a:t>imperdiet</a:t>
            </a:r>
            <a:r>
              <a:rPr lang="en-US" dirty="0"/>
              <a:t> </a:t>
            </a:r>
            <a:r>
              <a:rPr lang="en-US" dirty="0" err="1"/>
              <a:t>nulla</a:t>
            </a:r>
            <a:r>
              <a:rPr lang="en-US" dirty="0"/>
              <a:t> sit </a:t>
            </a:r>
            <a:r>
              <a:rPr lang="en-US" dirty="0" err="1"/>
              <a:t>amet</a:t>
            </a:r>
            <a:r>
              <a:rPr lang="en-US" dirty="0"/>
              <a:t> libero </a:t>
            </a:r>
            <a:r>
              <a:rPr lang="en-US" dirty="0" err="1"/>
              <a:t>ultricies</a:t>
            </a:r>
            <a:r>
              <a:rPr lang="en-US" dirty="0"/>
              <a:t>, id </a:t>
            </a:r>
            <a:r>
              <a:rPr lang="en-US" dirty="0" err="1"/>
              <a:t>accumsan</a:t>
            </a:r>
            <a:r>
              <a:rPr lang="en-US" dirty="0"/>
              <a:t> </a:t>
            </a:r>
            <a:r>
              <a:rPr lang="en-US" dirty="0" err="1"/>
              <a:t>tellus</a:t>
            </a:r>
            <a:r>
              <a:rPr lang="en-US" dirty="0"/>
              <a:t> </a:t>
            </a:r>
            <a:r>
              <a:rPr lang="en-US" dirty="0" err="1"/>
              <a:t>bibendum</a:t>
            </a:r>
            <a:r>
              <a:rPr lang="en-US" dirty="0"/>
              <a:t>. </a:t>
            </a:r>
            <a:r>
              <a:rPr lang="en-US" dirty="0" err="1"/>
              <a:t>Nulla</a:t>
            </a:r>
            <a:r>
              <a:rPr lang="en-US" dirty="0"/>
              <a:t> a </a:t>
            </a:r>
            <a:r>
              <a:rPr lang="en-US" dirty="0" err="1"/>
              <a:t>nisl</a:t>
            </a:r>
            <a:r>
              <a:rPr lang="en-US" dirty="0"/>
              <a:t> lorem. </a:t>
            </a:r>
            <a:r>
              <a:rPr lang="en-US" dirty="0" err="1"/>
              <a:t>Fusce</a:t>
            </a:r>
            <a:r>
              <a:rPr lang="en-US" dirty="0"/>
              <a:t> vel porta </a:t>
            </a:r>
            <a:r>
              <a:rPr lang="en-US" dirty="0" err="1"/>
              <a:t>sapien</a:t>
            </a:r>
            <a:r>
              <a:rPr lang="en-US" dirty="0"/>
              <a:t>. Proin </a:t>
            </a:r>
            <a:r>
              <a:rPr lang="en-US" dirty="0" err="1"/>
              <a:t>dapibus</a:t>
            </a:r>
            <a:r>
              <a:rPr lang="en-US" dirty="0"/>
              <a:t> </a:t>
            </a:r>
            <a:r>
              <a:rPr lang="en-US" dirty="0" err="1"/>
              <a:t>imperdiet</a:t>
            </a:r>
            <a:r>
              <a:rPr lang="en-US" dirty="0"/>
              <a:t> </a:t>
            </a:r>
            <a:r>
              <a:rPr lang="en-US" dirty="0" err="1"/>
              <a:t>enim</a:t>
            </a:r>
            <a:r>
              <a:rPr lang="en-US" dirty="0"/>
              <a:t>, et </a:t>
            </a:r>
            <a:r>
              <a:rPr lang="en-US" dirty="0" err="1"/>
              <a:t>pellentesque</a:t>
            </a:r>
            <a:r>
              <a:rPr lang="en-US" dirty="0"/>
              <a:t> ante </a:t>
            </a:r>
            <a:r>
              <a:rPr lang="en-US" dirty="0" err="1"/>
              <a:t>viverra</a:t>
            </a:r>
            <a:r>
              <a:rPr lang="en-US" dirty="0"/>
              <a:t> vel. Integer </a:t>
            </a:r>
            <a:r>
              <a:rPr lang="en-US" dirty="0" err="1"/>
              <a:t>tellus</a:t>
            </a:r>
            <a:r>
              <a:rPr lang="en-US" dirty="0"/>
              <a:t> </a:t>
            </a:r>
            <a:r>
              <a:rPr lang="en-US" dirty="0" err="1"/>
              <a:t>lacus</a:t>
            </a:r>
            <a:r>
              <a:rPr lang="en-US" dirty="0"/>
              <a:t>, </a:t>
            </a:r>
            <a:r>
              <a:rPr lang="en-US" dirty="0" err="1"/>
              <a:t>pellentesque</a:t>
            </a:r>
            <a:r>
              <a:rPr lang="en-US" dirty="0"/>
              <a:t> sed </a:t>
            </a:r>
            <a:r>
              <a:rPr lang="en-US" dirty="0" err="1"/>
              <a:t>sem</a:t>
            </a:r>
            <a:r>
              <a:rPr lang="en-US" dirty="0"/>
              <a:t> </a:t>
            </a:r>
            <a:r>
              <a:rPr lang="en-US" dirty="0" err="1"/>
              <a:t>faucibus</a:t>
            </a:r>
            <a:r>
              <a:rPr lang="en-US" dirty="0"/>
              <a:t>, cursus </a:t>
            </a:r>
            <a:r>
              <a:rPr lang="en-US" dirty="0" err="1"/>
              <a:t>pretium</a:t>
            </a:r>
            <a:r>
              <a:rPr lang="en-US" dirty="0"/>
              <a:t> </a:t>
            </a:r>
            <a:r>
              <a:rPr lang="en-US" dirty="0" err="1"/>
              <a:t>lacus</a:t>
            </a:r>
            <a:r>
              <a:rPr lang="en-US" dirty="0"/>
              <a:t>. Donec vel </a:t>
            </a:r>
            <a:r>
              <a:rPr lang="en-US" dirty="0" err="1"/>
              <a:t>lobortis</a:t>
            </a:r>
            <a:r>
              <a:rPr lang="en-US" dirty="0"/>
              <a:t> </a:t>
            </a:r>
            <a:r>
              <a:rPr lang="en-US" dirty="0" err="1"/>
              <a:t>mauris</a:t>
            </a:r>
            <a:r>
              <a:rPr lang="en-US" dirty="0"/>
              <a:t>. Donec </a:t>
            </a:r>
            <a:r>
              <a:rPr lang="en-US" dirty="0" err="1"/>
              <a:t>imperdiet</a:t>
            </a:r>
            <a:r>
              <a:rPr lang="en-US" dirty="0"/>
              <a:t> </a:t>
            </a:r>
            <a:r>
              <a:rPr lang="en-US" dirty="0" err="1"/>
              <a:t>nulla</a:t>
            </a:r>
            <a:r>
              <a:rPr lang="en-US" dirty="0"/>
              <a:t> sit </a:t>
            </a:r>
            <a:r>
              <a:rPr lang="en-US" dirty="0" err="1"/>
              <a:t>amet</a:t>
            </a:r>
            <a:r>
              <a:rPr lang="en-US" dirty="0"/>
              <a:t> libero </a:t>
            </a:r>
            <a:r>
              <a:rPr lang="en-US" dirty="0" err="1"/>
              <a:t>ultricies</a:t>
            </a:r>
            <a:r>
              <a:rPr lang="en-US" dirty="0"/>
              <a:t>, id </a:t>
            </a:r>
            <a:r>
              <a:rPr lang="en-US" dirty="0" err="1"/>
              <a:t>accumsan</a:t>
            </a:r>
            <a:r>
              <a:rPr lang="en-US" dirty="0"/>
              <a:t> </a:t>
            </a:r>
            <a:r>
              <a:rPr lang="en-US" dirty="0" err="1"/>
              <a:t>tellus</a:t>
            </a:r>
            <a:r>
              <a:rPr lang="en-US" dirty="0"/>
              <a:t> </a:t>
            </a:r>
            <a:r>
              <a:rPr lang="en-US" dirty="0" err="1"/>
              <a:t>bibendum</a:t>
            </a:r>
            <a:r>
              <a:rPr lang="en-US" dirty="0"/>
              <a:t>. </a:t>
            </a:r>
            <a:r>
              <a:rPr lang="en-US" dirty="0" err="1"/>
              <a:t>Nulla</a:t>
            </a:r>
            <a:r>
              <a:rPr lang="en-US" dirty="0"/>
              <a:t> a </a:t>
            </a:r>
            <a:r>
              <a:rPr lang="en-US" dirty="0" err="1"/>
              <a:t>nisl</a:t>
            </a:r>
            <a:r>
              <a:rPr lang="en-US" dirty="0"/>
              <a:t> lorem. </a:t>
            </a:r>
            <a:r>
              <a:rPr lang="en-US" dirty="0" err="1"/>
              <a:t>Fusce</a:t>
            </a:r>
            <a:r>
              <a:rPr lang="en-US" dirty="0"/>
              <a:t> vel porta </a:t>
            </a:r>
            <a:r>
              <a:rPr lang="en-US" dirty="0" err="1"/>
              <a:t>sapien</a:t>
            </a:r>
            <a:r>
              <a:rPr lang="en-US" dirty="0"/>
              <a:t>. Proin </a:t>
            </a:r>
            <a:r>
              <a:rPr lang="en-US" dirty="0" err="1"/>
              <a:t>dapibus</a:t>
            </a:r>
            <a:r>
              <a:rPr lang="en-US" dirty="0"/>
              <a:t> </a:t>
            </a:r>
            <a:r>
              <a:rPr lang="en-US" dirty="0" err="1"/>
              <a:t>imperdiet</a:t>
            </a:r>
            <a:r>
              <a:rPr lang="en-US" dirty="0"/>
              <a:t> </a:t>
            </a:r>
            <a:r>
              <a:rPr lang="en-US" dirty="0" err="1"/>
              <a:t>enim</a:t>
            </a:r>
            <a:r>
              <a:rPr lang="en-US" dirty="0"/>
              <a:t>, et </a:t>
            </a:r>
            <a:r>
              <a:rPr lang="en-US" dirty="0" err="1"/>
              <a:t>pellentesque</a:t>
            </a:r>
            <a:r>
              <a:rPr lang="en-US" dirty="0"/>
              <a:t> ante </a:t>
            </a:r>
            <a:r>
              <a:rPr lang="en-US" dirty="0" err="1"/>
              <a:t>viverra</a:t>
            </a:r>
            <a:r>
              <a:rPr lang="en-US" dirty="0"/>
              <a:t> vel. Integer </a:t>
            </a:r>
            <a:r>
              <a:rPr lang="en-US" dirty="0" err="1"/>
              <a:t>tellus</a:t>
            </a:r>
            <a:r>
              <a:rPr lang="en-US" dirty="0"/>
              <a:t> </a:t>
            </a:r>
            <a:r>
              <a:rPr lang="en-US" dirty="0" err="1"/>
              <a:t>lacus</a:t>
            </a:r>
            <a:r>
              <a:rPr lang="en-US" dirty="0"/>
              <a:t>, </a:t>
            </a:r>
            <a:r>
              <a:rPr lang="en-US" dirty="0" err="1"/>
              <a:t>pellentesque</a:t>
            </a:r>
            <a:r>
              <a:rPr lang="en-US" dirty="0"/>
              <a:t> sed </a:t>
            </a:r>
            <a:r>
              <a:rPr lang="en-US" dirty="0" err="1"/>
              <a:t>sem</a:t>
            </a:r>
            <a:r>
              <a:rPr lang="en-US" dirty="0"/>
              <a:t> </a:t>
            </a:r>
            <a:r>
              <a:rPr lang="en-US" dirty="0" err="1"/>
              <a:t>faucibus</a:t>
            </a:r>
            <a:r>
              <a:rPr lang="en-US" dirty="0"/>
              <a:t>, cursus </a:t>
            </a:r>
            <a:r>
              <a:rPr lang="en-US" dirty="0" err="1"/>
              <a:t>pretium</a:t>
            </a:r>
            <a:r>
              <a:rPr lang="en-US" dirty="0"/>
              <a:t> </a:t>
            </a:r>
            <a:r>
              <a:rPr lang="en-US" dirty="0" err="1"/>
              <a:t>lacus</a:t>
            </a:r>
            <a:r>
              <a:rPr lang="en-US" dirty="0"/>
              <a:t>. Donec vel </a:t>
            </a:r>
            <a:r>
              <a:rPr lang="en-US" dirty="0" err="1"/>
              <a:t>lobortis</a:t>
            </a:r>
            <a:r>
              <a:rPr lang="en-US" dirty="0"/>
              <a:t> </a:t>
            </a:r>
            <a:r>
              <a:rPr lang="en-US" dirty="0" err="1"/>
              <a:t>mauris</a:t>
            </a:r>
            <a:r>
              <a:rPr lang="en-US" dirty="0"/>
              <a:t>.</a:t>
            </a:r>
          </a:p>
        </p:txBody>
      </p:sp>
    </p:spTree>
    <p:extLst>
      <p:ext uri="{BB962C8B-B14F-4D97-AF65-F5344CB8AC3E}">
        <p14:creationId xmlns:p14="http://schemas.microsoft.com/office/powerpoint/2010/main" val="4111848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 Column Bullets and Content">
    <p:spTree>
      <p:nvGrpSpPr>
        <p:cNvPr id="1" name=""/>
        <p:cNvGrpSpPr/>
        <p:nvPr/>
      </p:nvGrpSpPr>
      <p:grpSpPr>
        <a:xfrm>
          <a:off x="0" y="0"/>
          <a:ext cx="0" cy="0"/>
          <a:chOff x="0" y="0"/>
          <a:chExt cx="0" cy="0"/>
        </a:xfrm>
      </p:grpSpPr>
      <p:sp>
        <p:nvSpPr>
          <p:cNvPr id="4" name="Content Placeholder 3"/>
          <p:cNvSpPr>
            <a:spLocks noGrp="1"/>
          </p:cNvSpPr>
          <p:nvPr>
            <p:ph sz="quarter" idx="16" hasCustomPrompt="1"/>
          </p:nvPr>
        </p:nvSpPr>
        <p:spPr>
          <a:xfrm>
            <a:off x="524436" y="1280160"/>
            <a:ext cx="11153757" cy="4772616"/>
          </a:xfrm>
        </p:spPr>
        <p:txBody>
          <a:bodyPr/>
          <a:lstStyle>
            <a:lvl1pPr marL="342900" indent="-342900">
              <a:buClr>
                <a:schemeClr val="accent1"/>
              </a:buClr>
              <a:buFont typeface="Arial" panose="020B0604020202020204" pitchFamily="34" charset="0"/>
              <a:buChar char="•"/>
              <a:defRPr sz="2000" b="0" baseline="0">
                <a:solidFill>
                  <a:schemeClr val="tx1"/>
                </a:solidFill>
                <a:latin typeface="+mn-lt"/>
              </a:defRPr>
            </a:lvl1pPr>
          </a:lstStyle>
          <a:p>
            <a:pPr lvl="0"/>
            <a:r>
              <a:rPr lang="en-US" dirty="0"/>
              <a:t>Click to add text</a:t>
            </a:r>
          </a:p>
          <a:p>
            <a:pPr lvl="0"/>
            <a:endParaRPr lang="en-US" dirty="0"/>
          </a:p>
        </p:txBody>
      </p:sp>
      <p:sp>
        <p:nvSpPr>
          <p:cNvPr id="7" name="Title 1">
            <a:extLst>
              <a:ext uri="{FF2B5EF4-FFF2-40B4-BE49-F238E27FC236}">
                <a16:creationId xmlns:a16="http://schemas.microsoft.com/office/drawing/2014/main" id="{51EA0523-605B-944D-A2EB-8FE560C01C21}"/>
              </a:ext>
            </a:extLst>
          </p:cNvPr>
          <p:cNvSpPr>
            <a:spLocks noGrp="1"/>
          </p:cNvSpPr>
          <p:nvPr>
            <p:ph type="title" hasCustomPrompt="1"/>
          </p:nvPr>
        </p:nvSpPr>
        <p:spPr>
          <a:xfrm>
            <a:off x="524436" y="501687"/>
            <a:ext cx="8883724" cy="549275"/>
          </a:xfrm>
          <a:prstGeom prst="rect">
            <a:avLst/>
          </a:prstGeom>
        </p:spPr>
        <p:txBody>
          <a:bodyPr/>
          <a:lstStyle/>
          <a:p>
            <a:r>
              <a:rPr lang="en-US" dirty="0"/>
              <a:t>Headline Lorem Ipsum Dolor </a:t>
            </a:r>
          </a:p>
        </p:txBody>
      </p:sp>
    </p:spTree>
    <p:extLst>
      <p:ext uri="{BB962C8B-B14F-4D97-AF65-F5344CB8AC3E}">
        <p14:creationId xmlns:p14="http://schemas.microsoft.com/office/powerpoint/2010/main" val="27041770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 Column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A0523-605B-944D-A2EB-8FE560C01C21}"/>
              </a:ext>
            </a:extLst>
          </p:cNvPr>
          <p:cNvSpPr>
            <a:spLocks noGrp="1"/>
          </p:cNvSpPr>
          <p:nvPr>
            <p:ph type="title" hasCustomPrompt="1"/>
          </p:nvPr>
        </p:nvSpPr>
        <p:spPr>
          <a:xfrm>
            <a:off x="524436" y="501687"/>
            <a:ext cx="8883724" cy="549275"/>
          </a:xfrm>
          <a:prstGeom prst="rect">
            <a:avLst/>
          </a:prstGeom>
        </p:spPr>
        <p:txBody>
          <a:bodyPr/>
          <a:lstStyle/>
          <a:p>
            <a:r>
              <a:rPr lang="en-US" dirty="0"/>
              <a:t>Headline Lorem Ipsum Dolor </a:t>
            </a:r>
          </a:p>
        </p:txBody>
      </p:sp>
      <p:sp>
        <p:nvSpPr>
          <p:cNvPr id="4" name="Content Placeholder 3"/>
          <p:cNvSpPr>
            <a:spLocks noGrp="1"/>
          </p:cNvSpPr>
          <p:nvPr>
            <p:ph sz="quarter" idx="10"/>
          </p:nvPr>
        </p:nvSpPr>
        <p:spPr>
          <a:xfrm>
            <a:off x="524437" y="1716088"/>
            <a:ext cx="4944546" cy="4275137"/>
          </a:xfrm>
        </p:spPr>
        <p:txBody>
          <a:bodyPr/>
          <a:lstStyle>
            <a:lvl1pPr>
              <a:defRPr sz="2000" b="0">
                <a:solidFill>
                  <a:schemeClr val="tx1"/>
                </a:solidFill>
                <a:latin typeface="+mn-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11"/>
          </p:nvPr>
        </p:nvSpPr>
        <p:spPr>
          <a:xfrm>
            <a:off x="6193718" y="1716088"/>
            <a:ext cx="4944546" cy="4275137"/>
          </a:xfrm>
        </p:spPr>
        <p:txBody>
          <a:bodyPr/>
          <a:lstStyle>
            <a:lvl1pPr>
              <a:defRPr sz="2000" b="0">
                <a:solidFill>
                  <a:schemeClr val="tx1"/>
                </a:solidFill>
                <a:latin typeface="+mn-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665605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Headlin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A0523-605B-944D-A2EB-8FE560C01C21}"/>
              </a:ext>
            </a:extLst>
          </p:cNvPr>
          <p:cNvSpPr>
            <a:spLocks noGrp="1"/>
          </p:cNvSpPr>
          <p:nvPr>
            <p:ph type="title" hasCustomPrompt="1"/>
          </p:nvPr>
        </p:nvSpPr>
        <p:spPr>
          <a:xfrm>
            <a:off x="524436" y="501687"/>
            <a:ext cx="8883724" cy="549275"/>
          </a:xfrm>
          <a:prstGeom prst="rect">
            <a:avLst/>
          </a:prstGeom>
        </p:spPr>
        <p:txBody>
          <a:bodyPr/>
          <a:lstStyle/>
          <a:p>
            <a:r>
              <a:rPr lang="en-US" dirty="0"/>
              <a:t>Headline Lorem Ipsum Dolor </a:t>
            </a:r>
          </a:p>
        </p:txBody>
      </p:sp>
    </p:spTree>
    <p:extLst>
      <p:ext uri="{BB962C8B-B14F-4D97-AF65-F5344CB8AC3E}">
        <p14:creationId xmlns:p14="http://schemas.microsoft.com/office/powerpoint/2010/main" val="27839569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 Column with 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A0523-605B-944D-A2EB-8FE560C01C21}"/>
              </a:ext>
            </a:extLst>
          </p:cNvPr>
          <p:cNvSpPr>
            <a:spLocks noGrp="1"/>
          </p:cNvSpPr>
          <p:nvPr>
            <p:ph type="title" hasCustomPrompt="1"/>
          </p:nvPr>
        </p:nvSpPr>
        <p:spPr>
          <a:xfrm>
            <a:off x="1134037" y="1592140"/>
            <a:ext cx="9879403" cy="549275"/>
          </a:xfrm>
          <a:prstGeom prst="rect">
            <a:avLst/>
          </a:prstGeom>
        </p:spPr>
        <p:txBody>
          <a:bodyPr/>
          <a:lstStyle/>
          <a:p>
            <a:r>
              <a:rPr lang="en-US" dirty="0"/>
              <a:t>Headline </a:t>
            </a:r>
          </a:p>
        </p:txBody>
      </p:sp>
      <p:sp>
        <p:nvSpPr>
          <p:cNvPr id="25" name="Text Placeholder 24">
            <a:extLst>
              <a:ext uri="{FF2B5EF4-FFF2-40B4-BE49-F238E27FC236}">
                <a16:creationId xmlns:a16="http://schemas.microsoft.com/office/drawing/2014/main" id="{CF4B1517-2636-EE43-A18E-1EFA3A6B7560}"/>
              </a:ext>
            </a:extLst>
          </p:cNvPr>
          <p:cNvSpPr>
            <a:spLocks noGrp="1"/>
          </p:cNvSpPr>
          <p:nvPr>
            <p:ph type="body" sz="quarter" idx="14" hasCustomPrompt="1"/>
          </p:nvPr>
        </p:nvSpPr>
        <p:spPr>
          <a:xfrm>
            <a:off x="1238056" y="4299324"/>
            <a:ext cx="2639714" cy="436702"/>
          </a:xfrm>
          <a:prstGeom prst="rect">
            <a:avLst/>
          </a:prstGeom>
        </p:spPr>
        <p:txBody>
          <a:bodyPr/>
          <a:lstStyle>
            <a:lvl1pPr>
              <a:lnSpc>
                <a:spcPct val="110000"/>
              </a:lnSpc>
              <a:defRPr sz="2000" b="0" i="0">
                <a:latin typeface="Arial" panose="020B0604020202020204" pitchFamily="34" charset="0"/>
                <a:cs typeface="Arial" panose="020B0604020202020204" pitchFamily="34" charset="0"/>
              </a:defRPr>
            </a:lvl1pPr>
            <a:lvl2pPr>
              <a:defRPr sz="2000" b="0" i="0">
                <a:latin typeface="Arial" panose="020B0604020202020204" pitchFamily="34" charset="0"/>
                <a:cs typeface="Arial" panose="020B0604020202020204" pitchFamily="34" charset="0"/>
              </a:defRPr>
            </a:lvl2pPr>
            <a:lvl3pPr>
              <a:defRPr sz="2000" b="0" i="0">
                <a:latin typeface="Arial" panose="020B0604020202020204" pitchFamily="34" charset="0"/>
                <a:cs typeface="Arial" panose="020B0604020202020204" pitchFamily="34" charset="0"/>
              </a:defRPr>
            </a:lvl3pPr>
            <a:lvl4pPr>
              <a:defRPr sz="2000" b="0" i="0">
                <a:latin typeface="Arial" panose="020B0604020202020204" pitchFamily="34" charset="0"/>
                <a:cs typeface="Arial" panose="020B0604020202020204" pitchFamily="34" charset="0"/>
              </a:defRPr>
            </a:lvl4pPr>
            <a:lvl5pPr>
              <a:defRPr sz="2000" b="0" i="0">
                <a:latin typeface="Arial" panose="020B0604020202020204" pitchFamily="34" charset="0"/>
                <a:cs typeface="Arial" panose="020B0604020202020204" pitchFamily="34" charset="0"/>
              </a:defRPr>
            </a:lvl5pPr>
          </a:lstStyle>
          <a:p>
            <a:pPr lvl="0"/>
            <a:r>
              <a:rPr lang="en-US" dirty="0"/>
              <a:t>Lorem ipsum dolor.</a:t>
            </a:r>
          </a:p>
        </p:txBody>
      </p:sp>
      <p:sp>
        <p:nvSpPr>
          <p:cNvPr id="27" name="Text Placeholder 26">
            <a:extLst>
              <a:ext uri="{FF2B5EF4-FFF2-40B4-BE49-F238E27FC236}">
                <a16:creationId xmlns:a16="http://schemas.microsoft.com/office/drawing/2014/main" id="{47C407E4-EC85-C945-94BA-0C8BD9797C64}"/>
              </a:ext>
            </a:extLst>
          </p:cNvPr>
          <p:cNvSpPr>
            <a:spLocks noGrp="1"/>
          </p:cNvSpPr>
          <p:nvPr>
            <p:ph type="body" sz="quarter" idx="15" hasCustomPrompt="1"/>
          </p:nvPr>
        </p:nvSpPr>
        <p:spPr>
          <a:xfrm>
            <a:off x="1238056" y="4783895"/>
            <a:ext cx="2639714" cy="1027625"/>
          </a:xfrm>
          <a:prstGeom prst="rect">
            <a:avLst/>
          </a:prstGeom>
        </p:spPr>
        <p:txBody>
          <a:bodyPr numCol="1" spcCol="360000"/>
          <a:lstStyle>
            <a:lvl1pPr>
              <a:lnSpc>
                <a:spcPct val="130000"/>
              </a:lnSpc>
              <a:spcAft>
                <a:spcPts val="1000"/>
              </a:spcAft>
              <a:defRPr sz="1200" b="0" i="0">
                <a:latin typeface="Arial" panose="020B0604020202020204" pitchFamily="34" charset="0"/>
                <a:cs typeface="Arial" panose="020B0604020202020204" pitchFamily="34" charset="0"/>
              </a:defRPr>
            </a:lvl1pPr>
            <a:lvl2pPr>
              <a:lnSpc>
                <a:spcPct val="130000"/>
              </a:lnSpc>
              <a:spcAft>
                <a:spcPts val="1000"/>
              </a:spcAft>
              <a:defRPr sz="1200" b="0" i="0">
                <a:latin typeface="Arial" panose="020B0604020202020204" pitchFamily="34" charset="0"/>
                <a:cs typeface="Arial" panose="020B0604020202020204" pitchFamily="34" charset="0"/>
              </a:defRPr>
            </a:lvl2pPr>
            <a:lvl3pPr>
              <a:lnSpc>
                <a:spcPct val="130000"/>
              </a:lnSpc>
              <a:spcAft>
                <a:spcPts val="1000"/>
              </a:spcAft>
              <a:defRPr sz="1200" b="0" i="0">
                <a:latin typeface="Arial" panose="020B0604020202020204" pitchFamily="34" charset="0"/>
                <a:cs typeface="Arial" panose="020B0604020202020204" pitchFamily="34" charset="0"/>
              </a:defRPr>
            </a:lvl3pPr>
            <a:lvl4pPr>
              <a:lnSpc>
                <a:spcPct val="130000"/>
              </a:lnSpc>
              <a:spcAft>
                <a:spcPts val="1000"/>
              </a:spcAft>
              <a:defRPr sz="1200" b="0" i="0">
                <a:latin typeface="Arial" panose="020B0604020202020204" pitchFamily="34" charset="0"/>
                <a:cs typeface="Arial" panose="020B0604020202020204" pitchFamily="34" charset="0"/>
              </a:defRPr>
            </a:lvl4pPr>
            <a:lvl5pPr>
              <a:lnSpc>
                <a:spcPct val="130000"/>
              </a:lnSpc>
              <a:spcAft>
                <a:spcPts val="1000"/>
              </a:spcAft>
              <a:defRPr sz="1200" b="0" i="0">
                <a:latin typeface="Arial" panose="020B0604020202020204" pitchFamily="34" charset="0"/>
                <a:cs typeface="Arial" panose="020B0604020202020204" pitchFamily="34" charset="0"/>
              </a:defRPr>
            </a:lvl5pPr>
          </a:lstStyle>
          <a:p>
            <a:pPr lvl="0"/>
            <a:r>
              <a:rPr lang="en-US" dirty="0" err="1"/>
              <a:t>Pellentesque</a:t>
            </a:r>
            <a:r>
              <a:rPr lang="en-US" dirty="0"/>
              <a:t> id maximus dolor. </a:t>
            </a:r>
            <a:r>
              <a:rPr lang="en-US" dirty="0" err="1"/>
              <a:t>Phasellus</a:t>
            </a:r>
            <a:r>
              <a:rPr lang="en-US" dirty="0"/>
              <a:t> </a:t>
            </a:r>
            <a:r>
              <a:rPr lang="en-US" dirty="0" err="1"/>
              <a:t>tristique</a:t>
            </a:r>
            <a:r>
              <a:rPr lang="en-US" dirty="0"/>
              <a:t>, </a:t>
            </a:r>
            <a:r>
              <a:rPr lang="en-US" dirty="0" err="1"/>
              <a:t>turpis</a:t>
            </a:r>
            <a:r>
              <a:rPr lang="en-US" dirty="0"/>
              <a:t> non </a:t>
            </a:r>
            <a:r>
              <a:rPr lang="en-US" dirty="0" err="1"/>
              <a:t>varius</a:t>
            </a:r>
            <a:r>
              <a:rPr lang="en-US" dirty="0"/>
              <a:t> </a:t>
            </a:r>
            <a:r>
              <a:rPr lang="en-US" dirty="0" err="1"/>
              <a:t>interdum</a:t>
            </a:r>
            <a:r>
              <a:rPr lang="en-US" dirty="0"/>
              <a:t>, </a:t>
            </a:r>
            <a:r>
              <a:rPr lang="en-US" dirty="0" err="1"/>
              <a:t>augue</a:t>
            </a:r>
            <a:r>
              <a:rPr lang="en-US" dirty="0"/>
              <a:t> ex vestibulum </a:t>
            </a:r>
            <a:r>
              <a:rPr lang="en-US" dirty="0" err="1"/>
              <a:t>nisl</a:t>
            </a:r>
            <a:r>
              <a:rPr lang="en-US" dirty="0"/>
              <a:t>, id </a:t>
            </a:r>
            <a:r>
              <a:rPr lang="en-US" dirty="0" err="1"/>
              <a:t>venenatis</a:t>
            </a:r>
            <a:r>
              <a:rPr lang="en-US" dirty="0"/>
              <a:t> </a:t>
            </a:r>
            <a:r>
              <a:rPr lang="en-US" dirty="0" err="1"/>
              <a:t>augue</a:t>
            </a:r>
            <a:r>
              <a:rPr lang="en-US" dirty="0"/>
              <a:t> magna vitae. </a:t>
            </a:r>
          </a:p>
        </p:txBody>
      </p:sp>
      <p:sp>
        <p:nvSpPr>
          <p:cNvPr id="4" name="Picture Placeholder 3">
            <a:extLst>
              <a:ext uri="{FF2B5EF4-FFF2-40B4-BE49-F238E27FC236}">
                <a16:creationId xmlns:a16="http://schemas.microsoft.com/office/drawing/2014/main" id="{7E5E1B6F-A6DA-7E42-98BB-9310002F690A}"/>
              </a:ext>
            </a:extLst>
          </p:cNvPr>
          <p:cNvSpPr>
            <a:spLocks noGrp="1"/>
          </p:cNvSpPr>
          <p:nvPr>
            <p:ph type="pic" sz="quarter" idx="18"/>
          </p:nvPr>
        </p:nvSpPr>
        <p:spPr>
          <a:xfrm>
            <a:off x="1238055" y="2572253"/>
            <a:ext cx="2639714" cy="1518478"/>
          </a:xfrm>
          <a:prstGeom prst="rect">
            <a:avLst/>
          </a:prstGeom>
        </p:spPr>
        <p:txBody>
          <a:bodyPr/>
          <a:lstStyle>
            <a:lvl1pPr>
              <a:defRPr>
                <a:noFill/>
              </a:defRPr>
            </a:lvl1pPr>
          </a:lstStyle>
          <a:p>
            <a:endParaRPr lang="en-US" dirty="0"/>
          </a:p>
        </p:txBody>
      </p:sp>
      <p:sp>
        <p:nvSpPr>
          <p:cNvPr id="9" name="Picture Placeholder 3">
            <a:extLst>
              <a:ext uri="{FF2B5EF4-FFF2-40B4-BE49-F238E27FC236}">
                <a16:creationId xmlns:a16="http://schemas.microsoft.com/office/drawing/2014/main" id="{2374AA74-A97C-FC49-BDE9-FE3FBAE9FFFC}"/>
              </a:ext>
            </a:extLst>
          </p:cNvPr>
          <p:cNvSpPr>
            <a:spLocks noGrp="1"/>
          </p:cNvSpPr>
          <p:nvPr>
            <p:ph type="pic" sz="quarter" idx="19"/>
          </p:nvPr>
        </p:nvSpPr>
        <p:spPr>
          <a:xfrm>
            <a:off x="4642807" y="2590822"/>
            <a:ext cx="2608082" cy="1452563"/>
          </a:xfrm>
          <a:prstGeom prst="rect">
            <a:avLst/>
          </a:prstGeom>
        </p:spPr>
        <p:txBody>
          <a:bodyPr/>
          <a:lstStyle>
            <a:lvl1pPr>
              <a:defRPr>
                <a:noFill/>
              </a:defRPr>
            </a:lvl1pPr>
          </a:lstStyle>
          <a:p>
            <a:endParaRPr lang="en-US" dirty="0"/>
          </a:p>
        </p:txBody>
      </p:sp>
      <p:sp>
        <p:nvSpPr>
          <p:cNvPr id="10" name="Picture Placeholder 3">
            <a:extLst>
              <a:ext uri="{FF2B5EF4-FFF2-40B4-BE49-F238E27FC236}">
                <a16:creationId xmlns:a16="http://schemas.microsoft.com/office/drawing/2014/main" id="{7D7F2093-65C2-FC4A-947E-E66FE50F7B53}"/>
              </a:ext>
            </a:extLst>
          </p:cNvPr>
          <p:cNvSpPr>
            <a:spLocks noGrp="1"/>
          </p:cNvSpPr>
          <p:nvPr>
            <p:ph type="pic" sz="quarter" idx="20"/>
          </p:nvPr>
        </p:nvSpPr>
        <p:spPr>
          <a:xfrm>
            <a:off x="8015927" y="2595891"/>
            <a:ext cx="2608081" cy="1484270"/>
          </a:xfrm>
          <a:prstGeom prst="rect">
            <a:avLst/>
          </a:prstGeom>
        </p:spPr>
        <p:txBody>
          <a:bodyPr/>
          <a:lstStyle>
            <a:lvl1pPr>
              <a:defRPr>
                <a:noFill/>
              </a:defRPr>
            </a:lvl1pPr>
          </a:lstStyle>
          <a:p>
            <a:endParaRPr lang="en-US"/>
          </a:p>
        </p:txBody>
      </p:sp>
      <p:sp>
        <p:nvSpPr>
          <p:cNvPr id="16" name="Text Placeholder 24">
            <a:extLst>
              <a:ext uri="{FF2B5EF4-FFF2-40B4-BE49-F238E27FC236}">
                <a16:creationId xmlns:a16="http://schemas.microsoft.com/office/drawing/2014/main" id="{1006B794-47A7-534F-90FA-E5D492A10910}"/>
              </a:ext>
            </a:extLst>
          </p:cNvPr>
          <p:cNvSpPr>
            <a:spLocks noGrp="1"/>
          </p:cNvSpPr>
          <p:nvPr>
            <p:ph type="body" sz="quarter" idx="21" hasCustomPrompt="1"/>
          </p:nvPr>
        </p:nvSpPr>
        <p:spPr>
          <a:xfrm>
            <a:off x="4631496" y="4299324"/>
            <a:ext cx="2639714" cy="436702"/>
          </a:xfrm>
          <a:prstGeom prst="rect">
            <a:avLst/>
          </a:prstGeom>
        </p:spPr>
        <p:txBody>
          <a:bodyPr/>
          <a:lstStyle>
            <a:lvl1pPr>
              <a:lnSpc>
                <a:spcPct val="110000"/>
              </a:lnSpc>
              <a:defRPr sz="2000" b="0" i="0">
                <a:latin typeface="Arial" panose="020B0604020202020204" pitchFamily="34" charset="0"/>
                <a:cs typeface="Arial" panose="020B0604020202020204" pitchFamily="34" charset="0"/>
              </a:defRPr>
            </a:lvl1pPr>
            <a:lvl2pPr>
              <a:defRPr sz="2000" b="0" i="0">
                <a:latin typeface="Arial" panose="020B0604020202020204" pitchFamily="34" charset="0"/>
                <a:cs typeface="Arial" panose="020B0604020202020204" pitchFamily="34" charset="0"/>
              </a:defRPr>
            </a:lvl2pPr>
            <a:lvl3pPr>
              <a:defRPr sz="2000" b="0" i="0">
                <a:latin typeface="Arial" panose="020B0604020202020204" pitchFamily="34" charset="0"/>
                <a:cs typeface="Arial" panose="020B0604020202020204" pitchFamily="34" charset="0"/>
              </a:defRPr>
            </a:lvl3pPr>
            <a:lvl4pPr>
              <a:defRPr sz="2000" b="0" i="0">
                <a:latin typeface="Arial" panose="020B0604020202020204" pitchFamily="34" charset="0"/>
                <a:cs typeface="Arial" panose="020B0604020202020204" pitchFamily="34" charset="0"/>
              </a:defRPr>
            </a:lvl4pPr>
            <a:lvl5pPr>
              <a:defRPr sz="2000" b="0" i="0">
                <a:latin typeface="Arial" panose="020B0604020202020204" pitchFamily="34" charset="0"/>
                <a:cs typeface="Arial" panose="020B0604020202020204" pitchFamily="34" charset="0"/>
              </a:defRPr>
            </a:lvl5pPr>
          </a:lstStyle>
          <a:p>
            <a:pPr lvl="0"/>
            <a:r>
              <a:rPr lang="en-US" dirty="0"/>
              <a:t>Lorem ipsum dolor.</a:t>
            </a:r>
          </a:p>
        </p:txBody>
      </p:sp>
      <p:sp>
        <p:nvSpPr>
          <p:cNvPr id="17" name="Text Placeholder 26">
            <a:extLst>
              <a:ext uri="{FF2B5EF4-FFF2-40B4-BE49-F238E27FC236}">
                <a16:creationId xmlns:a16="http://schemas.microsoft.com/office/drawing/2014/main" id="{805C32E9-E354-DB4B-9173-919588489FFB}"/>
              </a:ext>
            </a:extLst>
          </p:cNvPr>
          <p:cNvSpPr>
            <a:spLocks noGrp="1"/>
          </p:cNvSpPr>
          <p:nvPr>
            <p:ph type="body" sz="quarter" idx="22" hasCustomPrompt="1"/>
          </p:nvPr>
        </p:nvSpPr>
        <p:spPr>
          <a:xfrm>
            <a:off x="4631496" y="4783895"/>
            <a:ext cx="2639714" cy="1027625"/>
          </a:xfrm>
          <a:prstGeom prst="rect">
            <a:avLst/>
          </a:prstGeom>
        </p:spPr>
        <p:txBody>
          <a:bodyPr numCol="1" spcCol="360000"/>
          <a:lstStyle>
            <a:lvl1pPr>
              <a:lnSpc>
                <a:spcPct val="130000"/>
              </a:lnSpc>
              <a:spcAft>
                <a:spcPts val="1000"/>
              </a:spcAft>
              <a:defRPr sz="1200" b="0" i="0">
                <a:latin typeface="Arial" panose="020B0604020202020204" pitchFamily="34" charset="0"/>
                <a:cs typeface="Arial" panose="020B0604020202020204" pitchFamily="34" charset="0"/>
              </a:defRPr>
            </a:lvl1pPr>
            <a:lvl2pPr>
              <a:lnSpc>
                <a:spcPct val="130000"/>
              </a:lnSpc>
              <a:spcAft>
                <a:spcPts val="1000"/>
              </a:spcAft>
              <a:defRPr sz="1200" b="0" i="0">
                <a:latin typeface="Arial" panose="020B0604020202020204" pitchFamily="34" charset="0"/>
                <a:cs typeface="Arial" panose="020B0604020202020204" pitchFamily="34" charset="0"/>
              </a:defRPr>
            </a:lvl2pPr>
            <a:lvl3pPr>
              <a:lnSpc>
                <a:spcPct val="130000"/>
              </a:lnSpc>
              <a:spcAft>
                <a:spcPts val="1000"/>
              </a:spcAft>
              <a:defRPr sz="1200" b="0" i="0">
                <a:latin typeface="Arial" panose="020B0604020202020204" pitchFamily="34" charset="0"/>
                <a:cs typeface="Arial" panose="020B0604020202020204" pitchFamily="34" charset="0"/>
              </a:defRPr>
            </a:lvl3pPr>
            <a:lvl4pPr>
              <a:lnSpc>
                <a:spcPct val="130000"/>
              </a:lnSpc>
              <a:spcAft>
                <a:spcPts val="1000"/>
              </a:spcAft>
              <a:defRPr sz="1200" b="0" i="0">
                <a:latin typeface="Arial" panose="020B0604020202020204" pitchFamily="34" charset="0"/>
                <a:cs typeface="Arial" panose="020B0604020202020204" pitchFamily="34" charset="0"/>
              </a:defRPr>
            </a:lvl4pPr>
            <a:lvl5pPr>
              <a:lnSpc>
                <a:spcPct val="130000"/>
              </a:lnSpc>
              <a:spcAft>
                <a:spcPts val="1000"/>
              </a:spcAft>
              <a:defRPr sz="1200" b="0" i="0">
                <a:latin typeface="Arial" panose="020B0604020202020204" pitchFamily="34" charset="0"/>
                <a:cs typeface="Arial" panose="020B0604020202020204" pitchFamily="34" charset="0"/>
              </a:defRPr>
            </a:lvl5pPr>
          </a:lstStyle>
          <a:p>
            <a:pPr lvl="0"/>
            <a:r>
              <a:rPr lang="en-US" dirty="0" err="1"/>
              <a:t>Pellentesque</a:t>
            </a:r>
            <a:r>
              <a:rPr lang="en-US" dirty="0"/>
              <a:t> id maximus dolor. </a:t>
            </a:r>
            <a:r>
              <a:rPr lang="en-US" dirty="0" err="1"/>
              <a:t>Phasellus</a:t>
            </a:r>
            <a:r>
              <a:rPr lang="en-US" dirty="0"/>
              <a:t> </a:t>
            </a:r>
            <a:r>
              <a:rPr lang="en-US" dirty="0" err="1"/>
              <a:t>tristique</a:t>
            </a:r>
            <a:r>
              <a:rPr lang="en-US" dirty="0"/>
              <a:t>, </a:t>
            </a:r>
            <a:r>
              <a:rPr lang="en-US" dirty="0" err="1"/>
              <a:t>turpis</a:t>
            </a:r>
            <a:r>
              <a:rPr lang="en-US" dirty="0"/>
              <a:t> non </a:t>
            </a:r>
            <a:r>
              <a:rPr lang="en-US" dirty="0" err="1"/>
              <a:t>varius</a:t>
            </a:r>
            <a:r>
              <a:rPr lang="en-US" dirty="0"/>
              <a:t> </a:t>
            </a:r>
            <a:r>
              <a:rPr lang="en-US" dirty="0" err="1"/>
              <a:t>interdum</a:t>
            </a:r>
            <a:r>
              <a:rPr lang="en-US" dirty="0"/>
              <a:t>, </a:t>
            </a:r>
            <a:r>
              <a:rPr lang="en-US" dirty="0" err="1"/>
              <a:t>augue</a:t>
            </a:r>
            <a:r>
              <a:rPr lang="en-US" dirty="0"/>
              <a:t> ex vestibulum </a:t>
            </a:r>
            <a:r>
              <a:rPr lang="en-US" dirty="0" err="1"/>
              <a:t>nisl</a:t>
            </a:r>
            <a:r>
              <a:rPr lang="en-US" dirty="0"/>
              <a:t>, id </a:t>
            </a:r>
            <a:r>
              <a:rPr lang="en-US" dirty="0" err="1"/>
              <a:t>venenatis</a:t>
            </a:r>
            <a:r>
              <a:rPr lang="en-US" dirty="0"/>
              <a:t> </a:t>
            </a:r>
            <a:r>
              <a:rPr lang="en-US" dirty="0" err="1"/>
              <a:t>augue</a:t>
            </a:r>
            <a:r>
              <a:rPr lang="en-US" dirty="0"/>
              <a:t> magna vitae. </a:t>
            </a:r>
          </a:p>
        </p:txBody>
      </p:sp>
      <p:sp>
        <p:nvSpPr>
          <p:cNvPr id="18" name="Text Placeholder 24">
            <a:extLst>
              <a:ext uri="{FF2B5EF4-FFF2-40B4-BE49-F238E27FC236}">
                <a16:creationId xmlns:a16="http://schemas.microsoft.com/office/drawing/2014/main" id="{78F92882-D3C6-0340-97B5-4AFF7BE9948C}"/>
              </a:ext>
            </a:extLst>
          </p:cNvPr>
          <p:cNvSpPr>
            <a:spLocks noGrp="1"/>
          </p:cNvSpPr>
          <p:nvPr>
            <p:ph type="body" sz="quarter" idx="23" hasCustomPrompt="1"/>
          </p:nvPr>
        </p:nvSpPr>
        <p:spPr>
          <a:xfrm>
            <a:off x="7994456" y="4299324"/>
            <a:ext cx="2639714" cy="436702"/>
          </a:xfrm>
          <a:prstGeom prst="rect">
            <a:avLst/>
          </a:prstGeom>
        </p:spPr>
        <p:txBody>
          <a:bodyPr/>
          <a:lstStyle>
            <a:lvl1pPr>
              <a:lnSpc>
                <a:spcPct val="110000"/>
              </a:lnSpc>
              <a:defRPr sz="2000" b="0" i="0">
                <a:latin typeface="Arial" panose="020B0604020202020204" pitchFamily="34" charset="0"/>
                <a:cs typeface="Arial" panose="020B0604020202020204" pitchFamily="34" charset="0"/>
              </a:defRPr>
            </a:lvl1pPr>
            <a:lvl2pPr>
              <a:defRPr sz="2000" b="0" i="0">
                <a:latin typeface="Arial" panose="020B0604020202020204" pitchFamily="34" charset="0"/>
                <a:cs typeface="Arial" panose="020B0604020202020204" pitchFamily="34" charset="0"/>
              </a:defRPr>
            </a:lvl2pPr>
            <a:lvl3pPr>
              <a:defRPr sz="2000" b="0" i="0">
                <a:latin typeface="Arial" panose="020B0604020202020204" pitchFamily="34" charset="0"/>
                <a:cs typeface="Arial" panose="020B0604020202020204" pitchFamily="34" charset="0"/>
              </a:defRPr>
            </a:lvl3pPr>
            <a:lvl4pPr>
              <a:defRPr sz="2000" b="0" i="0">
                <a:latin typeface="Arial" panose="020B0604020202020204" pitchFamily="34" charset="0"/>
                <a:cs typeface="Arial" panose="020B0604020202020204" pitchFamily="34" charset="0"/>
              </a:defRPr>
            </a:lvl4pPr>
            <a:lvl5pPr>
              <a:defRPr sz="2000" b="0" i="0">
                <a:latin typeface="Arial" panose="020B0604020202020204" pitchFamily="34" charset="0"/>
                <a:cs typeface="Arial" panose="020B0604020202020204" pitchFamily="34" charset="0"/>
              </a:defRPr>
            </a:lvl5pPr>
          </a:lstStyle>
          <a:p>
            <a:pPr lvl="0"/>
            <a:r>
              <a:rPr lang="en-US" dirty="0"/>
              <a:t>Lorem ipsum dolor.</a:t>
            </a:r>
          </a:p>
        </p:txBody>
      </p:sp>
      <p:sp>
        <p:nvSpPr>
          <p:cNvPr id="19" name="Text Placeholder 26">
            <a:extLst>
              <a:ext uri="{FF2B5EF4-FFF2-40B4-BE49-F238E27FC236}">
                <a16:creationId xmlns:a16="http://schemas.microsoft.com/office/drawing/2014/main" id="{A2780CEE-6C14-2649-AA23-415A51612248}"/>
              </a:ext>
            </a:extLst>
          </p:cNvPr>
          <p:cNvSpPr>
            <a:spLocks noGrp="1"/>
          </p:cNvSpPr>
          <p:nvPr>
            <p:ph type="body" sz="quarter" idx="24" hasCustomPrompt="1"/>
          </p:nvPr>
        </p:nvSpPr>
        <p:spPr>
          <a:xfrm>
            <a:off x="7994456" y="4783895"/>
            <a:ext cx="2639714" cy="1027625"/>
          </a:xfrm>
          <a:prstGeom prst="rect">
            <a:avLst/>
          </a:prstGeom>
        </p:spPr>
        <p:txBody>
          <a:bodyPr numCol="1" spcCol="360000"/>
          <a:lstStyle>
            <a:lvl1pPr>
              <a:lnSpc>
                <a:spcPct val="130000"/>
              </a:lnSpc>
              <a:spcAft>
                <a:spcPts val="1000"/>
              </a:spcAft>
              <a:defRPr sz="1200" b="0" i="0">
                <a:latin typeface="Arial" panose="020B0604020202020204" pitchFamily="34" charset="0"/>
                <a:cs typeface="Arial" panose="020B0604020202020204" pitchFamily="34" charset="0"/>
              </a:defRPr>
            </a:lvl1pPr>
            <a:lvl2pPr>
              <a:lnSpc>
                <a:spcPct val="130000"/>
              </a:lnSpc>
              <a:spcAft>
                <a:spcPts val="1000"/>
              </a:spcAft>
              <a:defRPr sz="1200" b="0" i="0">
                <a:latin typeface="Arial" panose="020B0604020202020204" pitchFamily="34" charset="0"/>
                <a:cs typeface="Arial" panose="020B0604020202020204" pitchFamily="34" charset="0"/>
              </a:defRPr>
            </a:lvl2pPr>
            <a:lvl3pPr>
              <a:lnSpc>
                <a:spcPct val="130000"/>
              </a:lnSpc>
              <a:spcAft>
                <a:spcPts val="1000"/>
              </a:spcAft>
              <a:defRPr sz="1200" b="0" i="0">
                <a:latin typeface="Arial" panose="020B0604020202020204" pitchFamily="34" charset="0"/>
                <a:cs typeface="Arial" panose="020B0604020202020204" pitchFamily="34" charset="0"/>
              </a:defRPr>
            </a:lvl3pPr>
            <a:lvl4pPr>
              <a:lnSpc>
                <a:spcPct val="130000"/>
              </a:lnSpc>
              <a:spcAft>
                <a:spcPts val="1000"/>
              </a:spcAft>
              <a:defRPr sz="1200" b="0" i="0">
                <a:latin typeface="Arial" panose="020B0604020202020204" pitchFamily="34" charset="0"/>
                <a:cs typeface="Arial" panose="020B0604020202020204" pitchFamily="34" charset="0"/>
              </a:defRPr>
            </a:lvl4pPr>
            <a:lvl5pPr>
              <a:lnSpc>
                <a:spcPct val="130000"/>
              </a:lnSpc>
              <a:spcAft>
                <a:spcPts val="1000"/>
              </a:spcAft>
              <a:defRPr sz="1200" b="0" i="0">
                <a:latin typeface="Arial" panose="020B0604020202020204" pitchFamily="34" charset="0"/>
                <a:cs typeface="Arial" panose="020B0604020202020204" pitchFamily="34" charset="0"/>
              </a:defRPr>
            </a:lvl5pPr>
          </a:lstStyle>
          <a:p>
            <a:pPr lvl="0"/>
            <a:r>
              <a:rPr lang="en-US" dirty="0" err="1"/>
              <a:t>Pellentesque</a:t>
            </a:r>
            <a:r>
              <a:rPr lang="en-US" dirty="0"/>
              <a:t> id maximus dolor. </a:t>
            </a:r>
            <a:r>
              <a:rPr lang="en-US" dirty="0" err="1"/>
              <a:t>Phasellus</a:t>
            </a:r>
            <a:r>
              <a:rPr lang="en-US" dirty="0"/>
              <a:t> </a:t>
            </a:r>
            <a:r>
              <a:rPr lang="en-US" dirty="0" err="1"/>
              <a:t>tristique</a:t>
            </a:r>
            <a:r>
              <a:rPr lang="en-US" dirty="0"/>
              <a:t>, </a:t>
            </a:r>
            <a:r>
              <a:rPr lang="en-US" dirty="0" err="1"/>
              <a:t>turpis</a:t>
            </a:r>
            <a:r>
              <a:rPr lang="en-US" dirty="0"/>
              <a:t> non </a:t>
            </a:r>
            <a:r>
              <a:rPr lang="en-US" dirty="0" err="1"/>
              <a:t>varius</a:t>
            </a:r>
            <a:r>
              <a:rPr lang="en-US" dirty="0"/>
              <a:t> </a:t>
            </a:r>
            <a:r>
              <a:rPr lang="en-US" dirty="0" err="1"/>
              <a:t>interdum</a:t>
            </a:r>
            <a:r>
              <a:rPr lang="en-US" dirty="0"/>
              <a:t>, </a:t>
            </a:r>
            <a:r>
              <a:rPr lang="en-US" dirty="0" err="1"/>
              <a:t>augue</a:t>
            </a:r>
            <a:r>
              <a:rPr lang="en-US" dirty="0"/>
              <a:t> ex vestibulum </a:t>
            </a:r>
            <a:r>
              <a:rPr lang="en-US" dirty="0" err="1"/>
              <a:t>nisl</a:t>
            </a:r>
            <a:r>
              <a:rPr lang="en-US" dirty="0"/>
              <a:t>, id </a:t>
            </a:r>
            <a:r>
              <a:rPr lang="en-US" dirty="0" err="1"/>
              <a:t>venenatis</a:t>
            </a:r>
            <a:r>
              <a:rPr lang="en-US" dirty="0"/>
              <a:t> </a:t>
            </a:r>
            <a:r>
              <a:rPr lang="en-US" dirty="0" err="1"/>
              <a:t>augue</a:t>
            </a:r>
            <a:r>
              <a:rPr lang="en-US" dirty="0"/>
              <a:t> magna vitae. </a:t>
            </a:r>
          </a:p>
        </p:txBody>
      </p:sp>
    </p:spTree>
    <p:extLst>
      <p:ext uri="{BB962C8B-B14F-4D97-AF65-F5344CB8AC3E}">
        <p14:creationId xmlns:p14="http://schemas.microsoft.com/office/powerpoint/2010/main" val="28104277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A0523-605B-944D-A2EB-8FE560C01C21}"/>
              </a:ext>
            </a:extLst>
          </p:cNvPr>
          <p:cNvSpPr>
            <a:spLocks noGrp="1"/>
          </p:cNvSpPr>
          <p:nvPr>
            <p:ph type="title" hasCustomPrompt="1"/>
          </p:nvPr>
        </p:nvSpPr>
        <p:spPr>
          <a:xfrm>
            <a:off x="1134037" y="1561661"/>
            <a:ext cx="9932426" cy="1100260"/>
          </a:xfrm>
          <a:prstGeom prst="rect">
            <a:avLst/>
          </a:prstGeom>
        </p:spPr>
        <p:txBody>
          <a:bodyPr/>
          <a:lstStyle/>
          <a:p>
            <a:r>
              <a:rPr lang="en-US" dirty="0"/>
              <a:t>Headline Donec </a:t>
            </a:r>
            <a:r>
              <a:rPr lang="en-US" dirty="0" err="1"/>
              <a:t>Imperdiet</a:t>
            </a:r>
            <a:r>
              <a:rPr lang="en-US" dirty="0"/>
              <a:t> </a:t>
            </a:r>
            <a:r>
              <a:rPr lang="en-US" dirty="0" err="1"/>
              <a:t>Nulla</a:t>
            </a:r>
            <a:r>
              <a:rPr lang="en-US" dirty="0"/>
              <a:t> sit </a:t>
            </a:r>
            <a:r>
              <a:rPr lang="en-US" dirty="0" err="1"/>
              <a:t>Amet</a:t>
            </a:r>
            <a:r>
              <a:rPr lang="en-US" dirty="0"/>
              <a:t> Libero </a:t>
            </a:r>
            <a:r>
              <a:rPr lang="en-US" dirty="0" err="1"/>
              <a:t>Ultricies</a:t>
            </a:r>
            <a:r>
              <a:rPr lang="en-US" dirty="0"/>
              <a:t> </a:t>
            </a:r>
            <a:r>
              <a:rPr lang="en-US" dirty="0" err="1"/>
              <a:t>Accumsan</a:t>
            </a:r>
            <a:endParaRPr lang="en-US" dirty="0"/>
          </a:p>
        </p:txBody>
      </p:sp>
      <p:sp>
        <p:nvSpPr>
          <p:cNvPr id="13" name="Text Placeholder 24">
            <a:extLst>
              <a:ext uri="{FF2B5EF4-FFF2-40B4-BE49-F238E27FC236}">
                <a16:creationId xmlns:a16="http://schemas.microsoft.com/office/drawing/2014/main" id="{2DE51B8F-F0AF-F54E-B8A6-EA288F63EDB1}"/>
              </a:ext>
            </a:extLst>
          </p:cNvPr>
          <p:cNvSpPr>
            <a:spLocks noGrp="1"/>
          </p:cNvSpPr>
          <p:nvPr>
            <p:ph type="body" sz="quarter" idx="14" hasCustomPrompt="1"/>
          </p:nvPr>
        </p:nvSpPr>
        <p:spPr>
          <a:xfrm>
            <a:off x="1134037" y="3088729"/>
            <a:ext cx="2639714" cy="436702"/>
          </a:xfrm>
          <a:prstGeom prst="rect">
            <a:avLst/>
          </a:prstGeom>
        </p:spPr>
        <p:txBody>
          <a:bodyPr/>
          <a:lstStyle>
            <a:lvl1pPr>
              <a:lnSpc>
                <a:spcPct val="110000"/>
              </a:lnSpc>
              <a:defRPr sz="2000" b="0" i="0">
                <a:latin typeface="Arial" panose="020B0604020202020204" pitchFamily="34" charset="0"/>
                <a:cs typeface="Arial" panose="020B0604020202020204" pitchFamily="34" charset="0"/>
              </a:defRPr>
            </a:lvl1pPr>
            <a:lvl2pPr>
              <a:defRPr sz="2000" b="0" i="0">
                <a:latin typeface="Arial" panose="020B0604020202020204" pitchFamily="34" charset="0"/>
                <a:cs typeface="Arial" panose="020B0604020202020204" pitchFamily="34" charset="0"/>
              </a:defRPr>
            </a:lvl2pPr>
            <a:lvl3pPr>
              <a:defRPr sz="2000" b="0" i="0">
                <a:latin typeface="Arial" panose="020B0604020202020204" pitchFamily="34" charset="0"/>
                <a:cs typeface="Arial" panose="020B0604020202020204" pitchFamily="34" charset="0"/>
              </a:defRPr>
            </a:lvl3pPr>
            <a:lvl4pPr>
              <a:defRPr sz="2000" b="0" i="0">
                <a:latin typeface="Arial" panose="020B0604020202020204" pitchFamily="34" charset="0"/>
                <a:cs typeface="Arial" panose="020B0604020202020204" pitchFamily="34" charset="0"/>
              </a:defRPr>
            </a:lvl4pPr>
            <a:lvl5pPr>
              <a:defRPr sz="2000" b="0" i="0">
                <a:latin typeface="Arial" panose="020B0604020202020204" pitchFamily="34" charset="0"/>
                <a:cs typeface="Arial" panose="020B0604020202020204" pitchFamily="34" charset="0"/>
              </a:defRPr>
            </a:lvl5pPr>
          </a:lstStyle>
          <a:p>
            <a:pPr lvl="0"/>
            <a:r>
              <a:rPr lang="en-US" dirty="0"/>
              <a:t>Lorem ipsum dolor.</a:t>
            </a:r>
          </a:p>
        </p:txBody>
      </p:sp>
      <p:sp>
        <p:nvSpPr>
          <p:cNvPr id="14" name="Text Placeholder 26">
            <a:extLst>
              <a:ext uri="{FF2B5EF4-FFF2-40B4-BE49-F238E27FC236}">
                <a16:creationId xmlns:a16="http://schemas.microsoft.com/office/drawing/2014/main" id="{0BC4D51B-956F-6E4C-A7B5-7716B8CD3F48}"/>
              </a:ext>
            </a:extLst>
          </p:cNvPr>
          <p:cNvSpPr>
            <a:spLocks noGrp="1"/>
          </p:cNvSpPr>
          <p:nvPr>
            <p:ph type="body" sz="quarter" idx="15" hasCustomPrompt="1"/>
          </p:nvPr>
        </p:nvSpPr>
        <p:spPr>
          <a:xfrm>
            <a:off x="1134037" y="3573300"/>
            <a:ext cx="2639714" cy="1027625"/>
          </a:xfrm>
          <a:prstGeom prst="rect">
            <a:avLst/>
          </a:prstGeom>
        </p:spPr>
        <p:txBody>
          <a:bodyPr numCol="1" spcCol="360000"/>
          <a:lstStyle>
            <a:lvl1pPr>
              <a:lnSpc>
                <a:spcPct val="130000"/>
              </a:lnSpc>
              <a:spcAft>
                <a:spcPts val="1000"/>
              </a:spcAft>
              <a:defRPr sz="1200" b="0" i="0">
                <a:latin typeface="Arial" panose="020B0604020202020204" pitchFamily="34" charset="0"/>
                <a:cs typeface="Arial" panose="020B0604020202020204" pitchFamily="34" charset="0"/>
              </a:defRPr>
            </a:lvl1pPr>
            <a:lvl2pPr>
              <a:lnSpc>
                <a:spcPct val="130000"/>
              </a:lnSpc>
              <a:spcAft>
                <a:spcPts val="1000"/>
              </a:spcAft>
              <a:defRPr sz="1200" b="0" i="0">
                <a:latin typeface="Arial" panose="020B0604020202020204" pitchFamily="34" charset="0"/>
                <a:cs typeface="Arial" panose="020B0604020202020204" pitchFamily="34" charset="0"/>
              </a:defRPr>
            </a:lvl2pPr>
            <a:lvl3pPr>
              <a:lnSpc>
                <a:spcPct val="130000"/>
              </a:lnSpc>
              <a:spcAft>
                <a:spcPts val="1000"/>
              </a:spcAft>
              <a:defRPr sz="1200" b="0" i="0">
                <a:latin typeface="Arial" panose="020B0604020202020204" pitchFamily="34" charset="0"/>
                <a:cs typeface="Arial" panose="020B0604020202020204" pitchFamily="34" charset="0"/>
              </a:defRPr>
            </a:lvl3pPr>
            <a:lvl4pPr>
              <a:lnSpc>
                <a:spcPct val="130000"/>
              </a:lnSpc>
              <a:spcAft>
                <a:spcPts val="1000"/>
              </a:spcAft>
              <a:defRPr sz="1200" b="0" i="0">
                <a:latin typeface="Arial" panose="020B0604020202020204" pitchFamily="34" charset="0"/>
                <a:cs typeface="Arial" panose="020B0604020202020204" pitchFamily="34" charset="0"/>
              </a:defRPr>
            </a:lvl4pPr>
            <a:lvl5pPr>
              <a:lnSpc>
                <a:spcPct val="130000"/>
              </a:lnSpc>
              <a:spcAft>
                <a:spcPts val="1000"/>
              </a:spcAft>
              <a:defRPr sz="1200" b="0" i="0">
                <a:latin typeface="Arial" panose="020B0604020202020204" pitchFamily="34" charset="0"/>
                <a:cs typeface="Arial" panose="020B0604020202020204" pitchFamily="34" charset="0"/>
              </a:defRPr>
            </a:lvl5pPr>
          </a:lstStyle>
          <a:p>
            <a:pPr lvl="0"/>
            <a:r>
              <a:rPr lang="en-US" dirty="0" err="1"/>
              <a:t>Pellentesque</a:t>
            </a:r>
            <a:r>
              <a:rPr lang="en-US" dirty="0"/>
              <a:t> id maximus dolor. </a:t>
            </a:r>
            <a:r>
              <a:rPr lang="en-US" dirty="0" err="1"/>
              <a:t>Phasellus</a:t>
            </a:r>
            <a:r>
              <a:rPr lang="en-US" dirty="0"/>
              <a:t> </a:t>
            </a:r>
            <a:r>
              <a:rPr lang="en-US" dirty="0" err="1"/>
              <a:t>tristique</a:t>
            </a:r>
            <a:r>
              <a:rPr lang="en-US" dirty="0"/>
              <a:t>, </a:t>
            </a:r>
            <a:r>
              <a:rPr lang="en-US" dirty="0" err="1"/>
              <a:t>turpis</a:t>
            </a:r>
            <a:r>
              <a:rPr lang="en-US" dirty="0"/>
              <a:t> non </a:t>
            </a:r>
            <a:r>
              <a:rPr lang="en-US" dirty="0" err="1"/>
              <a:t>varius</a:t>
            </a:r>
            <a:r>
              <a:rPr lang="en-US" dirty="0"/>
              <a:t> </a:t>
            </a:r>
            <a:r>
              <a:rPr lang="en-US" dirty="0" err="1"/>
              <a:t>interdum</a:t>
            </a:r>
            <a:r>
              <a:rPr lang="en-US" dirty="0"/>
              <a:t>, </a:t>
            </a:r>
            <a:r>
              <a:rPr lang="en-US" dirty="0" err="1"/>
              <a:t>augue</a:t>
            </a:r>
            <a:r>
              <a:rPr lang="en-US" dirty="0"/>
              <a:t> ex vestibulum </a:t>
            </a:r>
            <a:r>
              <a:rPr lang="en-US" dirty="0" err="1"/>
              <a:t>nisl</a:t>
            </a:r>
            <a:r>
              <a:rPr lang="en-US" dirty="0"/>
              <a:t>, id </a:t>
            </a:r>
            <a:r>
              <a:rPr lang="en-US" dirty="0" err="1"/>
              <a:t>venenatis</a:t>
            </a:r>
            <a:r>
              <a:rPr lang="en-US" dirty="0"/>
              <a:t> </a:t>
            </a:r>
            <a:r>
              <a:rPr lang="en-US" dirty="0" err="1"/>
              <a:t>augue</a:t>
            </a:r>
            <a:r>
              <a:rPr lang="en-US" dirty="0"/>
              <a:t> magna vitae. </a:t>
            </a:r>
          </a:p>
        </p:txBody>
      </p:sp>
      <p:sp>
        <p:nvSpPr>
          <p:cNvPr id="15" name="Text Placeholder 24">
            <a:extLst>
              <a:ext uri="{FF2B5EF4-FFF2-40B4-BE49-F238E27FC236}">
                <a16:creationId xmlns:a16="http://schemas.microsoft.com/office/drawing/2014/main" id="{472EF349-B885-BC4F-B852-9341D139D235}"/>
              </a:ext>
            </a:extLst>
          </p:cNvPr>
          <p:cNvSpPr>
            <a:spLocks noGrp="1"/>
          </p:cNvSpPr>
          <p:nvPr>
            <p:ph type="body" sz="quarter" idx="21" hasCustomPrompt="1"/>
          </p:nvPr>
        </p:nvSpPr>
        <p:spPr>
          <a:xfrm>
            <a:off x="4564246" y="3088729"/>
            <a:ext cx="2639714" cy="436702"/>
          </a:xfrm>
          <a:prstGeom prst="rect">
            <a:avLst/>
          </a:prstGeom>
        </p:spPr>
        <p:txBody>
          <a:bodyPr/>
          <a:lstStyle>
            <a:lvl1pPr>
              <a:lnSpc>
                <a:spcPct val="110000"/>
              </a:lnSpc>
              <a:defRPr sz="2000" b="0" i="0">
                <a:latin typeface="Arial" panose="020B0604020202020204" pitchFamily="34" charset="0"/>
                <a:cs typeface="Arial" panose="020B0604020202020204" pitchFamily="34" charset="0"/>
              </a:defRPr>
            </a:lvl1pPr>
            <a:lvl2pPr>
              <a:defRPr sz="2000" b="0" i="0">
                <a:latin typeface="Arial" panose="020B0604020202020204" pitchFamily="34" charset="0"/>
                <a:cs typeface="Arial" panose="020B0604020202020204" pitchFamily="34" charset="0"/>
              </a:defRPr>
            </a:lvl2pPr>
            <a:lvl3pPr>
              <a:defRPr sz="2000" b="0" i="0">
                <a:latin typeface="Arial" panose="020B0604020202020204" pitchFamily="34" charset="0"/>
                <a:cs typeface="Arial" panose="020B0604020202020204" pitchFamily="34" charset="0"/>
              </a:defRPr>
            </a:lvl3pPr>
            <a:lvl4pPr>
              <a:defRPr sz="2000" b="0" i="0">
                <a:latin typeface="Arial" panose="020B0604020202020204" pitchFamily="34" charset="0"/>
                <a:cs typeface="Arial" panose="020B0604020202020204" pitchFamily="34" charset="0"/>
              </a:defRPr>
            </a:lvl4pPr>
            <a:lvl5pPr>
              <a:defRPr sz="2000" b="0" i="0">
                <a:latin typeface="Arial" panose="020B0604020202020204" pitchFamily="34" charset="0"/>
                <a:cs typeface="Arial" panose="020B0604020202020204" pitchFamily="34" charset="0"/>
              </a:defRPr>
            </a:lvl5pPr>
          </a:lstStyle>
          <a:p>
            <a:pPr lvl="0"/>
            <a:r>
              <a:rPr lang="en-US" dirty="0"/>
              <a:t>Lorem ipsum dolor.</a:t>
            </a:r>
          </a:p>
        </p:txBody>
      </p:sp>
      <p:sp>
        <p:nvSpPr>
          <p:cNvPr id="16" name="Text Placeholder 26">
            <a:extLst>
              <a:ext uri="{FF2B5EF4-FFF2-40B4-BE49-F238E27FC236}">
                <a16:creationId xmlns:a16="http://schemas.microsoft.com/office/drawing/2014/main" id="{43FE6BED-5DD2-F640-9B85-F72943ABCA7B}"/>
              </a:ext>
            </a:extLst>
          </p:cNvPr>
          <p:cNvSpPr>
            <a:spLocks noGrp="1"/>
          </p:cNvSpPr>
          <p:nvPr>
            <p:ph type="body" sz="quarter" idx="22" hasCustomPrompt="1"/>
          </p:nvPr>
        </p:nvSpPr>
        <p:spPr>
          <a:xfrm>
            <a:off x="4564246" y="3573300"/>
            <a:ext cx="2639714" cy="1027625"/>
          </a:xfrm>
          <a:prstGeom prst="rect">
            <a:avLst/>
          </a:prstGeom>
        </p:spPr>
        <p:txBody>
          <a:bodyPr numCol="1" spcCol="360000"/>
          <a:lstStyle>
            <a:lvl1pPr>
              <a:lnSpc>
                <a:spcPct val="130000"/>
              </a:lnSpc>
              <a:spcAft>
                <a:spcPts val="1000"/>
              </a:spcAft>
              <a:defRPr sz="1200" b="0" i="0">
                <a:latin typeface="Arial" panose="020B0604020202020204" pitchFamily="34" charset="0"/>
                <a:cs typeface="Arial" panose="020B0604020202020204" pitchFamily="34" charset="0"/>
              </a:defRPr>
            </a:lvl1pPr>
            <a:lvl2pPr>
              <a:lnSpc>
                <a:spcPct val="130000"/>
              </a:lnSpc>
              <a:spcAft>
                <a:spcPts val="1000"/>
              </a:spcAft>
              <a:defRPr sz="1200" b="0" i="0">
                <a:latin typeface="Arial" panose="020B0604020202020204" pitchFamily="34" charset="0"/>
                <a:cs typeface="Arial" panose="020B0604020202020204" pitchFamily="34" charset="0"/>
              </a:defRPr>
            </a:lvl2pPr>
            <a:lvl3pPr>
              <a:lnSpc>
                <a:spcPct val="130000"/>
              </a:lnSpc>
              <a:spcAft>
                <a:spcPts val="1000"/>
              </a:spcAft>
              <a:defRPr sz="1200" b="0" i="0">
                <a:latin typeface="Arial" panose="020B0604020202020204" pitchFamily="34" charset="0"/>
                <a:cs typeface="Arial" panose="020B0604020202020204" pitchFamily="34" charset="0"/>
              </a:defRPr>
            </a:lvl3pPr>
            <a:lvl4pPr>
              <a:lnSpc>
                <a:spcPct val="130000"/>
              </a:lnSpc>
              <a:spcAft>
                <a:spcPts val="1000"/>
              </a:spcAft>
              <a:defRPr sz="1200" b="0" i="0">
                <a:latin typeface="Arial" panose="020B0604020202020204" pitchFamily="34" charset="0"/>
                <a:cs typeface="Arial" panose="020B0604020202020204" pitchFamily="34" charset="0"/>
              </a:defRPr>
            </a:lvl4pPr>
            <a:lvl5pPr>
              <a:lnSpc>
                <a:spcPct val="130000"/>
              </a:lnSpc>
              <a:spcAft>
                <a:spcPts val="1000"/>
              </a:spcAft>
              <a:defRPr sz="1200" b="0" i="0">
                <a:latin typeface="Arial" panose="020B0604020202020204" pitchFamily="34" charset="0"/>
                <a:cs typeface="Arial" panose="020B0604020202020204" pitchFamily="34" charset="0"/>
              </a:defRPr>
            </a:lvl5pPr>
          </a:lstStyle>
          <a:p>
            <a:pPr lvl="0"/>
            <a:r>
              <a:rPr lang="en-US" dirty="0" err="1"/>
              <a:t>Pellentesque</a:t>
            </a:r>
            <a:r>
              <a:rPr lang="en-US" dirty="0"/>
              <a:t> id maximus dolor. </a:t>
            </a:r>
            <a:r>
              <a:rPr lang="en-US" dirty="0" err="1"/>
              <a:t>Phasellus</a:t>
            </a:r>
            <a:r>
              <a:rPr lang="en-US" dirty="0"/>
              <a:t> </a:t>
            </a:r>
            <a:r>
              <a:rPr lang="en-US" dirty="0" err="1"/>
              <a:t>tristique</a:t>
            </a:r>
            <a:r>
              <a:rPr lang="en-US" dirty="0"/>
              <a:t>, </a:t>
            </a:r>
            <a:r>
              <a:rPr lang="en-US" dirty="0" err="1"/>
              <a:t>turpis</a:t>
            </a:r>
            <a:r>
              <a:rPr lang="en-US" dirty="0"/>
              <a:t> non </a:t>
            </a:r>
            <a:r>
              <a:rPr lang="en-US" dirty="0" err="1"/>
              <a:t>varius</a:t>
            </a:r>
            <a:r>
              <a:rPr lang="en-US" dirty="0"/>
              <a:t> </a:t>
            </a:r>
            <a:r>
              <a:rPr lang="en-US" dirty="0" err="1"/>
              <a:t>interdum</a:t>
            </a:r>
            <a:r>
              <a:rPr lang="en-US" dirty="0"/>
              <a:t>, </a:t>
            </a:r>
            <a:r>
              <a:rPr lang="en-US" dirty="0" err="1"/>
              <a:t>augue</a:t>
            </a:r>
            <a:r>
              <a:rPr lang="en-US" dirty="0"/>
              <a:t> ex vestibulum </a:t>
            </a:r>
            <a:r>
              <a:rPr lang="en-US" dirty="0" err="1"/>
              <a:t>nisl</a:t>
            </a:r>
            <a:r>
              <a:rPr lang="en-US" dirty="0"/>
              <a:t>, id </a:t>
            </a:r>
            <a:r>
              <a:rPr lang="en-US" dirty="0" err="1"/>
              <a:t>venenatis</a:t>
            </a:r>
            <a:r>
              <a:rPr lang="en-US" dirty="0"/>
              <a:t> </a:t>
            </a:r>
            <a:r>
              <a:rPr lang="en-US" dirty="0" err="1"/>
              <a:t>augue</a:t>
            </a:r>
            <a:r>
              <a:rPr lang="en-US" dirty="0"/>
              <a:t> magna vitae. </a:t>
            </a:r>
          </a:p>
        </p:txBody>
      </p:sp>
      <p:sp>
        <p:nvSpPr>
          <p:cNvPr id="17" name="Text Placeholder 24">
            <a:extLst>
              <a:ext uri="{FF2B5EF4-FFF2-40B4-BE49-F238E27FC236}">
                <a16:creationId xmlns:a16="http://schemas.microsoft.com/office/drawing/2014/main" id="{B2F876F1-D69D-8543-8BDC-C2BEC75430ED}"/>
              </a:ext>
            </a:extLst>
          </p:cNvPr>
          <p:cNvSpPr>
            <a:spLocks noGrp="1"/>
          </p:cNvSpPr>
          <p:nvPr>
            <p:ph type="body" sz="quarter" idx="23" hasCustomPrompt="1"/>
          </p:nvPr>
        </p:nvSpPr>
        <p:spPr>
          <a:xfrm>
            <a:off x="7994456" y="3088729"/>
            <a:ext cx="2639714" cy="436702"/>
          </a:xfrm>
          <a:prstGeom prst="rect">
            <a:avLst/>
          </a:prstGeom>
        </p:spPr>
        <p:txBody>
          <a:bodyPr/>
          <a:lstStyle>
            <a:lvl1pPr>
              <a:lnSpc>
                <a:spcPct val="110000"/>
              </a:lnSpc>
              <a:defRPr sz="2000" b="0" i="0">
                <a:latin typeface="Arial" panose="020B0604020202020204" pitchFamily="34" charset="0"/>
                <a:cs typeface="Arial" panose="020B0604020202020204" pitchFamily="34" charset="0"/>
              </a:defRPr>
            </a:lvl1pPr>
            <a:lvl2pPr>
              <a:defRPr sz="2000" b="0" i="0">
                <a:latin typeface="Arial" panose="020B0604020202020204" pitchFamily="34" charset="0"/>
                <a:cs typeface="Arial" panose="020B0604020202020204" pitchFamily="34" charset="0"/>
              </a:defRPr>
            </a:lvl2pPr>
            <a:lvl3pPr>
              <a:defRPr sz="2000" b="0" i="0">
                <a:latin typeface="Arial" panose="020B0604020202020204" pitchFamily="34" charset="0"/>
                <a:cs typeface="Arial" panose="020B0604020202020204" pitchFamily="34" charset="0"/>
              </a:defRPr>
            </a:lvl3pPr>
            <a:lvl4pPr>
              <a:defRPr sz="2000" b="0" i="0">
                <a:latin typeface="Arial" panose="020B0604020202020204" pitchFamily="34" charset="0"/>
                <a:cs typeface="Arial" panose="020B0604020202020204" pitchFamily="34" charset="0"/>
              </a:defRPr>
            </a:lvl4pPr>
            <a:lvl5pPr>
              <a:defRPr sz="2000" b="0" i="0">
                <a:latin typeface="Arial" panose="020B0604020202020204" pitchFamily="34" charset="0"/>
                <a:cs typeface="Arial" panose="020B0604020202020204" pitchFamily="34" charset="0"/>
              </a:defRPr>
            </a:lvl5pPr>
          </a:lstStyle>
          <a:p>
            <a:pPr lvl="0"/>
            <a:r>
              <a:rPr lang="en-US" dirty="0"/>
              <a:t>Lorem ipsum dolor.</a:t>
            </a:r>
          </a:p>
        </p:txBody>
      </p:sp>
      <p:sp>
        <p:nvSpPr>
          <p:cNvPr id="18" name="Text Placeholder 26">
            <a:extLst>
              <a:ext uri="{FF2B5EF4-FFF2-40B4-BE49-F238E27FC236}">
                <a16:creationId xmlns:a16="http://schemas.microsoft.com/office/drawing/2014/main" id="{11243946-CBD7-3544-96F2-BE1638DF859D}"/>
              </a:ext>
            </a:extLst>
          </p:cNvPr>
          <p:cNvSpPr>
            <a:spLocks noGrp="1"/>
          </p:cNvSpPr>
          <p:nvPr>
            <p:ph type="body" sz="quarter" idx="24" hasCustomPrompt="1"/>
          </p:nvPr>
        </p:nvSpPr>
        <p:spPr>
          <a:xfrm>
            <a:off x="7994456" y="3573300"/>
            <a:ext cx="2639714" cy="1027625"/>
          </a:xfrm>
          <a:prstGeom prst="rect">
            <a:avLst/>
          </a:prstGeom>
        </p:spPr>
        <p:txBody>
          <a:bodyPr numCol="1" spcCol="360000"/>
          <a:lstStyle>
            <a:lvl1pPr>
              <a:lnSpc>
                <a:spcPct val="130000"/>
              </a:lnSpc>
              <a:spcAft>
                <a:spcPts val="1000"/>
              </a:spcAft>
              <a:defRPr sz="1200" b="0" i="0">
                <a:latin typeface="Arial" panose="020B0604020202020204" pitchFamily="34" charset="0"/>
                <a:cs typeface="Arial" panose="020B0604020202020204" pitchFamily="34" charset="0"/>
              </a:defRPr>
            </a:lvl1pPr>
            <a:lvl2pPr>
              <a:lnSpc>
                <a:spcPct val="130000"/>
              </a:lnSpc>
              <a:spcAft>
                <a:spcPts val="1000"/>
              </a:spcAft>
              <a:defRPr sz="1200" b="0" i="0">
                <a:latin typeface="Arial" panose="020B0604020202020204" pitchFamily="34" charset="0"/>
                <a:cs typeface="Arial" panose="020B0604020202020204" pitchFamily="34" charset="0"/>
              </a:defRPr>
            </a:lvl2pPr>
            <a:lvl3pPr>
              <a:lnSpc>
                <a:spcPct val="130000"/>
              </a:lnSpc>
              <a:spcAft>
                <a:spcPts val="1000"/>
              </a:spcAft>
              <a:defRPr sz="1200" b="0" i="0">
                <a:latin typeface="Arial" panose="020B0604020202020204" pitchFamily="34" charset="0"/>
                <a:cs typeface="Arial" panose="020B0604020202020204" pitchFamily="34" charset="0"/>
              </a:defRPr>
            </a:lvl3pPr>
            <a:lvl4pPr>
              <a:lnSpc>
                <a:spcPct val="130000"/>
              </a:lnSpc>
              <a:spcAft>
                <a:spcPts val="1000"/>
              </a:spcAft>
              <a:defRPr sz="1200" b="0" i="0">
                <a:latin typeface="Arial" panose="020B0604020202020204" pitchFamily="34" charset="0"/>
                <a:cs typeface="Arial" panose="020B0604020202020204" pitchFamily="34" charset="0"/>
              </a:defRPr>
            </a:lvl4pPr>
            <a:lvl5pPr>
              <a:lnSpc>
                <a:spcPct val="130000"/>
              </a:lnSpc>
              <a:spcAft>
                <a:spcPts val="1000"/>
              </a:spcAft>
              <a:defRPr sz="1200" b="0" i="0">
                <a:latin typeface="Arial" panose="020B0604020202020204" pitchFamily="34" charset="0"/>
                <a:cs typeface="Arial" panose="020B0604020202020204" pitchFamily="34" charset="0"/>
              </a:defRPr>
            </a:lvl5pPr>
          </a:lstStyle>
          <a:p>
            <a:pPr lvl="0"/>
            <a:r>
              <a:rPr lang="en-US" dirty="0" err="1"/>
              <a:t>Pellentesque</a:t>
            </a:r>
            <a:r>
              <a:rPr lang="en-US" dirty="0"/>
              <a:t> id maximus dolor. </a:t>
            </a:r>
            <a:r>
              <a:rPr lang="en-US" dirty="0" err="1"/>
              <a:t>Phasellus</a:t>
            </a:r>
            <a:r>
              <a:rPr lang="en-US" dirty="0"/>
              <a:t> </a:t>
            </a:r>
            <a:r>
              <a:rPr lang="en-US" dirty="0" err="1"/>
              <a:t>tristique</a:t>
            </a:r>
            <a:r>
              <a:rPr lang="en-US" dirty="0"/>
              <a:t>, </a:t>
            </a:r>
            <a:r>
              <a:rPr lang="en-US" dirty="0" err="1"/>
              <a:t>turpis</a:t>
            </a:r>
            <a:r>
              <a:rPr lang="en-US" dirty="0"/>
              <a:t> non </a:t>
            </a:r>
            <a:r>
              <a:rPr lang="en-US" dirty="0" err="1"/>
              <a:t>varius</a:t>
            </a:r>
            <a:r>
              <a:rPr lang="en-US" dirty="0"/>
              <a:t> </a:t>
            </a:r>
            <a:r>
              <a:rPr lang="en-US" dirty="0" err="1"/>
              <a:t>interdum</a:t>
            </a:r>
            <a:r>
              <a:rPr lang="en-US" dirty="0"/>
              <a:t>, </a:t>
            </a:r>
            <a:r>
              <a:rPr lang="en-US" dirty="0" err="1"/>
              <a:t>augue</a:t>
            </a:r>
            <a:r>
              <a:rPr lang="en-US" dirty="0"/>
              <a:t> ex vestibulum </a:t>
            </a:r>
            <a:r>
              <a:rPr lang="en-US" dirty="0" err="1"/>
              <a:t>nisl</a:t>
            </a:r>
            <a:r>
              <a:rPr lang="en-US" dirty="0"/>
              <a:t>, id </a:t>
            </a:r>
            <a:r>
              <a:rPr lang="en-US" dirty="0" err="1"/>
              <a:t>venenatis</a:t>
            </a:r>
            <a:r>
              <a:rPr lang="en-US" dirty="0"/>
              <a:t> </a:t>
            </a:r>
            <a:r>
              <a:rPr lang="en-US" dirty="0" err="1"/>
              <a:t>augue</a:t>
            </a:r>
            <a:r>
              <a:rPr lang="en-US" dirty="0"/>
              <a:t> magna vitae. </a:t>
            </a:r>
          </a:p>
        </p:txBody>
      </p:sp>
    </p:spTree>
    <p:extLst>
      <p:ext uri="{BB962C8B-B14F-4D97-AF65-F5344CB8AC3E}">
        <p14:creationId xmlns:p14="http://schemas.microsoft.com/office/powerpoint/2010/main" val="22539880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 Column Horizont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A0523-605B-944D-A2EB-8FE560C01C21}"/>
              </a:ext>
            </a:extLst>
          </p:cNvPr>
          <p:cNvSpPr>
            <a:spLocks noGrp="1"/>
          </p:cNvSpPr>
          <p:nvPr>
            <p:ph type="title" hasCustomPrompt="1"/>
          </p:nvPr>
        </p:nvSpPr>
        <p:spPr>
          <a:xfrm>
            <a:off x="1134037" y="1338140"/>
            <a:ext cx="4159323" cy="2278819"/>
          </a:xfrm>
          <a:prstGeom prst="rect">
            <a:avLst/>
          </a:prstGeom>
        </p:spPr>
        <p:txBody>
          <a:bodyPr/>
          <a:lstStyle/>
          <a:p>
            <a:r>
              <a:rPr lang="en-US" dirty="0"/>
              <a:t>Headline Donec </a:t>
            </a:r>
            <a:r>
              <a:rPr lang="en-US" dirty="0" err="1"/>
              <a:t>Imperdiet</a:t>
            </a:r>
            <a:r>
              <a:rPr lang="en-US" dirty="0"/>
              <a:t> </a:t>
            </a:r>
            <a:r>
              <a:rPr lang="en-US" dirty="0" err="1"/>
              <a:t>Nulla</a:t>
            </a:r>
            <a:r>
              <a:rPr lang="en-US" dirty="0"/>
              <a:t> sit </a:t>
            </a:r>
            <a:r>
              <a:rPr lang="en-US" dirty="0" err="1"/>
              <a:t>Amet</a:t>
            </a:r>
            <a:r>
              <a:rPr lang="en-US" dirty="0"/>
              <a:t> Libero</a:t>
            </a:r>
          </a:p>
        </p:txBody>
      </p:sp>
      <p:sp>
        <p:nvSpPr>
          <p:cNvPr id="15" name="Text Placeholder 24">
            <a:extLst>
              <a:ext uri="{FF2B5EF4-FFF2-40B4-BE49-F238E27FC236}">
                <a16:creationId xmlns:a16="http://schemas.microsoft.com/office/drawing/2014/main" id="{472EF349-B885-BC4F-B852-9341D139D235}"/>
              </a:ext>
            </a:extLst>
          </p:cNvPr>
          <p:cNvSpPr>
            <a:spLocks noGrp="1"/>
          </p:cNvSpPr>
          <p:nvPr>
            <p:ph type="body" sz="quarter" idx="21" hasCustomPrompt="1"/>
          </p:nvPr>
        </p:nvSpPr>
        <p:spPr>
          <a:xfrm>
            <a:off x="6096000" y="1338140"/>
            <a:ext cx="4389120" cy="436702"/>
          </a:xfrm>
          <a:prstGeom prst="rect">
            <a:avLst/>
          </a:prstGeom>
        </p:spPr>
        <p:txBody>
          <a:bodyPr/>
          <a:lstStyle>
            <a:lvl1pPr>
              <a:lnSpc>
                <a:spcPct val="110000"/>
              </a:lnSpc>
              <a:defRPr sz="2000" b="0" i="0">
                <a:latin typeface="Arial" panose="020B0604020202020204" pitchFamily="34" charset="0"/>
                <a:cs typeface="Arial" panose="020B0604020202020204" pitchFamily="34" charset="0"/>
              </a:defRPr>
            </a:lvl1pPr>
            <a:lvl2pPr>
              <a:defRPr sz="2000" b="0" i="0">
                <a:latin typeface="Arial" panose="020B0604020202020204" pitchFamily="34" charset="0"/>
                <a:cs typeface="Arial" panose="020B0604020202020204" pitchFamily="34" charset="0"/>
              </a:defRPr>
            </a:lvl2pPr>
            <a:lvl3pPr>
              <a:defRPr sz="2000" b="0" i="0">
                <a:latin typeface="Arial" panose="020B0604020202020204" pitchFamily="34" charset="0"/>
                <a:cs typeface="Arial" panose="020B0604020202020204" pitchFamily="34" charset="0"/>
              </a:defRPr>
            </a:lvl3pPr>
            <a:lvl4pPr>
              <a:defRPr sz="2000" b="0" i="0">
                <a:latin typeface="Arial" panose="020B0604020202020204" pitchFamily="34" charset="0"/>
                <a:cs typeface="Arial" panose="020B0604020202020204" pitchFamily="34" charset="0"/>
              </a:defRPr>
            </a:lvl4pPr>
            <a:lvl5pPr>
              <a:defRPr sz="2000" b="0" i="0">
                <a:latin typeface="Arial" panose="020B0604020202020204" pitchFamily="34" charset="0"/>
                <a:cs typeface="Arial" panose="020B0604020202020204" pitchFamily="34" charset="0"/>
              </a:defRPr>
            </a:lvl5pPr>
          </a:lstStyle>
          <a:p>
            <a:pPr lvl="0"/>
            <a:r>
              <a:rPr lang="en-US" dirty="0"/>
              <a:t>Lorem ipsum dolor.</a:t>
            </a:r>
          </a:p>
        </p:txBody>
      </p:sp>
      <p:sp>
        <p:nvSpPr>
          <p:cNvPr id="16" name="Text Placeholder 26">
            <a:extLst>
              <a:ext uri="{FF2B5EF4-FFF2-40B4-BE49-F238E27FC236}">
                <a16:creationId xmlns:a16="http://schemas.microsoft.com/office/drawing/2014/main" id="{43FE6BED-5DD2-F640-9B85-F72943ABCA7B}"/>
              </a:ext>
            </a:extLst>
          </p:cNvPr>
          <p:cNvSpPr>
            <a:spLocks noGrp="1"/>
          </p:cNvSpPr>
          <p:nvPr>
            <p:ph type="body" sz="quarter" idx="22" hasCustomPrompt="1"/>
          </p:nvPr>
        </p:nvSpPr>
        <p:spPr>
          <a:xfrm>
            <a:off x="6096000" y="1822711"/>
            <a:ext cx="4389120" cy="808729"/>
          </a:xfrm>
          <a:prstGeom prst="rect">
            <a:avLst/>
          </a:prstGeom>
        </p:spPr>
        <p:txBody>
          <a:bodyPr numCol="1" spcCol="360000"/>
          <a:lstStyle>
            <a:lvl1pPr>
              <a:lnSpc>
                <a:spcPct val="130000"/>
              </a:lnSpc>
              <a:spcAft>
                <a:spcPts val="1000"/>
              </a:spcAft>
              <a:defRPr sz="1200" b="0" i="0">
                <a:latin typeface="Arial" panose="020B0604020202020204" pitchFamily="34" charset="0"/>
                <a:cs typeface="Arial" panose="020B0604020202020204" pitchFamily="34" charset="0"/>
              </a:defRPr>
            </a:lvl1pPr>
            <a:lvl2pPr>
              <a:lnSpc>
                <a:spcPct val="130000"/>
              </a:lnSpc>
              <a:spcAft>
                <a:spcPts val="1000"/>
              </a:spcAft>
              <a:defRPr sz="1200" b="0" i="0">
                <a:latin typeface="Arial" panose="020B0604020202020204" pitchFamily="34" charset="0"/>
                <a:cs typeface="Arial" panose="020B0604020202020204" pitchFamily="34" charset="0"/>
              </a:defRPr>
            </a:lvl2pPr>
            <a:lvl3pPr>
              <a:lnSpc>
                <a:spcPct val="130000"/>
              </a:lnSpc>
              <a:spcAft>
                <a:spcPts val="1000"/>
              </a:spcAft>
              <a:defRPr sz="1200" b="0" i="0">
                <a:latin typeface="Arial" panose="020B0604020202020204" pitchFamily="34" charset="0"/>
                <a:cs typeface="Arial" panose="020B0604020202020204" pitchFamily="34" charset="0"/>
              </a:defRPr>
            </a:lvl3pPr>
            <a:lvl4pPr>
              <a:lnSpc>
                <a:spcPct val="130000"/>
              </a:lnSpc>
              <a:spcAft>
                <a:spcPts val="1000"/>
              </a:spcAft>
              <a:defRPr sz="1200" b="0" i="0">
                <a:latin typeface="Arial" panose="020B0604020202020204" pitchFamily="34" charset="0"/>
                <a:cs typeface="Arial" panose="020B0604020202020204" pitchFamily="34" charset="0"/>
              </a:defRPr>
            </a:lvl4pPr>
            <a:lvl5pPr>
              <a:lnSpc>
                <a:spcPct val="130000"/>
              </a:lnSpc>
              <a:spcAft>
                <a:spcPts val="1000"/>
              </a:spcAft>
              <a:defRPr sz="1200" b="0" i="0">
                <a:latin typeface="Arial" panose="020B0604020202020204" pitchFamily="34" charset="0"/>
                <a:cs typeface="Arial" panose="020B0604020202020204" pitchFamily="34" charset="0"/>
              </a:defRPr>
            </a:lvl5pPr>
          </a:lstStyle>
          <a:p>
            <a:pPr lvl="0"/>
            <a:r>
              <a:rPr lang="en-US" dirty="0" err="1"/>
              <a:t>Pellentesque</a:t>
            </a:r>
            <a:r>
              <a:rPr lang="en-US" dirty="0"/>
              <a:t> id maximus dolor. </a:t>
            </a:r>
            <a:r>
              <a:rPr lang="en-US" dirty="0" err="1"/>
              <a:t>Phasellus</a:t>
            </a:r>
            <a:r>
              <a:rPr lang="en-US" dirty="0"/>
              <a:t> </a:t>
            </a:r>
            <a:r>
              <a:rPr lang="en-US" dirty="0" err="1"/>
              <a:t>tristique</a:t>
            </a:r>
            <a:r>
              <a:rPr lang="en-US" dirty="0"/>
              <a:t>, </a:t>
            </a:r>
            <a:r>
              <a:rPr lang="en-US" dirty="0" err="1"/>
              <a:t>turpis</a:t>
            </a:r>
            <a:r>
              <a:rPr lang="en-US" dirty="0"/>
              <a:t> non </a:t>
            </a:r>
            <a:r>
              <a:rPr lang="en-US" dirty="0" err="1"/>
              <a:t>varius</a:t>
            </a:r>
            <a:r>
              <a:rPr lang="en-US" dirty="0"/>
              <a:t> </a:t>
            </a:r>
            <a:r>
              <a:rPr lang="en-US" dirty="0" err="1"/>
              <a:t>interdum</a:t>
            </a:r>
            <a:r>
              <a:rPr lang="en-US" dirty="0"/>
              <a:t>, </a:t>
            </a:r>
            <a:r>
              <a:rPr lang="en-US" dirty="0" err="1"/>
              <a:t>augue</a:t>
            </a:r>
            <a:r>
              <a:rPr lang="en-US" dirty="0"/>
              <a:t> ex vestibulum </a:t>
            </a:r>
            <a:r>
              <a:rPr lang="en-US" dirty="0" err="1"/>
              <a:t>nisl</a:t>
            </a:r>
            <a:r>
              <a:rPr lang="en-US" dirty="0"/>
              <a:t>, id </a:t>
            </a:r>
            <a:r>
              <a:rPr lang="en-US" dirty="0" err="1"/>
              <a:t>venenatis</a:t>
            </a:r>
            <a:r>
              <a:rPr lang="en-US" dirty="0"/>
              <a:t> </a:t>
            </a:r>
            <a:r>
              <a:rPr lang="en-US" dirty="0" err="1"/>
              <a:t>augue</a:t>
            </a:r>
            <a:r>
              <a:rPr lang="en-US" dirty="0"/>
              <a:t> magna vitae. </a:t>
            </a:r>
          </a:p>
        </p:txBody>
      </p:sp>
      <p:sp>
        <p:nvSpPr>
          <p:cNvPr id="11" name="Text Placeholder 24">
            <a:extLst>
              <a:ext uri="{FF2B5EF4-FFF2-40B4-BE49-F238E27FC236}">
                <a16:creationId xmlns:a16="http://schemas.microsoft.com/office/drawing/2014/main" id="{90A18234-B120-9941-9A0E-F2DA50D66207}"/>
              </a:ext>
            </a:extLst>
          </p:cNvPr>
          <p:cNvSpPr>
            <a:spLocks noGrp="1"/>
          </p:cNvSpPr>
          <p:nvPr>
            <p:ph type="body" sz="quarter" idx="23" hasCustomPrompt="1"/>
          </p:nvPr>
        </p:nvSpPr>
        <p:spPr>
          <a:xfrm>
            <a:off x="6096000" y="2923100"/>
            <a:ext cx="4389120" cy="436702"/>
          </a:xfrm>
          <a:prstGeom prst="rect">
            <a:avLst/>
          </a:prstGeom>
        </p:spPr>
        <p:txBody>
          <a:bodyPr/>
          <a:lstStyle>
            <a:lvl1pPr>
              <a:lnSpc>
                <a:spcPct val="110000"/>
              </a:lnSpc>
              <a:defRPr sz="2000" b="0" i="0">
                <a:latin typeface="Arial" panose="020B0604020202020204" pitchFamily="34" charset="0"/>
                <a:cs typeface="Arial" panose="020B0604020202020204" pitchFamily="34" charset="0"/>
              </a:defRPr>
            </a:lvl1pPr>
            <a:lvl2pPr>
              <a:defRPr sz="2000" b="0" i="0">
                <a:latin typeface="Arial" panose="020B0604020202020204" pitchFamily="34" charset="0"/>
                <a:cs typeface="Arial" panose="020B0604020202020204" pitchFamily="34" charset="0"/>
              </a:defRPr>
            </a:lvl2pPr>
            <a:lvl3pPr>
              <a:defRPr sz="2000" b="0" i="0">
                <a:latin typeface="Arial" panose="020B0604020202020204" pitchFamily="34" charset="0"/>
                <a:cs typeface="Arial" panose="020B0604020202020204" pitchFamily="34" charset="0"/>
              </a:defRPr>
            </a:lvl3pPr>
            <a:lvl4pPr>
              <a:defRPr sz="2000" b="0" i="0">
                <a:latin typeface="Arial" panose="020B0604020202020204" pitchFamily="34" charset="0"/>
                <a:cs typeface="Arial" panose="020B0604020202020204" pitchFamily="34" charset="0"/>
              </a:defRPr>
            </a:lvl4pPr>
            <a:lvl5pPr>
              <a:defRPr sz="2000" b="0" i="0">
                <a:latin typeface="Arial" panose="020B0604020202020204" pitchFamily="34" charset="0"/>
                <a:cs typeface="Arial" panose="020B0604020202020204" pitchFamily="34" charset="0"/>
              </a:defRPr>
            </a:lvl5pPr>
          </a:lstStyle>
          <a:p>
            <a:pPr lvl="0"/>
            <a:r>
              <a:rPr lang="en-US" dirty="0"/>
              <a:t>Lorem ipsum dolor.</a:t>
            </a:r>
          </a:p>
        </p:txBody>
      </p:sp>
      <p:sp>
        <p:nvSpPr>
          <p:cNvPr id="12" name="Text Placeholder 26">
            <a:extLst>
              <a:ext uri="{FF2B5EF4-FFF2-40B4-BE49-F238E27FC236}">
                <a16:creationId xmlns:a16="http://schemas.microsoft.com/office/drawing/2014/main" id="{6AB3CFC0-0059-EA48-8BCE-ABF1C04FD594}"/>
              </a:ext>
            </a:extLst>
          </p:cNvPr>
          <p:cNvSpPr>
            <a:spLocks noGrp="1"/>
          </p:cNvSpPr>
          <p:nvPr>
            <p:ph type="body" sz="quarter" idx="24" hasCustomPrompt="1"/>
          </p:nvPr>
        </p:nvSpPr>
        <p:spPr>
          <a:xfrm>
            <a:off x="6096000" y="3407671"/>
            <a:ext cx="4389120" cy="808729"/>
          </a:xfrm>
          <a:prstGeom prst="rect">
            <a:avLst/>
          </a:prstGeom>
        </p:spPr>
        <p:txBody>
          <a:bodyPr numCol="1" spcCol="360000"/>
          <a:lstStyle>
            <a:lvl1pPr>
              <a:lnSpc>
                <a:spcPct val="130000"/>
              </a:lnSpc>
              <a:spcAft>
                <a:spcPts val="1000"/>
              </a:spcAft>
              <a:defRPr sz="1200" b="0" i="0">
                <a:latin typeface="Arial" panose="020B0604020202020204" pitchFamily="34" charset="0"/>
                <a:cs typeface="Arial" panose="020B0604020202020204" pitchFamily="34" charset="0"/>
              </a:defRPr>
            </a:lvl1pPr>
            <a:lvl2pPr>
              <a:lnSpc>
                <a:spcPct val="130000"/>
              </a:lnSpc>
              <a:spcAft>
                <a:spcPts val="1000"/>
              </a:spcAft>
              <a:defRPr sz="1200" b="0" i="0">
                <a:latin typeface="Arial" panose="020B0604020202020204" pitchFamily="34" charset="0"/>
                <a:cs typeface="Arial" panose="020B0604020202020204" pitchFamily="34" charset="0"/>
              </a:defRPr>
            </a:lvl2pPr>
            <a:lvl3pPr>
              <a:lnSpc>
                <a:spcPct val="130000"/>
              </a:lnSpc>
              <a:spcAft>
                <a:spcPts val="1000"/>
              </a:spcAft>
              <a:defRPr sz="1200" b="0" i="0">
                <a:latin typeface="Arial" panose="020B0604020202020204" pitchFamily="34" charset="0"/>
                <a:cs typeface="Arial" panose="020B0604020202020204" pitchFamily="34" charset="0"/>
              </a:defRPr>
            </a:lvl3pPr>
            <a:lvl4pPr>
              <a:lnSpc>
                <a:spcPct val="130000"/>
              </a:lnSpc>
              <a:spcAft>
                <a:spcPts val="1000"/>
              </a:spcAft>
              <a:defRPr sz="1200" b="0" i="0">
                <a:latin typeface="Arial" panose="020B0604020202020204" pitchFamily="34" charset="0"/>
                <a:cs typeface="Arial" panose="020B0604020202020204" pitchFamily="34" charset="0"/>
              </a:defRPr>
            </a:lvl4pPr>
            <a:lvl5pPr>
              <a:lnSpc>
                <a:spcPct val="130000"/>
              </a:lnSpc>
              <a:spcAft>
                <a:spcPts val="1000"/>
              </a:spcAft>
              <a:defRPr sz="1200" b="0" i="0">
                <a:latin typeface="Arial" panose="020B0604020202020204" pitchFamily="34" charset="0"/>
                <a:cs typeface="Arial" panose="020B0604020202020204" pitchFamily="34" charset="0"/>
              </a:defRPr>
            </a:lvl5pPr>
          </a:lstStyle>
          <a:p>
            <a:pPr lvl="0"/>
            <a:r>
              <a:rPr lang="en-US" dirty="0" err="1"/>
              <a:t>Pellentesque</a:t>
            </a:r>
            <a:r>
              <a:rPr lang="en-US" dirty="0"/>
              <a:t> id maximus dolor. </a:t>
            </a:r>
            <a:r>
              <a:rPr lang="en-US" dirty="0" err="1"/>
              <a:t>Phasellus</a:t>
            </a:r>
            <a:r>
              <a:rPr lang="en-US" dirty="0"/>
              <a:t> </a:t>
            </a:r>
            <a:r>
              <a:rPr lang="en-US" dirty="0" err="1"/>
              <a:t>tristique</a:t>
            </a:r>
            <a:r>
              <a:rPr lang="en-US" dirty="0"/>
              <a:t>, </a:t>
            </a:r>
            <a:r>
              <a:rPr lang="en-US" dirty="0" err="1"/>
              <a:t>turpis</a:t>
            </a:r>
            <a:r>
              <a:rPr lang="en-US" dirty="0"/>
              <a:t> non </a:t>
            </a:r>
            <a:r>
              <a:rPr lang="en-US" dirty="0" err="1"/>
              <a:t>varius</a:t>
            </a:r>
            <a:r>
              <a:rPr lang="en-US" dirty="0"/>
              <a:t> </a:t>
            </a:r>
            <a:r>
              <a:rPr lang="en-US" dirty="0" err="1"/>
              <a:t>interdum</a:t>
            </a:r>
            <a:r>
              <a:rPr lang="en-US" dirty="0"/>
              <a:t>, </a:t>
            </a:r>
            <a:r>
              <a:rPr lang="en-US" dirty="0" err="1"/>
              <a:t>augue</a:t>
            </a:r>
            <a:r>
              <a:rPr lang="en-US" dirty="0"/>
              <a:t> ex vestibulum </a:t>
            </a:r>
            <a:r>
              <a:rPr lang="en-US" dirty="0" err="1"/>
              <a:t>nisl</a:t>
            </a:r>
            <a:r>
              <a:rPr lang="en-US" dirty="0"/>
              <a:t>, id </a:t>
            </a:r>
            <a:r>
              <a:rPr lang="en-US" dirty="0" err="1"/>
              <a:t>venenatis</a:t>
            </a:r>
            <a:r>
              <a:rPr lang="en-US" dirty="0"/>
              <a:t> </a:t>
            </a:r>
            <a:r>
              <a:rPr lang="en-US" dirty="0" err="1"/>
              <a:t>augue</a:t>
            </a:r>
            <a:r>
              <a:rPr lang="en-US" dirty="0"/>
              <a:t> magna vitae. </a:t>
            </a:r>
          </a:p>
        </p:txBody>
      </p:sp>
      <p:sp>
        <p:nvSpPr>
          <p:cNvPr id="19" name="Text Placeholder 24">
            <a:extLst>
              <a:ext uri="{FF2B5EF4-FFF2-40B4-BE49-F238E27FC236}">
                <a16:creationId xmlns:a16="http://schemas.microsoft.com/office/drawing/2014/main" id="{979E155F-DD1B-7644-B1CE-0CFF7989C434}"/>
              </a:ext>
            </a:extLst>
          </p:cNvPr>
          <p:cNvSpPr>
            <a:spLocks noGrp="1"/>
          </p:cNvSpPr>
          <p:nvPr>
            <p:ph type="body" sz="quarter" idx="25" hasCustomPrompt="1"/>
          </p:nvPr>
        </p:nvSpPr>
        <p:spPr>
          <a:xfrm>
            <a:off x="6096000" y="4508060"/>
            <a:ext cx="4389120" cy="436702"/>
          </a:xfrm>
          <a:prstGeom prst="rect">
            <a:avLst/>
          </a:prstGeom>
        </p:spPr>
        <p:txBody>
          <a:bodyPr/>
          <a:lstStyle>
            <a:lvl1pPr>
              <a:lnSpc>
                <a:spcPct val="110000"/>
              </a:lnSpc>
              <a:defRPr sz="2000" b="0" i="0">
                <a:latin typeface="Arial" panose="020B0604020202020204" pitchFamily="34" charset="0"/>
                <a:cs typeface="Arial" panose="020B0604020202020204" pitchFamily="34" charset="0"/>
              </a:defRPr>
            </a:lvl1pPr>
            <a:lvl2pPr>
              <a:defRPr sz="2000" b="0" i="0">
                <a:latin typeface="Arial" panose="020B0604020202020204" pitchFamily="34" charset="0"/>
                <a:cs typeface="Arial" panose="020B0604020202020204" pitchFamily="34" charset="0"/>
              </a:defRPr>
            </a:lvl2pPr>
            <a:lvl3pPr>
              <a:defRPr sz="2000" b="0" i="0">
                <a:latin typeface="Arial" panose="020B0604020202020204" pitchFamily="34" charset="0"/>
                <a:cs typeface="Arial" panose="020B0604020202020204" pitchFamily="34" charset="0"/>
              </a:defRPr>
            </a:lvl3pPr>
            <a:lvl4pPr>
              <a:defRPr sz="2000" b="0" i="0">
                <a:latin typeface="Arial" panose="020B0604020202020204" pitchFamily="34" charset="0"/>
                <a:cs typeface="Arial" panose="020B0604020202020204" pitchFamily="34" charset="0"/>
              </a:defRPr>
            </a:lvl4pPr>
            <a:lvl5pPr>
              <a:defRPr sz="2000" b="0" i="0">
                <a:latin typeface="Arial" panose="020B0604020202020204" pitchFamily="34" charset="0"/>
                <a:cs typeface="Arial" panose="020B0604020202020204" pitchFamily="34" charset="0"/>
              </a:defRPr>
            </a:lvl5pPr>
          </a:lstStyle>
          <a:p>
            <a:pPr lvl="0"/>
            <a:r>
              <a:rPr lang="en-US" dirty="0"/>
              <a:t>Lorem ipsum dolor.</a:t>
            </a:r>
          </a:p>
        </p:txBody>
      </p:sp>
      <p:sp>
        <p:nvSpPr>
          <p:cNvPr id="20" name="Text Placeholder 26">
            <a:extLst>
              <a:ext uri="{FF2B5EF4-FFF2-40B4-BE49-F238E27FC236}">
                <a16:creationId xmlns:a16="http://schemas.microsoft.com/office/drawing/2014/main" id="{5D5576FF-B4ED-2147-B5AE-4A7E62A3046C}"/>
              </a:ext>
            </a:extLst>
          </p:cNvPr>
          <p:cNvSpPr>
            <a:spLocks noGrp="1"/>
          </p:cNvSpPr>
          <p:nvPr>
            <p:ph type="body" sz="quarter" idx="26" hasCustomPrompt="1"/>
          </p:nvPr>
        </p:nvSpPr>
        <p:spPr>
          <a:xfrm>
            <a:off x="6096000" y="4992631"/>
            <a:ext cx="4389120" cy="808729"/>
          </a:xfrm>
          <a:prstGeom prst="rect">
            <a:avLst/>
          </a:prstGeom>
        </p:spPr>
        <p:txBody>
          <a:bodyPr numCol="1" spcCol="360000"/>
          <a:lstStyle>
            <a:lvl1pPr>
              <a:lnSpc>
                <a:spcPct val="130000"/>
              </a:lnSpc>
              <a:spcAft>
                <a:spcPts val="1000"/>
              </a:spcAft>
              <a:defRPr sz="1200" b="0" i="0">
                <a:latin typeface="Arial" panose="020B0604020202020204" pitchFamily="34" charset="0"/>
                <a:cs typeface="Arial" panose="020B0604020202020204" pitchFamily="34" charset="0"/>
              </a:defRPr>
            </a:lvl1pPr>
            <a:lvl2pPr>
              <a:lnSpc>
                <a:spcPct val="130000"/>
              </a:lnSpc>
              <a:spcAft>
                <a:spcPts val="1000"/>
              </a:spcAft>
              <a:defRPr sz="1200" b="0" i="0">
                <a:latin typeface="Arial" panose="020B0604020202020204" pitchFamily="34" charset="0"/>
                <a:cs typeface="Arial" panose="020B0604020202020204" pitchFamily="34" charset="0"/>
              </a:defRPr>
            </a:lvl2pPr>
            <a:lvl3pPr>
              <a:lnSpc>
                <a:spcPct val="130000"/>
              </a:lnSpc>
              <a:spcAft>
                <a:spcPts val="1000"/>
              </a:spcAft>
              <a:defRPr sz="1200" b="0" i="0">
                <a:latin typeface="Arial" panose="020B0604020202020204" pitchFamily="34" charset="0"/>
                <a:cs typeface="Arial" panose="020B0604020202020204" pitchFamily="34" charset="0"/>
              </a:defRPr>
            </a:lvl3pPr>
            <a:lvl4pPr>
              <a:lnSpc>
                <a:spcPct val="130000"/>
              </a:lnSpc>
              <a:spcAft>
                <a:spcPts val="1000"/>
              </a:spcAft>
              <a:defRPr sz="1200" b="0" i="0">
                <a:latin typeface="Arial" panose="020B0604020202020204" pitchFamily="34" charset="0"/>
                <a:cs typeface="Arial" panose="020B0604020202020204" pitchFamily="34" charset="0"/>
              </a:defRPr>
            </a:lvl4pPr>
            <a:lvl5pPr>
              <a:lnSpc>
                <a:spcPct val="130000"/>
              </a:lnSpc>
              <a:spcAft>
                <a:spcPts val="1000"/>
              </a:spcAft>
              <a:defRPr sz="1200" b="0" i="0">
                <a:latin typeface="Arial" panose="020B0604020202020204" pitchFamily="34" charset="0"/>
                <a:cs typeface="Arial" panose="020B0604020202020204" pitchFamily="34" charset="0"/>
              </a:defRPr>
            </a:lvl5pPr>
          </a:lstStyle>
          <a:p>
            <a:pPr lvl="0"/>
            <a:r>
              <a:rPr lang="en-US" dirty="0" err="1"/>
              <a:t>Pellentesque</a:t>
            </a:r>
            <a:r>
              <a:rPr lang="en-US" dirty="0"/>
              <a:t> id maximus dolor. </a:t>
            </a:r>
            <a:r>
              <a:rPr lang="en-US" dirty="0" err="1"/>
              <a:t>Phasellus</a:t>
            </a:r>
            <a:r>
              <a:rPr lang="en-US" dirty="0"/>
              <a:t> </a:t>
            </a:r>
            <a:r>
              <a:rPr lang="en-US" dirty="0" err="1"/>
              <a:t>tristique</a:t>
            </a:r>
            <a:r>
              <a:rPr lang="en-US" dirty="0"/>
              <a:t>, </a:t>
            </a:r>
            <a:r>
              <a:rPr lang="en-US" dirty="0" err="1"/>
              <a:t>turpis</a:t>
            </a:r>
            <a:r>
              <a:rPr lang="en-US" dirty="0"/>
              <a:t> non </a:t>
            </a:r>
            <a:r>
              <a:rPr lang="en-US" dirty="0" err="1"/>
              <a:t>varius</a:t>
            </a:r>
            <a:r>
              <a:rPr lang="en-US" dirty="0"/>
              <a:t> </a:t>
            </a:r>
            <a:r>
              <a:rPr lang="en-US" dirty="0" err="1"/>
              <a:t>interdum</a:t>
            </a:r>
            <a:r>
              <a:rPr lang="en-US" dirty="0"/>
              <a:t>, </a:t>
            </a:r>
            <a:r>
              <a:rPr lang="en-US" dirty="0" err="1"/>
              <a:t>augue</a:t>
            </a:r>
            <a:r>
              <a:rPr lang="en-US" dirty="0"/>
              <a:t> ex vestibulum </a:t>
            </a:r>
            <a:r>
              <a:rPr lang="en-US" dirty="0" err="1"/>
              <a:t>nisl</a:t>
            </a:r>
            <a:r>
              <a:rPr lang="en-US" dirty="0"/>
              <a:t>, id </a:t>
            </a:r>
            <a:r>
              <a:rPr lang="en-US" dirty="0" err="1"/>
              <a:t>venenatis</a:t>
            </a:r>
            <a:r>
              <a:rPr lang="en-US" dirty="0"/>
              <a:t> </a:t>
            </a:r>
            <a:r>
              <a:rPr lang="en-US" dirty="0" err="1"/>
              <a:t>augue</a:t>
            </a:r>
            <a:r>
              <a:rPr lang="en-US" dirty="0"/>
              <a:t> magna vitae. </a:t>
            </a:r>
          </a:p>
        </p:txBody>
      </p:sp>
    </p:spTree>
    <p:extLst>
      <p:ext uri="{BB962C8B-B14F-4D97-AF65-F5344CB8AC3E}">
        <p14:creationId xmlns:p14="http://schemas.microsoft.com/office/powerpoint/2010/main" val="16073427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ody an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A0523-605B-944D-A2EB-8FE560C01C21}"/>
              </a:ext>
            </a:extLst>
          </p:cNvPr>
          <p:cNvSpPr>
            <a:spLocks noGrp="1"/>
          </p:cNvSpPr>
          <p:nvPr>
            <p:ph type="title" hasCustomPrompt="1"/>
          </p:nvPr>
        </p:nvSpPr>
        <p:spPr>
          <a:xfrm>
            <a:off x="1134037" y="1592127"/>
            <a:ext cx="4159323" cy="484571"/>
          </a:xfrm>
          <a:prstGeom prst="rect">
            <a:avLst/>
          </a:prstGeom>
        </p:spPr>
        <p:txBody>
          <a:bodyPr/>
          <a:lstStyle/>
          <a:p>
            <a:r>
              <a:rPr lang="en-US" dirty="0"/>
              <a:t>Headline</a:t>
            </a:r>
          </a:p>
        </p:txBody>
      </p:sp>
      <p:sp>
        <p:nvSpPr>
          <p:cNvPr id="15" name="Text Placeholder 24">
            <a:extLst>
              <a:ext uri="{FF2B5EF4-FFF2-40B4-BE49-F238E27FC236}">
                <a16:creationId xmlns:a16="http://schemas.microsoft.com/office/drawing/2014/main" id="{472EF349-B885-BC4F-B852-9341D139D235}"/>
              </a:ext>
            </a:extLst>
          </p:cNvPr>
          <p:cNvSpPr>
            <a:spLocks noGrp="1"/>
          </p:cNvSpPr>
          <p:nvPr>
            <p:ph type="body" sz="quarter" idx="21" hasCustomPrompt="1"/>
          </p:nvPr>
        </p:nvSpPr>
        <p:spPr>
          <a:xfrm>
            <a:off x="1134037" y="2327680"/>
            <a:ext cx="4389120" cy="436706"/>
          </a:xfrm>
          <a:prstGeom prst="rect">
            <a:avLst/>
          </a:prstGeom>
        </p:spPr>
        <p:txBody>
          <a:bodyPr/>
          <a:lstStyle>
            <a:lvl1pPr>
              <a:lnSpc>
                <a:spcPct val="110000"/>
              </a:lnSpc>
              <a:defRPr sz="2000" b="0" i="0">
                <a:latin typeface="Arial" panose="020B0604020202020204" pitchFamily="34" charset="0"/>
                <a:cs typeface="Arial" panose="020B0604020202020204" pitchFamily="34" charset="0"/>
              </a:defRPr>
            </a:lvl1pPr>
            <a:lvl2pPr>
              <a:defRPr sz="2000" b="0" i="0">
                <a:latin typeface="Arial" panose="020B0604020202020204" pitchFamily="34" charset="0"/>
                <a:cs typeface="Arial" panose="020B0604020202020204" pitchFamily="34" charset="0"/>
              </a:defRPr>
            </a:lvl2pPr>
            <a:lvl3pPr>
              <a:defRPr sz="2000" b="0" i="0">
                <a:latin typeface="Arial" panose="020B0604020202020204" pitchFamily="34" charset="0"/>
                <a:cs typeface="Arial" panose="020B0604020202020204" pitchFamily="34" charset="0"/>
              </a:defRPr>
            </a:lvl3pPr>
            <a:lvl4pPr>
              <a:defRPr sz="2000" b="0" i="0">
                <a:latin typeface="Arial" panose="020B0604020202020204" pitchFamily="34" charset="0"/>
                <a:cs typeface="Arial" panose="020B0604020202020204" pitchFamily="34" charset="0"/>
              </a:defRPr>
            </a:lvl4pPr>
            <a:lvl5pPr>
              <a:defRPr sz="2000" b="0" i="0">
                <a:latin typeface="Arial" panose="020B0604020202020204" pitchFamily="34" charset="0"/>
                <a:cs typeface="Arial" panose="020B0604020202020204" pitchFamily="34" charset="0"/>
              </a:defRPr>
            </a:lvl5pPr>
          </a:lstStyle>
          <a:p>
            <a:pPr lvl="0"/>
            <a:r>
              <a:rPr lang="en-US" dirty="0"/>
              <a:t>Lorem ipsum dolor.</a:t>
            </a:r>
          </a:p>
        </p:txBody>
      </p:sp>
      <p:sp>
        <p:nvSpPr>
          <p:cNvPr id="16" name="Text Placeholder 26">
            <a:extLst>
              <a:ext uri="{FF2B5EF4-FFF2-40B4-BE49-F238E27FC236}">
                <a16:creationId xmlns:a16="http://schemas.microsoft.com/office/drawing/2014/main" id="{43FE6BED-5DD2-F640-9B85-F72943ABCA7B}"/>
              </a:ext>
            </a:extLst>
          </p:cNvPr>
          <p:cNvSpPr>
            <a:spLocks noGrp="1"/>
          </p:cNvSpPr>
          <p:nvPr>
            <p:ph type="body" sz="quarter" idx="22" hasCustomPrompt="1"/>
          </p:nvPr>
        </p:nvSpPr>
        <p:spPr>
          <a:xfrm>
            <a:off x="1134037" y="2820177"/>
            <a:ext cx="4389120" cy="2087103"/>
          </a:xfrm>
          <a:prstGeom prst="rect">
            <a:avLst/>
          </a:prstGeom>
        </p:spPr>
        <p:txBody>
          <a:bodyPr numCol="1" spcCol="360000"/>
          <a:lstStyle>
            <a:lvl1pPr>
              <a:lnSpc>
                <a:spcPct val="130000"/>
              </a:lnSpc>
              <a:spcAft>
                <a:spcPts val="1000"/>
              </a:spcAft>
              <a:defRPr sz="1200" b="0" i="0">
                <a:latin typeface="Arial" panose="020B0604020202020204" pitchFamily="34" charset="0"/>
                <a:cs typeface="Arial" panose="020B0604020202020204" pitchFamily="34" charset="0"/>
              </a:defRPr>
            </a:lvl1pPr>
            <a:lvl2pPr>
              <a:lnSpc>
                <a:spcPct val="130000"/>
              </a:lnSpc>
              <a:spcAft>
                <a:spcPts val="1000"/>
              </a:spcAft>
              <a:defRPr sz="1200" b="0" i="0">
                <a:latin typeface="Arial" panose="020B0604020202020204" pitchFamily="34" charset="0"/>
                <a:cs typeface="Arial" panose="020B0604020202020204" pitchFamily="34" charset="0"/>
              </a:defRPr>
            </a:lvl2pPr>
            <a:lvl3pPr>
              <a:lnSpc>
                <a:spcPct val="130000"/>
              </a:lnSpc>
              <a:spcAft>
                <a:spcPts val="1000"/>
              </a:spcAft>
              <a:defRPr sz="1200" b="0" i="0">
                <a:latin typeface="Arial" panose="020B0604020202020204" pitchFamily="34" charset="0"/>
                <a:cs typeface="Arial" panose="020B0604020202020204" pitchFamily="34" charset="0"/>
              </a:defRPr>
            </a:lvl3pPr>
            <a:lvl4pPr>
              <a:lnSpc>
                <a:spcPct val="130000"/>
              </a:lnSpc>
              <a:spcAft>
                <a:spcPts val="1000"/>
              </a:spcAft>
              <a:defRPr sz="1200" b="0" i="0">
                <a:latin typeface="Arial" panose="020B0604020202020204" pitchFamily="34" charset="0"/>
                <a:cs typeface="Arial" panose="020B0604020202020204" pitchFamily="34" charset="0"/>
              </a:defRPr>
            </a:lvl4pPr>
            <a:lvl5pPr>
              <a:lnSpc>
                <a:spcPct val="130000"/>
              </a:lnSpc>
              <a:spcAft>
                <a:spcPts val="1000"/>
              </a:spcAft>
              <a:defRPr sz="1200" b="0" i="0">
                <a:latin typeface="Arial" panose="020B0604020202020204" pitchFamily="34" charset="0"/>
                <a:cs typeface="Arial" panose="020B0604020202020204" pitchFamily="34" charset="0"/>
              </a:defRPr>
            </a:lvl5pPr>
          </a:lstStyle>
          <a:p>
            <a:pPr lvl="0"/>
            <a:r>
              <a:rPr lang="en-US" dirty="0" err="1"/>
              <a:t>Pellentesque</a:t>
            </a:r>
            <a:r>
              <a:rPr lang="en-US" dirty="0"/>
              <a:t> id maximus dolor. </a:t>
            </a:r>
            <a:r>
              <a:rPr lang="en-US" dirty="0" err="1"/>
              <a:t>Phasellus</a:t>
            </a:r>
            <a:r>
              <a:rPr lang="en-US" dirty="0"/>
              <a:t> </a:t>
            </a:r>
            <a:r>
              <a:rPr lang="en-US" dirty="0" err="1"/>
              <a:t>tristique</a:t>
            </a:r>
            <a:r>
              <a:rPr lang="en-US" dirty="0"/>
              <a:t>, </a:t>
            </a:r>
            <a:r>
              <a:rPr lang="en-US" dirty="0" err="1"/>
              <a:t>turpis</a:t>
            </a:r>
            <a:r>
              <a:rPr lang="en-US" dirty="0"/>
              <a:t> non </a:t>
            </a:r>
            <a:r>
              <a:rPr lang="en-US" dirty="0" err="1"/>
              <a:t>varius</a:t>
            </a:r>
            <a:r>
              <a:rPr lang="en-US" dirty="0"/>
              <a:t> </a:t>
            </a:r>
            <a:r>
              <a:rPr lang="en-US" dirty="0" err="1"/>
              <a:t>interdum</a:t>
            </a:r>
            <a:r>
              <a:rPr lang="en-US" dirty="0"/>
              <a:t>, </a:t>
            </a:r>
            <a:r>
              <a:rPr lang="en-US" dirty="0" err="1"/>
              <a:t>augue</a:t>
            </a:r>
            <a:r>
              <a:rPr lang="en-US" dirty="0"/>
              <a:t> ex vestibulum </a:t>
            </a:r>
            <a:r>
              <a:rPr lang="en-US" dirty="0" err="1"/>
              <a:t>nisl</a:t>
            </a:r>
            <a:r>
              <a:rPr lang="en-US" dirty="0"/>
              <a:t>, id </a:t>
            </a:r>
            <a:r>
              <a:rPr lang="en-US" dirty="0" err="1"/>
              <a:t>venenatis</a:t>
            </a:r>
            <a:r>
              <a:rPr lang="en-US" dirty="0"/>
              <a:t> </a:t>
            </a:r>
            <a:r>
              <a:rPr lang="en-US" dirty="0" err="1"/>
              <a:t>augue</a:t>
            </a:r>
            <a:r>
              <a:rPr lang="en-US" dirty="0"/>
              <a:t> magna vitae. </a:t>
            </a:r>
            <a:r>
              <a:rPr lang="en-US" dirty="0" err="1"/>
              <a:t>Fusce</a:t>
            </a:r>
            <a:r>
              <a:rPr lang="en-US" dirty="0"/>
              <a:t> in </a:t>
            </a:r>
            <a:r>
              <a:rPr lang="en-US" dirty="0" err="1"/>
              <a:t>facilisis</a:t>
            </a:r>
            <a:r>
              <a:rPr lang="en-US" dirty="0"/>
              <a:t> </a:t>
            </a:r>
            <a:r>
              <a:rPr lang="en-US" dirty="0" err="1"/>
              <a:t>lacus</a:t>
            </a:r>
            <a:r>
              <a:rPr lang="en-US" dirty="0"/>
              <a:t>. Class </a:t>
            </a:r>
            <a:r>
              <a:rPr lang="en-US" dirty="0" err="1"/>
              <a:t>aptent</a:t>
            </a:r>
            <a:r>
              <a:rPr lang="en-US" dirty="0"/>
              <a:t> </a:t>
            </a:r>
            <a:r>
              <a:rPr lang="en-US" dirty="0" err="1"/>
              <a:t>taciti</a:t>
            </a:r>
            <a:r>
              <a:rPr lang="en-US" dirty="0"/>
              <a:t> </a:t>
            </a:r>
            <a:r>
              <a:rPr lang="en-US" dirty="0" err="1"/>
              <a:t>sociosqu</a:t>
            </a:r>
            <a:r>
              <a:rPr lang="en-US" dirty="0"/>
              <a:t> ad </a:t>
            </a:r>
            <a:r>
              <a:rPr lang="en-US" dirty="0" err="1"/>
              <a:t>litora</a:t>
            </a:r>
            <a:r>
              <a:rPr lang="en-US" dirty="0"/>
              <a:t> </a:t>
            </a:r>
            <a:r>
              <a:rPr lang="en-US" dirty="0" err="1"/>
              <a:t>torquent</a:t>
            </a:r>
            <a:r>
              <a:rPr lang="en-US" dirty="0"/>
              <a:t> per </a:t>
            </a:r>
            <a:r>
              <a:rPr lang="en-US" dirty="0" err="1"/>
              <a:t>conubia</a:t>
            </a:r>
            <a:r>
              <a:rPr lang="en-US" dirty="0"/>
              <a:t> nostra, per </a:t>
            </a:r>
            <a:r>
              <a:rPr lang="en-US" dirty="0" err="1"/>
              <a:t>inceptos</a:t>
            </a:r>
            <a:r>
              <a:rPr lang="en-US" dirty="0"/>
              <a:t> </a:t>
            </a:r>
            <a:r>
              <a:rPr lang="en-US" dirty="0" err="1"/>
              <a:t>himenaeos</a:t>
            </a:r>
            <a:r>
              <a:rPr lang="en-US" dirty="0"/>
              <a:t>. Nunc </a:t>
            </a:r>
            <a:r>
              <a:rPr lang="en-US" dirty="0" err="1"/>
              <a:t>blandit</a:t>
            </a:r>
            <a:r>
              <a:rPr lang="en-US" dirty="0"/>
              <a:t> </a:t>
            </a:r>
            <a:r>
              <a:rPr lang="en-US" dirty="0" err="1"/>
              <a:t>enim</a:t>
            </a:r>
            <a:r>
              <a:rPr lang="en-US" dirty="0"/>
              <a:t> </a:t>
            </a:r>
            <a:r>
              <a:rPr lang="en-US" dirty="0" err="1"/>
              <a:t>justo</a:t>
            </a:r>
            <a:r>
              <a:rPr lang="en-US" dirty="0"/>
              <a:t>, </a:t>
            </a:r>
            <a:r>
              <a:rPr lang="en-US" dirty="0" err="1"/>
              <a:t>eu</a:t>
            </a:r>
            <a:r>
              <a:rPr lang="en-US" dirty="0"/>
              <a:t> </a:t>
            </a:r>
            <a:r>
              <a:rPr lang="en-US" dirty="0" err="1"/>
              <a:t>vehicula</a:t>
            </a:r>
            <a:r>
              <a:rPr lang="en-US" dirty="0"/>
              <a:t> </a:t>
            </a:r>
            <a:r>
              <a:rPr lang="en-US" dirty="0" err="1"/>
              <a:t>elit</a:t>
            </a:r>
            <a:r>
              <a:rPr lang="en-US" dirty="0"/>
              <a:t> </a:t>
            </a:r>
            <a:r>
              <a:rPr lang="en-US" dirty="0" err="1"/>
              <a:t>aliquet</a:t>
            </a:r>
            <a:r>
              <a:rPr lang="en-US" dirty="0"/>
              <a:t> </a:t>
            </a:r>
            <a:r>
              <a:rPr lang="en-US" dirty="0" err="1"/>
              <a:t>eget</a:t>
            </a:r>
            <a:r>
              <a:rPr lang="en-US" dirty="0"/>
              <a:t>. </a:t>
            </a:r>
            <a:r>
              <a:rPr lang="en-US" dirty="0" err="1"/>
              <a:t>Phasellus</a:t>
            </a:r>
            <a:r>
              <a:rPr lang="en-US" dirty="0"/>
              <a:t> </a:t>
            </a:r>
            <a:r>
              <a:rPr lang="en-US" dirty="0" err="1"/>
              <a:t>faucibus</a:t>
            </a:r>
            <a:r>
              <a:rPr lang="en-US" dirty="0"/>
              <a:t> </a:t>
            </a:r>
            <a:r>
              <a:rPr lang="en-US" dirty="0" err="1"/>
              <a:t>odio</a:t>
            </a:r>
            <a:r>
              <a:rPr lang="en-US" dirty="0"/>
              <a:t> </a:t>
            </a:r>
            <a:r>
              <a:rPr lang="en-US" dirty="0" err="1"/>
              <a:t>eget</a:t>
            </a:r>
            <a:r>
              <a:rPr lang="en-US" dirty="0"/>
              <a:t> </a:t>
            </a:r>
            <a:r>
              <a:rPr lang="en-US" dirty="0" err="1"/>
              <a:t>porttitor</a:t>
            </a:r>
            <a:r>
              <a:rPr lang="en-US" dirty="0"/>
              <a:t> </a:t>
            </a:r>
            <a:r>
              <a:rPr lang="en-US" dirty="0" err="1"/>
              <a:t>congue</a:t>
            </a:r>
            <a:r>
              <a:rPr lang="en-US" dirty="0"/>
              <a:t>. </a:t>
            </a:r>
            <a:r>
              <a:rPr lang="en-US" dirty="0" err="1"/>
              <a:t>Praesent</a:t>
            </a:r>
            <a:r>
              <a:rPr lang="en-US" dirty="0"/>
              <a:t> vitae </a:t>
            </a:r>
            <a:r>
              <a:rPr lang="en-US" dirty="0" err="1"/>
              <a:t>volutpat</a:t>
            </a:r>
            <a:r>
              <a:rPr lang="en-US" dirty="0"/>
              <a:t> magna.</a:t>
            </a:r>
          </a:p>
        </p:txBody>
      </p:sp>
      <p:sp>
        <p:nvSpPr>
          <p:cNvPr id="4" name="Picture Placeholder 3">
            <a:extLst>
              <a:ext uri="{FF2B5EF4-FFF2-40B4-BE49-F238E27FC236}">
                <a16:creationId xmlns:a16="http://schemas.microsoft.com/office/drawing/2014/main" id="{2F8E9FFB-AC5E-C94B-9895-51D8D3CD0D85}"/>
              </a:ext>
            </a:extLst>
          </p:cNvPr>
          <p:cNvSpPr>
            <a:spLocks noGrp="1"/>
          </p:cNvSpPr>
          <p:nvPr>
            <p:ph type="pic" sz="quarter" idx="23"/>
          </p:nvPr>
        </p:nvSpPr>
        <p:spPr>
          <a:xfrm>
            <a:off x="6366236" y="864022"/>
            <a:ext cx="5825764" cy="5129953"/>
          </a:xfrm>
          <a:prstGeom prst="rect">
            <a:avLst/>
          </a:prstGeom>
        </p:spPr>
        <p:txBody>
          <a:bodyPr/>
          <a:lstStyle>
            <a:lvl1pPr>
              <a:defRPr>
                <a:noFill/>
              </a:defRPr>
            </a:lvl1pPr>
          </a:lstStyle>
          <a:p>
            <a:endParaRPr lang="en-US"/>
          </a:p>
        </p:txBody>
      </p:sp>
    </p:spTree>
    <p:extLst>
      <p:ext uri="{BB962C8B-B14F-4D97-AF65-F5344CB8AC3E}">
        <p14:creationId xmlns:p14="http://schemas.microsoft.com/office/powerpoint/2010/main" val="4156208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ody with Bullets an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A0523-605B-944D-A2EB-8FE560C01C21}"/>
              </a:ext>
            </a:extLst>
          </p:cNvPr>
          <p:cNvSpPr>
            <a:spLocks noGrp="1"/>
          </p:cNvSpPr>
          <p:nvPr>
            <p:ph type="title" hasCustomPrompt="1"/>
          </p:nvPr>
        </p:nvSpPr>
        <p:spPr>
          <a:xfrm>
            <a:off x="1134037" y="1592127"/>
            <a:ext cx="4159323" cy="484571"/>
          </a:xfrm>
          <a:prstGeom prst="rect">
            <a:avLst/>
          </a:prstGeom>
        </p:spPr>
        <p:txBody>
          <a:bodyPr/>
          <a:lstStyle/>
          <a:p>
            <a:r>
              <a:rPr lang="en-US" dirty="0"/>
              <a:t>Headline</a:t>
            </a:r>
          </a:p>
        </p:txBody>
      </p:sp>
      <p:sp>
        <p:nvSpPr>
          <p:cNvPr id="15" name="Text Placeholder 24">
            <a:extLst>
              <a:ext uri="{FF2B5EF4-FFF2-40B4-BE49-F238E27FC236}">
                <a16:creationId xmlns:a16="http://schemas.microsoft.com/office/drawing/2014/main" id="{472EF349-B885-BC4F-B852-9341D139D235}"/>
              </a:ext>
            </a:extLst>
          </p:cNvPr>
          <p:cNvSpPr>
            <a:spLocks noGrp="1"/>
          </p:cNvSpPr>
          <p:nvPr>
            <p:ph type="body" sz="quarter" idx="21" hasCustomPrompt="1"/>
          </p:nvPr>
        </p:nvSpPr>
        <p:spPr>
          <a:xfrm>
            <a:off x="1134037" y="2327680"/>
            <a:ext cx="4389120" cy="436706"/>
          </a:xfrm>
          <a:prstGeom prst="rect">
            <a:avLst/>
          </a:prstGeom>
        </p:spPr>
        <p:txBody>
          <a:bodyPr/>
          <a:lstStyle>
            <a:lvl1pPr>
              <a:lnSpc>
                <a:spcPct val="110000"/>
              </a:lnSpc>
              <a:defRPr sz="2000" b="0" i="0">
                <a:latin typeface="Arial" panose="020B0604020202020204" pitchFamily="34" charset="0"/>
                <a:cs typeface="Arial" panose="020B0604020202020204" pitchFamily="34" charset="0"/>
              </a:defRPr>
            </a:lvl1pPr>
            <a:lvl2pPr>
              <a:defRPr sz="2000" b="0" i="0">
                <a:latin typeface="Arial" panose="020B0604020202020204" pitchFamily="34" charset="0"/>
                <a:cs typeface="Arial" panose="020B0604020202020204" pitchFamily="34" charset="0"/>
              </a:defRPr>
            </a:lvl2pPr>
            <a:lvl3pPr>
              <a:defRPr sz="2000" b="0" i="0">
                <a:latin typeface="Arial" panose="020B0604020202020204" pitchFamily="34" charset="0"/>
                <a:cs typeface="Arial" panose="020B0604020202020204" pitchFamily="34" charset="0"/>
              </a:defRPr>
            </a:lvl3pPr>
            <a:lvl4pPr>
              <a:defRPr sz="2000" b="0" i="0">
                <a:latin typeface="Arial" panose="020B0604020202020204" pitchFamily="34" charset="0"/>
                <a:cs typeface="Arial" panose="020B0604020202020204" pitchFamily="34" charset="0"/>
              </a:defRPr>
            </a:lvl4pPr>
            <a:lvl5pPr>
              <a:defRPr sz="2000" b="0" i="0">
                <a:latin typeface="Arial" panose="020B0604020202020204" pitchFamily="34" charset="0"/>
                <a:cs typeface="Arial" panose="020B0604020202020204" pitchFamily="34" charset="0"/>
              </a:defRPr>
            </a:lvl5pPr>
          </a:lstStyle>
          <a:p>
            <a:pPr lvl="0"/>
            <a:r>
              <a:rPr lang="en-US" dirty="0"/>
              <a:t>Lorem ipsum dolor.</a:t>
            </a:r>
          </a:p>
        </p:txBody>
      </p:sp>
      <p:sp>
        <p:nvSpPr>
          <p:cNvPr id="16" name="Text Placeholder 26">
            <a:extLst>
              <a:ext uri="{FF2B5EF4-FFF2-40B4-BE49-F238E27FC236}">
                <a16:creationId xmlns:a16="http://schemas.microsoft.com/office/drawing/2014/main" id="{43FE6BED-5DD2-F640-9B85-F72943ABCA7B}"/>
              </a:ext>
            </a:extLst>
          </p:cNvPr>
          <p:cNvSpPr>
            <a:spLocks noGrp="1"/>
          </p:cNvSpPr>
          <p:nvPr>
            <p:ph type="body" sz="quarter" idx="22" hasCustomPrompt="1"/>
          </p:nvPr>
        </p:nvSpPr>
        <p:spPr>
          <a:xfrm>
            <a:off x="1134037" y="2820177"/>
            <a:ext cx="4389120" cy="796783"/>
          </a:xfrm>
          <a:prstGeom prst="rect">
            <a:avLst/>
          </a:prstGeom>
        </p:spPr>
        <p:txBody>
          <a:bodyPr numCol="1" spcCol="360000"/>
          <a:lstStyle>
            <a:lvl1pPr>
              <a:lnSpc>
                <a:spcPct val="130000"/>
              </a:lnSpc>
              <a:spcBef>
                <a:spcPts val="300"/>
              </a:spcBef>
              <a:spcAft>
                <a:spcPts val="300"/>
              </a:spcAft>
              <a:defRPr sz="1200" b="0" i="0">
                <a:latin typeface="Arial" panose="020B0604020202020204" pitchFamily="34" charset="0"/>
                <a:cs typeface="Arial" panose="020B0604020202020204" pitchFamily="34" charset="0"/>
              </a:defRPr>
            </a:lvl1pPr>
            <a:lvl2pPr>
              <a:lnSpc>
                <a:spcPct val="130000"/>
              </a:lnSpc>
              <a:spcAft>
                <a:spcPts val="1000"/>
              </a:spcAft>
              <a:defRPr sz="1200" b="0" i="0">
                <a:latin typeface="Arial" panose="020B0604020202020204" pitchFamily="34" charset="0"/>
                <a:cs typeface="Arial" panose="020B0604020202020204" pitchFamily="34" charset="0"/>
              </a:defRPr>
            </a:lvl2pPr>
            <a:lvl3pPr>
              <a:lnSpc>
                <a:spcPct val="130000"/>
              </a:lnSpc>
              <a:spcAft>
                <a:spcPts val="1000"/>
              </a:spcAft>
              <a:defRPr sz="1200" b="0" i="0">
                <a:latin typeface="Arial" panose="020B0604020202020204" pitchFamily="34" charset="0"/>
                <a:cs typeface="Arial" panose="020B0604020202020204" pitchFamily="34" charset="0"/>
              </a:defRPr>
            </a:lvl3pPr>
            <a:lvl4pPr>
              <a:lnSpc>
                <a:spcPct val="130000"/>
              </a:lnSpc>
              <a:spcAft>
                <a:spcPts val="1000"/>
              </a:spcAft>
              <a:defRPr sz="1200" b="0" i="0">
                <a:latin typeface="Arial" panose="020B0604020202020204" pitchFamily="34" charset="0"/>
                <a:cs typeface="Arial" panose="020B0604020202020204" pitchFamily="34" charset="0"/>
              </a:defRPr>
            </a:lvl4pPr>
            <a:lvl5pPr>
              <a:lnSpc>
                <a:spcPct val="130000"/>
              </a:lnSpc>
              <a:spcAft>
                <a:spcPts val="1000"/>
              </a:spcAft>
              <a:defRPr sz="1200" b="0" i="0">
                <a:latin typeface="Arial" panose="020B0604020202020204" pitchFamily="34" charset="0"/>
                <a:cs typeface="Arial" panose="020B0604020202020204" pitchFamily="34" charset="0"/>
              </a:defRPr>
            </a:lvl5pPr>
          </a:lstStyle>
          <a:p>
            <a:pPr lvl="0"/>
            <a:r>
              <a:rPr lang="en-US" dirty="0" err="1"/>
              <a:t>Pellentesque</a:t>
            </a:r>
            <a:r>
              <a:rPr lang="en-US" dirty="0"/>
              <a:t> id maximus dolor. </a:t>
            </a:r>
            <a:r>
              <a:rPr lang="en-US" dirty="0" err="1"/>
              <a:t>Phasellus</a:t>
            </a:r>
            <a:r>
              <a:rPr lang="en-US" dirty="0"/>
              <a:t> </a:t>
            </a:r>
            <a:r>
              <a:rPr lang="en-US" dirty="0" err="1"/>
              <a:t>tristique</a:t>
            </a:r>
            <a:r>
              <a:rPr lang="en-US" dirty="0"/>
              <a:t>, </a:t>
            </a:r>
            <a:r>
              <a:rPr lang="en-US" dirty="0" err="1"/>
              <a:t>turpis</a:t>
            </a:r>
            <a:r>
              <a:rPr lang="en-US" dirty="0"/>
              <a:t> non </a:t>
            </a:r>
            <a:r>
              <a:rPr lang="en-US" dirty="0" err="1"/>
              <a:t>varius</a:t>
            </a:r>
            <a:r>
              <a:rPr lang="en-US" dirty="0"/>
              <a:t> </a:t>
            </a:r>
            <a:r>
              <a:rPr lang="en-US" dirty="0" err="1"/>
              <a:t>interdum</a:t>
            </a:r>
            <a:r>
              <a:rPr lang="en-US" dirty="0"/>
              <a:t>, </a:t>
            </a:r>
            <a:r>
              <a:rPr lang="en-US" dirty="0" err="1"/>
              <a:t>augue</a:t>
            </a:r>
            <a:r>
              <a:rPr lang="en-US" dirty="0"/>
              <a:t> ex vestibulum </a:t>
            </a:r>
            <a:r>
              <a:rPr lang="en-US" dirty="0" err="1"/>
              <a:t>nisl</a:t>
            </a:r>
            <a:r>
              <a:rPr lang="en-US" dirty="0"/>
              <a:t>, id </a:t>
            </a:r>
            <a:r>
              <a:rPr lang="en-US" dirty="0" err="1"/>
              <a:t>venenatis</a:t>
            </a:r>
            <a:r>
              <a:rPr lang="en-US" dirty="0"/>
              <a:t> </a:t>
            </a:r>
            <a:r>
              <a:rPr lang="en-US" dirty="0" err="1"/>
              <a:t>augue</a:t>
            </a:r>
            <a:r>
              <a:rPr lang="en-US" dirty="0"/>
              <a:t> magna vitae:</a:t>
            </a:r>
          </a:p>
        </p:txBody>
      </p:sp>
      <p:sp>
        <p:nvSpPr>
          <p:cNvPr id="4" name="Picture Placeholder 3">
            <a:extLst>
              <a:ext uri="{FF2B5EF4-FFF2-40B4-BE49-F238E27FC236}">
                <a16:creationId xmlns:a16="http://schemas.microsoft.com/office/drawing/2014/main" id="{2F8E9FFB-AC5E-C94B-9895-51D8D3CD0D85}"/>
              </a:ext>
            </a:extLst>
          </p:cNvPr>
          <p:cNvSpPr>
            <a:spLocks noGrp="1"/>
          </p:cNvSpPr>
          <p:nvPr>
            <p:ph type="pic" sz="quarter" idx="23"/>
          </p:nvPr>
        </p:nvSpPr>
        <p:spPr>
          <a:xfrm>
            <a:off x="6366236" y="864022"/>
            <a:ext cx="5825764" cy="5129953"/>
          </a:xfrm>
          <a:prstGeom prst="rect">
            <a:avLst/>
          </a:prstGeom>
        </p:spPr>
        <p:txBody>
          <a:bodyPr/>
          <a:lstStyle>
            <a:lvl1pPr>
              <a:defRPr>
                <a:noFill/>
              </a:defRPr>
            </a:lvl1pPr>
          </a:lstStyle>
          <a:p>
            <a:endParaRPr lang="en-US"/>
          </a:p>
        </p:txBody>
      </p:sp>
      <p:sp>
        <p:nvSpPr>
          <p:cNvPr id="7" name="Text Placeholder 26">
            <a:extLst>
              <a:ext uri="{FF2B5EF4-FFF2-40B4-BE49-F238E27FC236}">
                <a16:creationId xmlns:a16="http://schemas.microsoft.com/office/drawing/2014/main" id="{4032BF66-D71F-814D-90AF-17DBD26F27ED}"/>
              </a:ext>
            </a:extLst>
          </p:cNvPr>
          <p:cNvSpPr>
            <a:spLocks noGrp="1"/>
          </p:cNvSpPr>
          <p:nvPr>
            <p:ph type="body" sz="quarter" idx="24" hasCustomPrompt="1"/>
          </p:nvPr>
        </p:nvSpPr>
        <p:spPr>
          <a:xfrm>
            <a:off x="1134037" y="3622817"/>
            <a:ext cx="4389120" cy="1934703"/>
          </a:xfrm>
          <a:prstGeom prst="rect">
            <a:avLst/>
          </a:prstGeom>
        </p:spPr>
        <p:txBody>
          <a:bodyPr numCol="1" spcCol="360000"/>
          <a:lstStyle>
            <a:lvl1pPr>
              <a:lnSpc>
                <a:spcPct val="130000"/>
              </a:lnSpc>
              <a:spcBef>
                <a:spcPts val="300"/>
              </a:spcBef>
              <a:spcAft>
                <a:spcPts val="300"/>
              </a:spcAft>
              <a:buClr>
                <a:schemeClr val="accent1"/>
              </a:buClr>
              <a:buFont typeface="Helvetica" pitchFamily="2" charset="0"/>
              <a:buChar char="●"/>
              <a:defRPr sz="1200" b="0" i="0">
                <a:latin typeface="Arial" panose="020B0604020202020204" pitchFamily="34" charset="0"/>
                <a:cs typeface="Arial" panose="020B0604020202020204" pitchFamily="34" charset="0"/>
              </a:defRPr>
            </a:lvl1pPr>
            <a:lvl2pPr>
              <a:lnSpc>
                <a:spcPct val="130000"/>
              </a:lnSpc>
              <a:spcAft>
                <a:spcPts val="1000"/>
              </a:spcAft>
              <a:defRPr sz="1200" b="0" i="0">
                <a:latin typeface="Arial" panose="020B0604020202020204" pitchFamily="34" charset="0"/>
                <a:cs typeface="Arial" panose="020B0604020202020204" pitchFamily="34" charset="0"/>
              </a:defRPr>
            </a:lvl2pPr>
            <a:lvl3pPr>
              <a:lnSpc>
                <a:spcPct val="130000"/>
              </a:lnSpc>
              <a:spcAft>
                <a:spcPts val="1000"/>
              </a:spcAft>
              <a:defRPr sz="1200" b="0" i="0">
                <a:latin typeface="Arial" panose="020B0604020202020204" pitchFamily="34" charset="0"/>
                <a:cs typeface="Arial" panose="020B0604020202020204" pitchFamily="34" charset="0"/>
              </a:defRPr>
            </a:lvl3pPr>
            <a:lvl4pPr>
              <a:lnSpc>
                <a:spcPct val="130000"/>
              </a:lnSpc>
              <a:spcAft>
                <a:spcPts val="1000"/>
              </a:spcAft>
              <a:defRPr sz="1200" b="0" i="0">
                <a:latin typeface="Arial" panose="020B0604020202020204" pitchFamily="34" charset="0"/>
                <a:cs typeface="Arial" panose="020B0604020202020204" pitchFamily="34" charset="0"/>
              </a:defRPr>
            </a:lvl4pPr>
            <a:lvl5pPr>
              <a:lnSpc>
                <a:spcPct val="130000"/>
              </a:lnSpc>
              <a:spcAft>
                <a:spcPts val="1000"/>
              </a:spcAft>
              <a:defRPr sz="1200" b="0" i="0">
                <a:latin typeface="Arial" panose="020B0604020202020204" pitchFamily="34" charset="0"/>
                <a:cs typeface="Arial" panose="020B0604020202020204" pitchFamily="34" charset="0"/>
              </a:defRPr>
            </a:lvl5pPr>
          </a:lstStyle>
          <a:p>
            <a:pPr lvl="0"/>
            <a:r>
              <a:rPr lang="en-US" dirty="0"/>
              <a:t> </a:t>
            </a:r>
            <a:r>
              <a:rPr lang="en-US" dirty="0" err="1"/>
              <a:t>Fusce</a:t>
            </a:r>
            <a:r>
              <a:rPr lang="en-US" dirty="0"/>
              <a:t> in </a:t>
            </a:r>
            <a:r>
              <a:rPr lang="en-US" dirty="0" err="1"/>
              <a:t>facilisis</a:t>
            </a:r>
            <a:r>
              <a:rPr lang="en-US" dirty="0"/>
              <a:t> </a:t>
            </a:r>
            <a:r>
              <a:rPr lang="en-US" dirty="0" err="1"/>
              <a:t>lacus</a:t>
            </a:r>
            <a:r>
              <a:rPr lang="en-US" dirty="0"/>
              <a:t> </a:t>
            </a:r>
          </a:p>
          <a:p>
            <a:pPr lvl="0"/>
            <a:r>
              <a:rPr lang="en-US" dirty="0"/>
              <a:t> Class </a:t>
            </a:r>
            <a:r>
              <a:rPr lang="en-US" dirty="0" err="1"/>
              <a:t>aptent</a:t>
            </a:r>
            <a:r>
              <a:rPr lang="en-US" dirty="0"/>
              <a:t> </a:t>
            </a:r>
            <a:r>
              <a:rPr lang="en-US" dirty="0" err="1"/>
              <a:t>taciti</a:t>
            </a:r>
            <a:r>
              <a:rPr lang="en-US" dirty="0"/>
              <a:t> </a:t>
            </a:r>
          </a:p>
          <a:p>
            <a:pPr lvl="0"/>
            <a:r>
              <a:rPr lang="en-US" dirty="0"/>
              <a:t> </a:t>
            </a:r>
            <a:r>
              <a:rPr lang="en-US" dirty="0" err="1"/>
              <a:t>Sociosqu</a:t>
            </a:r>
            <a:r>
              <a:rPr lang="en-US" dirty="0"/>
              <a:t> ad </a:t>
            </a:r>
            <a:r>
              <a:rPr lang="en-US" dirty="0" err="1"/>
              <a:t>litora</a:t>
            </a:r>
            <a:r>
              <a:rPr lang="en-US" dirty="0"/>
              <a:t> </a:t>
            </a:r>
            <a:r>
              <a:rPr lang="en-US" dirty="0" err="1"/>
              <a:t>torquent</a:t>
            </a:r>
            <a:r>
              <a:rPr lang="en-US" dirty="0"/>
              <a:t> </a:t>
            </a:r>
          </a:p>
          <a:p>
            <a:pPr lvl="0"/>
            <a:r>
              <a:rPr lang="en-US" dirty="0"/>
              <a:t> Per </a:t>
            </a:r>
            <a:r>
              <a:rPr lang="en-US" dirty="0" err="1"/>
              <a:t>conubia</a:t>
            </a:r>
            <a:r>
              <a:rPr lang="en-US" dirty="0"/>
              <a:t> nostra </a:t>
            </a:r>
          </a:p>
          <a:p>
            <a:pPr lvl="0"/>
            <a:r>
              <a:rPr lang="en-US" dirty="0"/>
              <a:t> </a:t>
            </a:r>
            <a:r>
              <a:rPr lang="en-US" dirty="0" err="1"/>
              <a:t>Inceptos</a:t>
            </a:r>
            <a:r>
              <a:rPr lang="en-US" dirty="0"/>
              <a:t> </a:t>
            </a:r>
            <a:r>
              <a:rPr lang="en-US" dirty="0" err="1"/>
              <a:t>himenaeos</a:t>
            </a:r>
            <a:r>
              <a:rPr lang="en-US" dirty="0"/>
              <a:t> </a:t>
            </a:r>
          </a:p>
          <a:p>
            <a:pPr lvl="0"/>
            <a:r>
              <a:rPr lang="en-US" dirty="0"/>
              <a:t> Nunc </a:t>
            </a:r>
            <a:r>
              <a:rPr lang="en-US" dirty="0" err="1"/>
              <a:t>blandit</a:t>
            </a:r>
            <a:r>
              <a:rPr lang="en-US" dirty="0"/>
              <a:t> </a:t>
            </a:r>
            <a:r>
              <a:rPr lang="en-US" dirty="0" err="1"/>
              <a:t>enim</a:t>
            </a:r>
            <a:r>
              <a:rPr lang="en-US" dirty="0"/>
              <a:t> </a:t>
            </a:r>
            <a:r>
              <a:rPr lang="en-US" dirty="0" err="1"/>
              <a:t>justo</a:t>
            </a:r>
            <a:endParaRPr lang="en-US" dirty="0"/>
          </a:p>
        </p:txBody>
      </p:sp>
    </p:spTree>
    <p:extLst>
      <p:ext uri="{BB962C8B-B14F-4D97-AF65-F5344CB8AC3E}">
        <p14:creationId xmlns:p14="http://schemas.microsoft.com/office/powerpoint/2010/main" val="10702867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Page Full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Text Placeholder 23">
            <a:extLst>
              <a:ext uri="{FF2B5EF4-FFF2-40B4-BE49-F238E27FC236}">
                <a16:creationId xmlns:a16="http://schemas.microsoft.com/office/drawing/2014/main" id="{8503CC5F-7EB4-1248-8CD2-8D86841F220F}"/>
              </a:ext>
            </a:extLst>
          </p:cNvPr>
          <p:cNvSpPr>
            <a:spLocks noGrp="1"/>
          </p:cNvSpPr>
          <p:nvPr>
            <p:ph type="body" sz="quarter" idx="10" hasCustomPrompt="1"/>
          </p:nvPr>
        </p:nvSpPr>
        <p:spPr>
          <a:xfrm>
            <a:off x="1106168" y="3292041"/>
            <a:ext cx="9753600" cy="787517"/>
          </a:xfrm>
          <a:prstGeom prst="rect">
            <a:avLst/>
          </a:prstGeom>
        </p:spPr>
        <p:txBody>
          <a:bodyPr>
            <a:noAutofit/>
          </a:bodyPr>
          <a:lstStyle>
            <a:lvl1pPr>
              <a:buNone/>
              <a:defRPr>
                <a:solidFill>
                  <a:schemeClr val="bg1"/>
                </a:solidFill>
              </a:defRPr>
            </a:lvl1pPr>
          </a:lstStyle>
          <a:p>
            <a:pPr lvl="0"/>
            <a:r>
              <a:rPr lang="en-US" dirty="0"/>
              <a:t>Title Slide Text Here</a:t>
            </a:r>
          </a:p>
        </p:txBody>
      </p:sp>
      <p:sp>
        <p:nvSpPr>
          <p:cNvPr id="28" name="Text Placeholder 27">
            <a:extLst>
              <a:ext uri="{FF2B5EF4-FFF2-40B4-BE49-F238E27FC236}">
                <a16:creationId xmlns:a16="http://schemas.microsoft.com/office/drawing/2014/main" id="{43E0F27B-F89B-594B-A74A-DD6F49862344}"/>
              </a:ext>
            </a:extLst>
          </p:cNvPr>
          <p:cNvSpPr>
            <a:spLocks noGrp="1"/>
          </p:cNvSpPr>
          <p:nvPr>
            <p:ph type="body" sz="quarter" idx="11" hasCustomPrompt="1"/>
          </p:nvPr>
        </p:nvSpPr>
        <p:spPr>
          <a:xfrm>
            <a:off x="1106168" y="2775665"/>
            <a:ext cx="7345362" cy="314960"/>
          </a:xfrm>
          <a:prstGeom prst="rect">
            <a:avLst/>
          </a:prstGeom>
        </p:spPr>
        <p:txBody>
          <a:bodyPr>
            <a:noAutofit/>
          </a:bodyPr>
          <a:lstStyle>
            <a:lvl1pPr>
              <a:defRPr sz="2000" b="0" i="0">
                <a:solidFill>
                  <a:schemeClr val="bg1"/>
                </a:solidFill>
                <a:latin typeface="Arial" panose="020B0604020202020204" pitchFamily="34" charset="0"/>
                <a:cs typeface="Arial" panose="020B0604020202020204" pitchFamily="34" charset="0"/>
              </a:defRPr>
            </a:lvl1pPr>
            <a:lvl2pPr>
              <a:buNone/>
              <a:defRPr>
                <a:solidFill>
                  <a:schemeClr val="bg1"/>
                </a:solidFill>
              </a:defRPr>
            </a:lvl2pPr>
            <a:lvl3pPr>
              <a:buNone/>
              <a:defRPr/>
            </a:lvl3pPr>
          </a:lstStyle>
          <a:p>
            <a:pPr lvl="0"/>
            <a:r>
              <a:rPr lang="en-US" dirty="0"/>
              <a:t>Sub-headline for presentation (optional).</a:t>
            </a:r>
          </a:p>
        </p:txBody>
      </p:sp>
      <p:sp>
        <p:nvSpPr>
          <p:cNvPr id="29" name="Text Placeholder 42">
            <a:extLst>
              <a:ext uri="{FF2B5EF4-FFF2-40B4-BE49-F238E27FC236}">
                <a16:creationId xmlns:a16="http://schemas.microsoft.com/office/drawing/2014/main" id="{C4CA0293-D7FF-8B4A-A4DE-59596BBB4B3D}"/>
              </a:ext>
            </a:extLst>
          </p:cNvPr>
          <p:cNvSpPr>
            <a:spLocks noGrp="1"/>
          </p:cNvSpPr>
          <p:nvPr>
            <p:ph type="body" sz="quarter" idx="12" hasCustomPrompt="1"/>
          </p:nvPr>
        </p:nvSpPr>
        <p:spPr>
          <a:xfrm>
            <a:off x="248923" y="6447611"/>
            <a:ext cx="1620837" cy="189354"/>
          </a:xfrm>
        </p:spPr>
        <p:txBody>
          <a:bodyPr/>
          <a:lstStyle>
            <a:lvl1pPr>
              <a:defRPr sz="1000" b="0" i="0">
                <a:latin typeface="Arial" panose="020B0604020202020204" pitchFamily="34" charset="0"/>
                <a:cs typeface="Arial" panose="020B0604020202020204" pitchFamily="34" charset="0"/>
              </a:defRPr>
            </a:lvl1pPr>
            <a:lvl2pPr>
              <a:defRPr sz="1200" b="0" i="0">
                <a:latin typeface="Arial" panose="020B0604020202020204" pitchFamily="34" charset="0"/>
                <a:cs typeface="Arial" panose="020B0604020202020204" pitchFamily="34" charset="0"/>
              </a:defRPr>
            </a:lvl2pPr>
            <a:lvl3pPr>
              <a:defRPr sz="1200" b="0" i="0">
                <a:latin typeface="Arial" panose="020B0604020202020204" pitchFamily="34" charset="0"/>
                <a:cs typeface="Arial" panose="020B0604020202020204" pitchFamily="34" charset="0"/>
              </a:defRPr>
            </a:lvl3pPr>
            <a:lvl4pPr>
              <a:defRPr sz="1200" b="0" i="0">
                <a:latin typeface="Arial" panose="020B0604020202020204" pitchFamily="34" charset="0"/>
                <a:cs typeface="Arial" panose="020B0604020202020204" pitchFamily="34" charset="0"/>
              </a:defRPr>
            </a:lvl4pPr>
            <a:lvl5pPr>
              <a:defRPr sz="1200" b="0" i="0">
                <a:latin typeface="Arial" panose="020B0604020202020204" pitchFamily="34" charset="0"/>
                <a:cs typeface="Arial" panose="020B0604020202020204" pitchFamily="34" charset="0"/>
              </a:defRPr>
            </a:lvl5pPr>
          </a:lstStyle>
          <a:p>
            <a:pPr lvl="0"/>
            <a:r>
              <a:rPr lang="en-US" dirty="0"/>
              <a:t>Month Year</a:t>
            </a:r>
          </a:p>
        </p:txBody>
      </p:sp>
    </p:spTree>
    <p:extLst>
      <p:ext uri="{BB962C8B-B14F-4D97-AF65-F5344CB8AC3E}">
        <p14:creationId xmlns:p14="http://schemas.microsoft.com/office/powerpoint/2010/main" val="39426420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ody with Numbers an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A0523-605B-944D-A2EB-8FE560C01C21}"/>
              </a:ext>
            </a:extLst>
          </p:cNvPr>
          <p:cNvSpPr>
            <a:spLocks noGrp="1"/>
          </p:cNvSpPr>
          <p:nvPr>
            <p:ph type="title" hasCustomPrompt="1"/>
          </p:nvPr>
        </p:nvSpPr>
        <p:spPr>
          <a:xfrm>
            <a:off x="1134037" y="1592127"/>
            <a:ext cx="4159323" cy="484571"/>
          </a:xfrm>
          <a:prstGeom prst="rect">
            <a:avLst/>
          </a:prstGeom>
        </p:spPr>
        <p:txBody>
          <a:bodyPr/>
          <a:lstStyle/>
          <a:p>
            <a:r>
              <a:rPr lang="en-US" dirty="0"/>
              <a:t>Headline</a:t>
            </a:r>
          </a:p>
        </p:txBody>
      </p:sp>
      <p:sp>
        <p:nvSpPr>
          <p:cNvPr id="15" name="Text Placeholder 24">
            <a:extLst>
              <a:ext uri="{FF2B5EF4-FFF2-40B4-BE49-F238E27FC236}">
                <a16:creationId xmlns:a16="http://schemas.microsoft.com/office/drawing/2014/main" id="{472EF349-B885-BC4F-B852-9341D139D235}"/>
              </a:ext>
            </a:extLst>
          </p:cNvPr>
          <p:cNvSpPr>
            <a:spLocks noGrp="1"/>
          </p:cNvSpPr>
          <p:nvPr>
            <p:ph type="body" sz="quarter" idx="21" hasCustomPrompt="1"/>
          </p:nvPr>
        </p:nvSpPr>
        <p:spPr>
          <a:xfrm>
            <a:off x="1134037" y="2327680"/>
            <a:ext cx="4389120" cy="436706"/>
          </a:xfrm>
          <a:prstGeom prst="rect">
            <a:avLst/>
          </a:prstGeom>
        </p:spPr>
        <p:txBody>
          <a:bodyPr/>
          <a:lstStyle>
            <a:lvl1pPr>
              <a:lnSpc>
                <a:spcPct val="110000"/>
              </a:lnSpc>
              <a:defRPr sz="2000" b="0" i="0">
                <a:latin typeface="Arial" panose="020B0604020202020204" pitchFamily="34" charset="0"/>
                <a:cs typeface="Arial" panose="020B0604020202020204" pitchFamily="34" charset="0"/>
              </a:defRPr>
            </a:lvl1pPr>
            <a:lvl2pPr>
              <a:defRPr sz="2000" b="0" i="0">
                <a:latin typeface="Arial" panose="020B0604020202020204" pitchFamily="34" charset="0"/>
                <a:cs typeface="Arial" panose="020B0604020202020204" pitchFamily="34" charset="0"/>
              </a:defRPr>
            </a:lvl2pPr>
            <a:lvl3pPr>
              <a:defRPr sz="2000" b="0" i="0">
                <a:latin typeface="Arial" panose="020B0604020202020204" pitchFamily="34" charset="0"/>
                <a:cs typeface="Arial" panose="020B0604020202020204" pitchFamily="34" charset="0"/>
              </a:defRPr>
            </a:lvl3pPr>
            <a:lvl4pPr>
              <a:defRPr sz="2000" b="0" i="0">
                <a:latin typeface="Arial" panose="020B0604020202020204" pitchFamily="34" charset="0"/>
                <a:cs typeface="Arial" panose="020B0604020202020204" pitchFamily="34" charset="0"/>
              </a:defRPr>
            </a:lvl4pPr>
            <a:lvl5pPr>
              <a:defRPr sz="2000" b="0" i="0">
                <a:latin typeface="Arial" panose="020B0604020202020204" pitchFamily="34" charset="0"/>
                <a:cs typeface="Arial" panose="020B0604020202020204" pitchFamily="34" charset="0"/>
              </a:defRPr>
            </a:lvl5pPr>
          </a:lstStyle>
          <a:p>
            <a:pPr lvl="0"/>
            <a:r>
              <a:rPr lang="en-US" dirty="0"/>
              <a:t>Lorem ipsum dolor.</a:t>
            </a:r>
          </a:p>
        </p:txBody>
      </p:sp>
      <p:sp>
        <p:nvSpPr>
          <p:cNvPr id="16" name="Text Placeholder 26">
            <a:extLst>
              <a:ext uri="{FF2B5EF4-FFF2-40B4-BE49-F238E27FC236}">
                <a16:creationId xmlns:a16="http://schemas.microsoft.com/office/drawing/2014/main" id="{43FE6BED-5DD2-F640-9B85-F72943ABCA7B}"/>
              </a:ext>
            </a:extLst>
          </p:cNvPr>
          <p:cNvSpPr>
            <a:spLocks noGrp="1"/>
          </p:cNvSpPr>
          <p:nvPr>
            <p:ph type="body" sz="quarter" idx="22" hasCustomPrompt="1"/>
          </p:nvPr>
        </p:nvSpPr>
        <p:spPr>
          <a:xfrm>
            <a:off x="1134037" y="2820177"/>
            <a:ext cx="4389120" cy="796783"/>
          </a:xfrm>
          <a:prstGeom prst="rect">
            <a:avLst/>
          </a:prstGeom>
        </p:spPr>
        <p:txBody>
          <a:bodyPr numCol="1" spcCol="360000"/>
          <a:lstStyle>
            <a:lvl1pPr>
              <a:lnSpc>
                <a:spcPct val="130000"/>
              </a:lnSpc>
              <a:spcBef>
                <a:spcPts val="300"/>
              </a:spcBef>
              <a:spcAft>
                <a:spcPts val="300"/>
              </a:spcAft>
              <a:defRPr sz="1200" b="0" i="0">
                <a:latin typeface="Arial" panose="020B0604020202020204" pitchFamily="34" charset="0"/>
                <a:cs typeface="Arial" panose="020B0604020202020204" pitchFamily="34" charset="0"/>
              </a:defRPr>
            </a:lvl1pPr>
            <a:lvl2pPr>
              <a:lnSpc>
                <a:spcPct val="130000"/>
              </a:lnSpc>
              <a:spcAft>
                <a:spcPts val="1000"/>
              </a:spcAft>
              <a:defRPr sz="1200" b="0" i="0">
                <a:latin typeface="Arial" panose="020B0604020202020204" pitchFamily="34" charset="0"/>
                <a:cs typeface="Arial" panose="020B0604020202020204" pitchFamily="34" charset="0"/>
              </a:defRPr>
            </a:lvl2pPr>
            <a:lvl3pPr>
              <a:lnSpc>
                <a:spcPct val="130000"/>
              </a:lnSpc>
              <a:spcAft>
                <a:spcPts val="1000"/>
              </a:spcAft>
              <a:defRPr sz="1200" b="0" i="0">
                <a:latin typeface="Arial" panose="020B0604020202020204" pitchFamily="34" charset="0"/>
                <a:cs typeface="Arial" panose="020B0604020202020204" pitchFamily="34" charset="0"/>
              </a:defRPr>
            </a:lvl3pPr>
            <a:lvl4pPr>
              <a:lnSpc>
                <a:spcPct val="130000"/>
              </a:lnSpc>
              <a:spcAft>
                <a:spcPts val="1000"/>
              </a:spcAft>
              <a:defRPr sz="1200" b="0" i="0">
                <a:latin typeface="Arial" panose="020B0604020202020204" pitchFamily="34" charset="0"/>
                <a:cs typeface="Arial" panose="020B0604020202020204" pitchFamily="34" charset="0"/>
              </a:defRPr>
            </a:lvl4pPr>
            <a:lvl5pPr>
              <a:lnSpc>
                <a:spcPct val="130000"/>
              </a:lnSpc>
              <a:spcAft>
                <a:spcPts val="1000"/>
              </a:spcAft>
              <a:defRPr sz="1200" b="0" i="0">
                <a:latin typeface="Arial" panose="020B0604020202020204" pitchFamily="34" charset="0"/>
                <a:cs typeface="Arial" panose="020B0604020202020204" pitchFamily="34" charset="0"/>
              </a:defRPr>
            </a:lvl5pPr>
          </a:lstStyle>
          <a:p>
            <a:pPr lvl="0"/>
            <a:r>
              <a:rPr lang="en-US" dirty="0" err="1"/>
              <a:t>Pellentesque</a:t>
            </a:r>
            <a:r>
              <a:rPr lang="en-US" dirty="0"/>
              <a:t> id maximus dolor. </a:t>
            </a:r>
            <a:r>
              <a:rPr lang="en-US" dirty="0" err="1"/>
              <a:t>Phasellus</a:t>
            </a:r>
            <a:r>
              <a:rPr lang="en-US" dirty="0"/>
              <a:t> </a:t>
            </a:r>
            <a:r>
              <a:rPr lang="en-US" dirty="0" err="1"/>
              <a:t>tristique</a:t>
            </a:r>
            <a:r>
              <a:rPr lang="en-US" dirty="0"/>
              <a:t>, </a:t>
            </a:r>
            <a:r>
              <a:rPr lang="en-US" dirty="0" err="1"/>
              <a:t>turpis</a:t>
            </a:r>
            <a:r>
              <a:rPr lang="en-US" dirty="0"/>
              <a:t> non </a:t>
            </a:r>
            <a:r>
              <a:rPr lang="en-US" dirty="0" err="1"/>
              <a:t>varius</a:t>
            </a:r>
            <a:r>
              <a:rPr lang="en-US" dirty="0"/>
              <a:t> </a:t>
            </a:r>
            <a:r>
              <a:rPr lang="en-US" dirty="0" err="1"/>
              <a:t>interdum</a:t>
            </a:r>
            <a:r>
              <a:rPr lang="en-US" dirty="0"/>
              <a:t>, </a:t>
            </a:r>
            <a:r>
              <a:rPr lang="en-US" dirty="0" err="1"/>
              <a:t>augue</a:t>
            </a:r>
            <a:r>
              <a:rPr lang="en-US" dirty="0"/>
              <a:t> ex vestibulum </a:t>
            </a:r>
            <a:r>
              <a:rPr lang="en-US" dirty="0" err="1"/>
              <a:t>nisl</a:t>
            </a:r>
            <a:r>
              <a:rPr lang="en-US" dirty="0"/>
              <a:t>, id </a:t>
            </a:r>
            <a:r>
              <a:rPr lang="en-US" dirty="0" err="1"/>
              <a:t>venenatis</a:t>
            </a:r>
            <a:r>
              <a:rPr lang="en-US" dirty="0"/>
              <a:t> </a:t>
            </a:r>
            <a:r>
              <a:rPr lang="en-US" dirty="0" err="1"/>
              <a:t>augue</a:t>
            </a:r>
            <a:r>
              <a:rPr lang="en-US" dirty="0"/>
              <a:t> magna vitae:</a:t>
            </a:r>
          </a:p>
        </p:txBody>
      </p:sp>
      <p:sp>
        <p:nvSpPr>
          <p:cNvPr id="4" name="Picture Placeholder 3">
            <a:extLst>
              <a:ext uri="{FF2B5EF4-FFF2-40B4-BE49-F238E27FC236}">
                <a16:creationId xmlns:a16="http://schemas.microsoft.com/office/drawing/2014/main" id="{2F8E9FFB-AC5E-C94B-9895-51D8D3CD0D85}"/>
              </a:ext>
            </a:extLst>
          </p:cNvPr>
          <p:cNvSpPr>
            <a:spLocks noGrp="1"/>
          </p:cNvSpPr>
          <p:nvPr>
            <p:ph type="pic" sz="quarter" idx="23"/>
          </p:nvPr>
        </p:nvSpPr>
        <p:spPr>
          <a:xfrm>
            <a:off x="6366236" y="864022"/>
            <a:ext cx="5825764" cy="5129953"/>
          </a:xfrm>
          <a:prstGeom prst="rect">
            <a:avLst/>
          </a:prstGeom>
        </p:spPr>
        <p:txBody>
          <a:bodyPr/>
          <a:lstStyle>
            <a:lvl1pPr>
              <a:defRPr>
                <a:noFill/>
              </a:defRPr>
            </a:lvl1pPr>
          </a:lstStyle>
          <a:p>
            <a:endParaRPr lang="en-US"/>
          </a:p>
        </p:txBody>
      </p:sp>
      <p:sp>
        <p:nvSpPr>
          <p:cNvPr id="7" name="Text Placeholder 26">
            <a:extLst>
              <a:ext uri="{FF2B5EF4-FFF2-40B4-BE49-F238E27FC236}">
                <a16:creationId xmlns:a16="http://schemas.microsoft.com/office/drawing/2014/main" id="{4032BF66-D71F-814D-90AF-17DBD26F27ED}"/>
              </a:ext>
            </a:extLst>
          </p:cNvPr>
          <p:cNvSpPr>
            <a:spLocks noGrp="1"/>
          </p:cNvSpPr>
          <p:nvPr>
            <p:ph type="body" sz="quarter" idx="24" hasCustomPrompt="1"/>
          </p:nvPr>
        </p:nvSpPr>
        <p:spPr>
          <a:xfrm>
            <a:off x="1134037" y="3622817"/>
            <a:ext cx="4389120" cy="1934703"/>
          </a:xfrm>
          <a:prstGeom prst="rect">
            <a:avLst/>
          </a:prstGeom>
        </p:spPr>
        <p:txBody>
          <a:bodyPr numCol="1" spcCol="360000"/>
          <a:lstStyle>
            <a:lvl1pPr>
              <a:lnSpc>
                <a:spcPct val="130000"/>
              </a:lnSpc>
              <a:spcBef>
                <a:spcPts val="300"/>
              </a:spcBef>
              <a:spcAft>
                <a:spcPts val="300"/>
              </a:spcAft>
              <a:buClr>
                <a:schemeClr val="accent1"/>
              </a:buClr>
              <a:buFont typeface="+mj-lt"/>
              <a:buAutoNum type="arabicPeriod"/>
              <a:defRPr sz="1200" b="0" i="0">
                <a:latin typeface="Arial" panose="020B0604020202020204" pitchFamily="34" charset="0"/>
                <a:cs typeface="Arial" panose="020B0604020202020204" pitchFamily="34" charset="0"/>
              </a:defRPr>
            </a:lvl1pPr>
            <a:lvl2pPr>
              <a:lnSpc>
                <a:spcPct val="130000"/>
              </a:lnSpc>
              <a:spcAft>
                <a:spcPts val="1000"/>
              </a:spcAft>
              <a:defRPr sz="1200" b="0" i="0">
                <a:latin typeface="Arial" panose="020B0604020202020204" pitchFamily="34" charset="0"/>
                <a:cs typeface="Arial" panose="020B0604020202020204" pitchFamily="34" charset="0"/>
              </a:defRPr>
            </a:lvl2pPr>
            <a:lvl3pPr>
              <a:lnSpc>
                <a:spcPct val="130000"/>
              </a:lnSpc>
              <a:spcAft>
                <a:spcPts val="1000"/>
              </a:spcAft>
              <a:defRPr sz="1200" b="0" i="0">
                <a:latin typeface="Arial" panose="020B0604020202020204" pitchFamily="34" charset="0"/>
                <a:cs typeface="Arial" panose="020B0604020202020204" pitchFamily="34" charset="0"/>
              </a:defRPr>
            </a:lvl3pPr>
            <a:lvl4pPr>
              <a:lnSpc>
                <a:spcPct val="130000"/>
              </a:lnSpc>
              <a:spcAft>
                <a:spcPts val="1000"/>
              </a:spcAft>
              <a:defRPr sz="1200" b="0" i="0">
                <a:latin typeface="Arial" panose="020B0604020202020204" pitchFamily="34" charset="0"/>
                <a:cs typeface="Arial" panose="020B0604020202020204" pitchFamily="34" charset="0"/>
              </a:defRPr>
            </a:lvl4pPr>
            <a:lvl5pPr>
              <a:lnSpc>
                <a:spcPct val="130000"/>
              </a:lnSpc>
              <a:spcAft>
                <a:spcPts val="1000"/>
              </a:spcAft>
              <a:defRPr sz="1200" b="0" i="0">
                <a:latin typeface="Arial" panose="020B0604020202020204" pitchFamily="34" charset="0"/>
                <a:cs typeface="Arial" panose="020B0604020202020204" pitchFamily="34" charset="0"/>
              </a:defRPr>
            </a:lvl5pPr>
          </a:lstStyle>
          <a:p>
            <a:pPr lvl="0"/>
            <a:r>
              <a:rPr lang="en-US" dirty="0"/>
              <a:t> </a:t>
            </a:r>
            <a:r>
              <a:rPr lang="en-US" dirty="0" err="1"/>
              <a:t>Fusce</a:t>
            </a:r>
            <a:r>
              <a:rPr lang="en-US" dirty="0"/>
              <a:t> in </a:t>
            </a:r>
            <a:r>
              <a:rPr lang="en-US" dirty="0" err="1"/>
              <a:t>facilisis</a:t>
            </a:r>
            <a:r>
              <a:rPr lang="en-US" dirty="0"/>
              <a:t> </a:t>
            </a:r>
            <a:r>
              <a:rPr lang="en-US" dirty="0" err="1"/>
              <a:t>lacus</a:t>
            </a:r>
            <a:r>
              <a:rPr lang="en-US" dirty="0"/>
              <a:t> </a:t>
            </a:r>
          </a:p>
          <a:p>
            <a:pPr lvl="0"/>
            <a:r>
              <a:rPr lang="en-US" dirty="0"/>
              <a:t> Class </a:t>
            </a:r>
            <a:r>
              <a:rPr lang="en-US" dirty="0" err="1"/>
              <a:t>aptent</a:t>
            </a:r>
            <a:r>
              <a:rPr lang="en-US" dirty="0"/>
              <a:t> </a:t>
            </a:r>
            <a:r>
              <a:rPr lang="en-US" dirty="0" err="1"/>
              <a:t>taciti</a:t>
            </a:r>
            <a:r>
              <a:rPr lang="en-US" dirty="0"/>
              <a:t> </a:t>
            </a:r>
          </a:p>
          <a:p>
            <a:pPr lvl="0"/>
            <a:r>
              <a:rPr lang="en-US" dirty="0"/>
              <a:t> </a:t>
            </a:r>
            <a:r>
              <a:rPr lang="en-US" dirty="0" err="1"/>
              <a:t>Sociosqu</a:t>
            </a:r>
            <a:r>
              <a:rPr lang="en-US" dirty="0"/>
              <a:t> ad </a:t>
            </a:r>
            <a:r>
              <a:rPr lang="en-US" dirty="0" err="1"/>
              <a:t>litora</a:t>
            </a:r>
            <a:r>
              <a:rPr lang="en-US" dirty="0"/>
              <a:t> </a:t>
            </a:r>
            <a:r>
              <a:rPr lang="en-US" dirty="0" err="1"/>
              <a:t>torquent</a:t>
            </a:r>
            <a:r>
              <a:rPr lang="en-US" dirty="0"/>
              <a:t> </a:t>
            </a:r>
          </a:p>
          <a:p>
            <a:pPr lvl="0"/>
            <a:r>
              <a:rPr lang="en-US" dirty="0"/>
              <a:t> Per </a:t>
            </a:r>
            <a:r>
              <a:rPr lang="en-US" dirty="0" err="1"/>
              <a:t>conubia</a:t>
            </a:r>
            <a:r>
              <a:rPr lang="en-US" dirty="0"/>
              <a:t> nostra </a:t>
            </a:r>
          </a:p>
          <a:p>
            <a:pPr lvl="0"/>
            <a:r>
              <a:rPr lang="en-US" dirty="0"/>
              <a:t> </a:t>
            </a:r>
            <a:r>
              <a:rPr lang="en-US" dirty="0" err="1"/>
              <a:t>Inceptos</a:t>
            </a:r>
            <a:r>
              <a:rPr lang="en-US" dirty="0"/>
              <a:t> </a:t>
            </a:r>
            <a:r>
              <a:rPr lang="en-US" dirty="0" err="1"/>
              <a:t>himenaeos</a:t>
            </a:r>
            <a:r>
              <a:rPr lang="en-US" dirty="0"/>
              <a:t> </a:t>
            </a:r>
          </a:p>
          <a:p>
            <a:pPr lvl="0"/>
            <a:r>
              <a:rPr lang="en-US" dirty="0"/>
              <a:t> Nunc </a:t>
            </a:r>
            <a:r>
              <a:rPr lang="en-US" dirty="0" err="1"/>
              <a:t>blandit</a:t>
            </a:r>
            <a:r>
              <a:rPr lang="en-US" dirty="0"/>
              <a:t> </a:t>
            </a:r>
            <a:r>
              <a:rPr lang="en-US" dirty="0" err="1"/>
              <a:t>enim</a:t>
            </a:r>
            <a:r>
              <a:rPr lang="en-US" dirty="0"/>
              <a:t> </a:t>
            </a:r>
            <a:r>
              <a:rPr lang="en-US" dirty="0" err="1"/>
              <a:t>justo</a:t>
            </a:r>
            <a:endParaRPr lang="en-US" dirty="0"/>
          </a:p>
        </p:txBody>
      </p:sp>
    </p:spTree>
    <p:extLst>
      <p:ext uri="{BB962C8B-B14F-4D97-AF65-F5344CB8AC3E}">
        <p14:creationId xmlns:p14="http://schemas.microsoft.com/office/powerpoint/2010/main" val="16558559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ody with Light Grey Squa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A0523-605B-944D-A2EB-8FE560C01C21}"/>
              </a:ext>
            </a:extLst>
          </p:cNvPr>
          <p:cNvSpPr>
            <a:spLocks noGrp="1"/>
          </p:cNvSpPr>
          <p:nvPr>
            <p:ph type="title" hasCustomPrompt="1"/>
          </p:nvPr>
        </p:nvSpPr>
        <p:spPr>
          <a:xfrm>
            <a:off x="1134037" y="1592127"/>
            <a:ext cx="4159323" cy="484571"/>
          </a:xfrm>
          <a:prstGeom prst="rect">
            <a:avLst/>
          </a:prstGeom>
        </p:spPr>
        <p:txBody>
          <a:bodyPr/>
          <a:lstStyle/>
          <a:p>
            <a:r>
              <a:rPr lang="en-US" dirty="0"/>
              <a:t>Headline</a:t>
            </a:r>
          </a:p>
        </p:txBody>
      </p:sp>
      <p:sp>
        <p:nvSpPr>
          <p:cNvPr id="15" name="Text Placeholder 24">
            <a:extLst>
              <a:ext uri="{FF2B5EF4-FFF2-40B4-BE49-F238E27FC236}">
                <a16:creationId xmlns:a16="http://schemas.microsoft.com/office/drawing/2014/main" id="{472EF349-B885-BC4F-B852-9341D139D235}"/>
              </a:ext>
            </a:extLst>
          </p:cNvPr>
          <p:cNvSpPr>
            <a:spLocks noGrp="1"/>
          </p:cNvSpPr>
          <p:nvPr>
            <p:ph type="body" sz="quarter" idx="21" hasCustomPrompt="1"/>
          </p:nvPr>
        </p:nvSpPr>
        <p:spPr>
          <a:xfrm>
            <a:off x="1134037" y="2327680"/>
            <a:ext cx="4389120" cy="436706"/>
          </a:xfrm>
          <a:prstGeom prst="rect">
            <a:avLst/>
          </a:prstGeom>
        </p:spPr>
        <p:txBody>
          <a:bodyPr/>
          <a:lstStyle>
            <a:lvl1pPr>
              <a:lnSpc>
                <a:spcPct val="110000"/>
              </a:lnSpc>
              <a:defRPr sz="2000" b="0" i="0">
                <a:latin typeface="Arial" panose="020B0604020202020204" pitchFamily="34" charset="0"/>
                <a:cs typeface="Arial" panose="020B0604020202020204" pitchFamily="34" charset="0"/>
              </a:defRPr>
            </a:lvl1pPr>
            <a:lvl2pPr>
              <a:defRPr sz="2000" b="0" i="0">
                <a:latin typeface="Arial" panose="020B0604020202020204" pitchFamily="34" charset="0"/>
                <a:cs typeface="Arial" panose="020B0604020202020204" pitchFamily="34" charset="0"/>
              </a:defRPr>
            </a:lvl2pPr>
            <a:lvl3pPr>
              <a:defRPr sz="2000" b="0" i="0">
                <a:latin typeface="Arial" panose="020B0604020202020204" pitchFamily="34" charset="0"/>
                <a:cs typeface="Arial" panose="020B0604020202020204" pitchFamily="34" charset="0"/>
              </a:defRPr>
            </a:lvl3pPr>
            <a:lvl4pPr>
              <a:defRPr sz="2000" b="0" i="0">
                <a:latin typeface="Arial" panose="020B0604020202020204" pitchFamily="34" charset="0"/>
                <a:cs typeface="Arial" panose="020B0604020202020204" pitchFamily="34" charset="0"/>
              </a:defRPr>
            </a:lvl4pPr>
            <a:lvl5pPr>
              <a:defRPr sz="2000" b="0" i="0">
                <a:latin typeface="Arial" panose="020B0604020202020204" pitchFamily="34" charset="0"/>
                <a:cs typeface="Arial" panose="020B0604020202020204" pitchFamily="34" charset="0"/>
              </a:defRPr>
            </a:lvl5pPr>
          </a:lstStyle>
          <a:p>
            <a:pPr lvl="0"/>
            <a:r>
              <a:rPr lang="en-US" dirty="0"/>
              <a:t>Lorem ipsum dolor.</a:t>
            </a:r>
          </a:p>
        </p:txBody>
      </p:sp>
      <p:sp>
        <p:nvSpPr>
          <p:cNvPr id="16" name="Text Placeholder 26">
            <a:extLst>
              <a:ext uri="{FF2B5EF4-FFF2-40B4-BE49-F238E27FC236}">
                <a16:creationId xmlns:a16="http://schemas.microsoft.com/office/drawing/2014/main" id="{43FE6BED-5DD2-F640-9B85-F72943ABCA7B}"/>
              </a:ext>
            </a:extLst>
          </p:cNvPr>
          <p:cNvSpPr>
            <a:spLocks noGrp="1"/>
          </p:cNvSpPr>
          <p:nvPr>
            <p:ph type="body" sz="quarter" idx="22" hasCustomPrompt="1"/>
          </p:nvPr>
        </p:nvSpPr>
        <p:spPr>
          <a:xfrm>
            <a:off x="1134037" y="2820177"/>
            <a:ext cx="4389120" cy="2087103"/>
          </a:xfrm>
          <a:prstGeom prst="rect">
            <a:avLst/>
          </a:prstGeom>
        </p:spPr>
        <p:txBody>
          <a:bodyPr numCol="1" spcCol="360000"/>
          <a:lstStyle>
            <a:lvl1pPr>
              <a:lnSpc>
                <a:spcPct val="130000"/>
              </a:lnSpc>
              <a:spcAft>
                <a:spcPts val="1000"/>
              </a:spcAft>
              <a:defRPr sz="1200" b="0" i="0">
                <a:latin typeface="Arial" panose="020B0604020202020204" pitchFamily="34" charset="0"/>
                <a:cs typeface="Arial" panose="020B0604020202020204" pitchFamily="34" charset="0"/>
              </a:defRPr>
            </a:lvl1pPr>
            <a:lvl2pPr>
              <a:lnSpc>
                <a:spcPct val="130000"/>
              </a:lnSpc>
              <a:spcAft>
                <a:spcPts val="1000"/>
              </a:spcAft>
              <a:defRPr sz="1200" b="0" i="0">
                <a:latin typeface="Arial" panose="020B0604020202020204" pitchFamily="34" charset="0"/>
                <a:cs typeface="Arial" panose="020B0604020202020204" pitchFamily="34" charset="0"/>
              </a:defRPr>
            </a:lvl2pPr>
            <a:lvl3pPr>
              <a:lnSpc>
                <a:spcPct val="130000"/>
              </a:lnSpc>
              <a:spcAft>
                <a:spcPts val="1000"/>
              </a:spcAft>
              <a:defRPr sz="1200" b="0" i="0">
                <a:latin typeface="Arial" panose="020B0604020202020204" pitchFamily="34" charset="0"/>
                <a:cs typeface="Arial" panose="020B0604020202020204" pitchFamily="34" charset="0"/>
              </a:defRPr>
            </a:lvl3pPr>
            <a:lvl4pPr>
              <a:lnSpc>
                <a:spcPct val="130000"/>
              </a:lnSpc>
              <a:spcAft>
                <a:spcPts val="1000"/>
              </a:spcAft>
              <a:defRPr sz="1200" b="0" i="0">
                <a:latin typeface="Arial" panose="020B0604020202020204" pitchFamily="34" charset="0"/>
                <a:cs typeface="Arial" panose="020B0604020202020204" pitchFamily="34" charset="0"/>
              </a:defRPr>
            </a:lvl4pPr>
            <a:lvl5pPr>
              <a:lnSpc>
                <a:spcPct val="130000"/>
              </a:lnSpc>
              <a:spcAft>
                <a:spcPts val="1000"/>
              </a:spcAft>
              <a:defRPr sz="1200" b="0" i="0">
                <a:latin typeface="Arial" panose="020B0604020202020204" pitchFamily="34" charset="0"/>
                <a:cs typeface="Arial" panose="020B0604020202020204" pitchFamily="34" charset="0"/>
              </a:defRPr>
            </a:lvl5pPr>
          </a:lstStyle>
          <a:p>
            <a:pPr lvl="0"/>
            <a:r>
              <a:rPr lang="en-US" dirty="0" err="1"/>
              <a:t>Pellentesque</a:t>
            </a:r>
            <a:r>
              <a:rPr lang="en-US" dirty="0"/>
              <a:t> id maximus dolor. </a:t>
            </a:r>
            <a:r>
              <a:rPr lang="en-US" dirty="0" err="1"/>
              <a:t>Phasellus</a:t>
            </a:r>
            <a:r>
              <a:rPr lang="en-US" dirty="0"/>
              <a:t> </a:t>
            </a:r>
            <a:r>
              <a:rPr lang="en-US" dirty="0" err="1"/>
              <a:t>tristique</a:t>
            </a:r>
            <a:r>
              <a:rPr lang="en-US" dirty="0"/>
              <a:t>, </a:t>
            </a:r>
            <a:r>
              <a:rPr lang="en-US" dirty="0" err="1"/>
              <a:t>turpis</a:t>
            </a:r>
            <a:r>
              <a:rPr lang="en-US" dirty="0"/>
              <a:t> non </a:t>
            </a:r>
            <a:r>
              <a:rPr lang="en-US" dirty="0" err="1"/>
              <a:t>varius</a:t>
            </a:r>
            <a:r>
              <a:rPr lang="en-US" dirty="0"/>
              <a:t> </a:t>
            </a:r>
            <a:r>
              <a:rPr lang="en-US" dirty="0" err="1"/>
              <a:t>interdum</a:t>
            </a:r>
            <a:r>
              <a:rPr lang="en-US" dirty="0"/>
              <a:t>, </a:t>
            </a:r>
            <a:r>
              <a:rPr lang="en-US" dirty="0" err="1"/>
              <a:t>augue</a:t>
            </a:r>
            <a:r>
              <a:rPr lang="en-US" dirty="0"/>
              <a:t> ex vestibulum </a:t>
            </a:r>
            <a:r>
              <a:rPr lang="en-US" dirty="0" err="1"/>
              <a:t>nisl</a:t>
            </a:r>
            <a:r>
              <a:rPr lang="en-US" dirty="0"/>
              <a:t>, id </a:t>
            </a:r>
            <a:r>
              <a:rPr lang="en-US" dirty="0" err="1"/>
              <a:t>venenatis</a:t>
            </a:r>
            <a:r>
              <a:rPr lang="en-US" dirty="0"/>
              <a:t> </a:t>
            </a:r>
            <a:r>
              <a:rPr lang="en-US" dirty="0" err="1"/>
              <a:t>augue</a:t>
            </a:r>
            <a:r>
              <a:rPr lang="en-US" dirty="0"/>
              <a:t> magna vitae. </a:t>
            </a:r>
            <a:r>
              <a:rPr lang="en-US" dirty="0" err="1"/>
              <a:t>Fusce</a:t>
            </a:r>
            <a:r>
              <a:rPr lang="en-US" dirty="0"/>
              <a:t> in </a:t>
            </a:r>
            <a:r>
              <a:rPr lang="en-US" dirty="0" err="1"/>
              <a:t>facilisis</a:t>
            </a:r>
            <a:r>
              <a:rPr lang="en-US" dirty="0"/>
              <a:t> </a:t>
            </a:r>
            <a:r>
              <a:rPr lang="en-US" dirty="0" err="1"/>
              <a:t>lacus</a:t>
            </a:r>
            <a:r>
              <a:rPr lang="en-US" dirty="0"/>
              <a:t>. Class </a:t>
            </a:r>
            <a:r>
              <a:rPr lang="en-US" dirty="0" err="1"/>
              <a:t>aptent</a:t>
            </a:r>
            <a:r>
              <a:rPr lang="en-US" dirty="0"/>
              <a:t> </a:t>
            </a:r>
            <a:r>
              <a:rPr lang="en-US" dirty="0" err="1"/>
              <a:t>taciti</a:t>
            </a:r>
            <a:r>
              <a:rPr lang="en-US" dirty="0"/>
              <a:t> </a:t>
            </a:r>
            <a:r>
              <a:rPr lang="en-US" dirty="0" err="1"/>
              <a:t>sociosqu</a:t>
            </a:r>
            <a:r>
              <a:rPr lang="en-US" dirty="0"/>
              <a:t> ad </a:t>
            </a:r>
            <a:r>
              <a:rPr lang="en-US" dirty="0" err="1"/>
              <a:t>litora</a:t>
            </a:r>
            <a:r>
              <a:rPr lang="en-US" dirty="0"/>
              <a:t> </a:t>
            </a:r>
            <a:r>
              <a:rPr lang="en-US" dirty="0" err="1"/>
              <a:t>torquent</a:t>
            </a:r>
            <a:r>
              <a:rPr lang="en-US" dirty="0"/>
              <a:t> per </a:t>
            </a:r>
            <a:r>
              <a:rPr lang="en-US" dirty="0" err="1"/>
              <a:t>conubia</a:t>
            </a:r>
            <a:r>
              <a:rPr lang="en-US" dirty="0"/>
              <a:t> nostra, per </a:t>
            </a:r>
            <a:r>
              <a:rPr lang="en-US" dirty="0" err="1"/>
              <a:t>inceptos</a:t>
            </a:r>
            <a:r>
              <a:rPr lang="en-US" dirty="0"/>
              <a:t> </a:t>
            </a:r>
            <a:r>
              <a:rPr lang="en-US" dirty="0" err="1"/>
              <a:t>himenaeos</a:t>
            </a:r>
            <a:r>
              <a:rPr lang="en-US" dirty="0"/>
              <a:t>. Nunc </a:t>
            </a:r>
            <a:r>
              <a:rPr lang="en-US" dirty="0" err="1"/>
              <a:t>blandit</a:t>
            </a:r>
            <a:r>
              <a:rPr lang="en-US" dirty="0"/>
              <a:t> </a:t>
            </a:r>
            <a:r>
              <a:rPr lang="en-US" dirty="0" err="1"/>
              <a:t>enim</a:t>
            </a:r>
            <a:r>
              <a:rPr lang="en-US" dirty="0"/>
              <a:t> </a:t>
            </a:r>
            <a:r>
              <a:rPr lang="en-US" dirty="0" err="1"/>
              <a:t>justo</a:t>
            </a:r>
            <a:r>
              <a:rPr lang="en-US" dirty="0"/>
              <a:t>, </a:t>
            </a:r>
            <a:r>
              <a:rPr lang="en-US" dirty="0" err="1"/>
              <a:t>eu</a:t>
            </a:r>
            <a:r>
              <a:rPr lang="en-US" dirty="0"/>
              <a:t> </a:t>
            </a:r>
            <a:r>
              <a:rPr lang="en-US" dirty="0" err="1"/>
              <a:t>vehicula</a:t>
            </a:r>
            <a:r>
              <a:rPr lang="en-US" dirty="0"/>
              <a:t> </a:t>
            </a:r>
            <a:r>
              <a:rPr lang="en-US" dirty="0" err="1"/>
              <a:t>elit</a:t>
            </a:r>
            <a:r>
              <a:rPr lang="en-US" dirty="0"/>
              <a:t> </a:t>
            </a:r>
            <a:r>
              <a:rPr lang="en-US" dirty="0" err="1"/>
              <a:t>aliquet</a:t>
            </a:r>
            <a:r>
              <a:rPr lang="en-US" dirty="0"/>
              <a:t> </a:t>
            </a:r>
            <a:r>
              <a:rPr lang="en-US" dirty="0" err="1"/>
              <a:t>eget</a:t>
            </a:r>
            <a:r>
              <a:rPr lang="en-US" dirty="0"/>
              <a:t>. </a:t>
            </a:r>
            <a:r>
              <a:rPr lang="en-US" dirty="0" err="1"/>
              <a:t>Phasellus</a:t>
            </a:r>
            <a:r>
              <a:rPr lang="en-US" dirty="0"/>
              <a:t> </a:t>
            </a:r>
            <a:r>
              <a:rPr lang="en-US" dirty="0" err="1"/>
              <a:t>faucibus</a:t>
            </a:r>
            <a:r>
              <a:rPr lang="en-US" dirty="0"/>
              <a:t> </a:t>
            </a:r>
            <a:r>
              <a:rPr lang="en-US" dirty="0" err="1"/>
              <a:t>odio</a:t>
            </a:r>
            <a:r>
              <a:rPr lang="en-US" dirty="0"/>
              <a:t> </a:t>
            </a:r>
            <a:r>
              <a:rPr lang="en-US" dirty="0" err="1"/>
              <a:t>eget</a:t>
            </a:r>
            <a:r>
              <a:rPr lang="en-US" dirty="0"/>
              <a:t> </a:t>
            </a:r>
            <a:r>
              <a:rPr lang="en-US" dirty="0" err="1"/>
              <a:t>porttitor</a:t>
            </a:r>
            <a:r>
              <a:rPr lang="en-US" dirty="0"/>
              <a:t> </a:t>
            </a:r>
            <a:r>
              <a:rPr lang="en-US" dirty="0" err="1"/>
              <a:t>congue</a:t>
            </a:r>
            <a:r>
              <a:rPr lang="en-US" dirty="0"/>
              <a:t>. </a:t>
            </a:r>
            <a:r>
              <a:rPr lang="en-US" dirty="0" err="1"/>
              <a:t>Praesent</a:t>
            </a:r>
            <a:r>
              <a:rPr lang="en-US" dirty="0"/>
              <a:t> vitae </a:t>
            </a:r>
            <a:r>
              <a:rPr lang="en-US" dirty="0" err="1"/>
              <a:t>volutpat</a:t>
            </a:r>
            <a:r>
              <a:rPr lang="en-US" dirty="0"/>
              <a:t> magna.</a:t>
            </a:r>
          </a:p>
        </p:txBody>
      </p:sp>
      <p:sp>
        <p:nvSpPr>
          <p:cNvPr id="7" name="Rectangle 6">
            <a:extLst>
              <a:ext uri="{FF2B5EF4-FFF2-40B4-BE49-F238E27FC236}">
                <a16:creationId xmlns:a16="http://schemas.microsoft.com/office/drawing/2014/main" id="{E5AAC1AB-E061-6148-AE10-C8C6F3303224}"/>
              </a:ext>
            </a:extLst>
          </p:cNvPr>
          <p:cNvSpPr/>
          <p:nvPr userDrawn="1"/>
        </p:nvSpPr>
        <p:spPr>
          <a:xfrm>
            <a:off x="6366237" y="864023"/>
            <a:ext cx="5825763" cy="5129954"/>
          </a:xfrm>
          <a:prstGeom prst="rect">
            <a:avLst/>
          </a:prstGeom>
          <a:solidFill>
            <a:schemeClr val="bg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solidFill>
            </a:endParaRPr>
          </a:p>
        </p:txBody>
      </p:sp>
    </p:spTree>
    <p:extLst>
      <p:ext uri="{BB962C8B-B14F-4D97-AF65-F5344CB8AC3E}">
        <p14:creationId xmlns:p14="http://schemas.microsoft.com/office/powerpoint/2010/main" val="29898050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ody with Light Grey Rectang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A0523-605B-944D-A2EB-8FE560C01C21}"/>
              </a:ext>
            </a:extLst>
          </p:cNvPr>
          <p:cNvSpPr>
            <a:spLocks noGrp="1"/>
          </p:cNvSpPr>
          <p:nvPr>
            <p:ph type="title" hasCustomPrompt="1"/>
          </p:nvPr>
        </p:nvSpPr>
        <p:spPr>
          <a:xfrm>
            <a:off x="1134037" y="738687"/>
            <a:ext cx="9919137" cy="484571"/>
          </a:xfrm>
          <a:prstGeom prst="rect">
            <a:avLst/>
          </a:prstGeom>
        </p:spPr>
        <p:txBody>
          <a:bodyPr/>
          <a:lstStyle>
            <a:lvl1pPr algn="ctr">
              <a:defRPr/>
            </a:lvl1pPr>
          </a:lstStyle>
          <a:p>
            <a:r>
              <a:rPr lang="en-US" dirty="0"/>
              <a:t>Headline</a:t>
            </a:r>
          </a:p>
        </p:txBody>
      </p:sp>
      <p:sp>
        <p:nvSpPr>
          <p:cNvPr id="15" name="Text Placeholder 24">
            <a:extLst>
              <a:ext uri="{FF2B5EF4-FFF2-40B4-BE49-F238E27FC236}">
                <a16:creationId xmlns:a16="http://schemas.microsoft.com/office/drawing/2014/main" id="{472EF349-B885-BC4F-B852-9341D139D235}"/>
              </a:ext>
            </a:extLst>
          </p:cNvPr>
          <p:cNvSpPr>
            <a:spLocks noGrp="1"/>
          </p:cNvSpPr>
          <p:nvPr>
            <p:ph type="body" sz="quarter" idx="21" hasCustomPrompt="1"/>
          </p:nvPr>
        </p:nvSpPr>
        <p:spPr>
          <a:xfrm>
            <a:off x="1134037" y="1427444"/>
            <a:ext cx="9919136" cy="436706"/>
          </a:xfrm>
          <a:prstGeom prst="rect">
            <a:avLst/>
          </a:prstGeom>
        </p:spPr>
        <p:txBody>
          <a:bodyPr/>
          <a:lstStyle>
            <a:lvl1pPr algn="ctr">
              <a:lnSpc>
                <a:spcPct val="110000"/>
              </a:lnSpc>
              <a:defRPr sz="2000" b="0" i="0">
                <a:latin typeface="Arial" panose="020B0604020202020204" pitchFamily="34" charset="0"/>
                <a:cs typeface="Arial" panose="020B0604020202020204" pitchFamily="34" charset="0"/>
              </a:defRPr>
            </a:lvl1pPr>
            <a:lvl2pPr>
              <a:defRPr sz="2000" b="0" i="0">
                <a:latin typeface="Arial" panose="020B0604020202020204" pitchFamily="34" charset="0"/>
                <a:cs typeface="Arial" panose="020B0604020202020204" pitchFamily="34" charset="0"/>
              </a:defRPr>
            </a:lvl2pPr>
            <a:lvl3pPr>
              <a:defRPr sz="2000" b="0" i="0">
                <a:latin typeface="Arial" panose="020B0604020202020204" pitchFamily="34" charset="0"/>
                <a:cs typeface="Arial" panose="020B0604020202020204" pitchFamily="34" charset="0"/>
              </a:defRPr>
            </a:lvl3pPr>
            <a:lvl4pPr>
              <a:defRPr sz="2000" b="0" i="0">
                <a:latin typeface="Arial" panose="020B0604020202020204" pitchFamily="34" charset="0"/>
                <a:cs typeface="Arial" panose="020B0604020202020204" pitchFamily="34" charset="0"/>
              </a:defRPr>
            </a:lvl4pPr>
            <a:lvl5pPr>
              <a:defRPr sz="2000" b="0" i="0">
                <a:latin typeface="Arial" panose="020B0604020202020204" pitchFamily="34" charset="0"/>
                <a:cs typeface="Arial" panose="020B0604020202020204" pitchFamily="34" charset="0"/>
              </a:defRPr>
            </a:lvl5pPr>
          </a:lstStyle>
          <a:p>
            <a:pPr lvl="0"/>
            <a:r>
              <a:rPr lang="en-US" dirty="0"/>
              <a:t>Lorem ipsum dolor.</a:t>
            </a:r>
          </a:p>
        </p:txBody>
      </p:sp>
      <p:sp>
        <p:nvSpPr>
          <p:cNvPr id="8" name="Rectangle 7">
            <a:extLst>
              <a:ext uri="{FF2B5EF4-FFF2-40B4-BE49-F238E27FC236}">
                <a16:creationId xmlns:a16="http://schemas.microsoft.com/office/drawing/2014/main" id="{B5D4CF76-0CFE-F84D-BE91-AFC09FE14CC8}"/>
              </a:ext>
            </a:extLst>
          </p:cNvPr>
          <p:cNvSpPr/>
          <p:nvPr userDrawn="1"/>
        </p:nvSpPr>
        <p:spPr>
          <a:xfrm>
            <a:off x="0" y="2076093"/>
            <a:ext cx="12191999" cy="4045350"/>
          </a:xfrm>
          <a:prstGeom prst="rect">
            <a:avLst/>
          </a:prstGeom>
          <a:solidFill>
            <a:schemeClr val="bg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solidFill>
            </a:endParaRPr>
          </a:p>
        </p:txBody>
      </p:sp>
      <p:sp>
        <p:nvSpPr>
          <p:cNvPr id="12" name="Text Placeholder 26">
            <a:extLst>
              <a:ext uri="{FF2B5EF4-FFF2-40B4-BE49-F238E27FC236}">
                <a16:creationId xmlns:a16="http://schemas.microsoft.com/office/drawing/2014/main" id="{60C7A44A-387C-1E42-AF45-49C5557FBFAA}"/>
              </a:ext>
            </a:extLst>
          </p:cNvPr>
          <p:cNvSpPr>
            <a:spLocks noGrp="1"/>
          </p:cNvSpPr>
          <p:nvPr>
            <p:ph type="body" sz="quarter" idx="22" hasCustomPrompt="1"/>
          </p:nvPr>
        </p:nvSpPr>
        <p:spPr>
          <a:xfrm>
            <a:off x="1134037" y="3177136"/>
            <a:ext cx="4389120" cy="1843263"/>
          </a:xfrm>
          <a:prstGeom prst="rect">
            <a:avLst/>
          </a:prstGeom>
        </p:spPr>
        <p:txBody>
          <a:bodyPr numCol="1" spcCol="360000"/>
          <a:lstStyle>
            <a:lvl1pPr>
              <a:lnSpc>
                <a:spcPct val="130000"/>
              </a:lnSpc>
              <a:spcAft>
                <a:spcPts val="1000"/>
              </a:spcAft>
              <a:defRPr sz="1200" b="0" i="0">
                <a:latin typeface="Arial" panose="020B0604020202020204" pitchFamily="34" charset="0"/>
                <a:cs typeface="Arial" panose="020B0604020202020204" pitchFamily="34" charset="0"/>
              </a:defRPr>
            </a:lvl1pPr>
            <a:lvl2pPr>
              <a:lnSpc>
                <a:spcPct val="130000"/>
              </a:lnSpc>
              <a:spcAft>
                <a:spcPts val="1000"/>
              </a:spcAft>
              <a:defRPr sz="1200" b="0" i="0">
                <a:latin typeface="Arial" panose="020B0604020202020204" pitchFamily="34" charset="0"/>
                <a:cs typeface="Arial" panose="020B0604020202020204" pitchFamily="34" charset="0"/>
              </a:defRPr>
            </a:lvl2pPr>
            <a:lvl3pPr>
              <a:lnSpc>
                <a:spcPct val="130000"/>
              </a:lnSpc>
              <a:spcAft>
                <a:spcPts val="1000"/>
              </a:spcAft>
              <a:defRPr sz="1200" b="0" i="0">
                <a:latin typeface="Arial" panose="020B0604020202020204" pitchFamily="34" charset="0"/>
                <a:cs typeface="Arial" panose="020B0604020202020204" pitchFamily="34" charset="0"/>
              </a:defRPr>
            </a:lvl3pPr>
            <a:lvl4pPr>
              <a:lnSpc>
                <a:spcPct val="130000"/>
              </a:lnSpc>
              <a:spcAft>
                <a:spcPts val="1000"/>
              </a:spcAft>
              <a:defRPr sz="1200" b="0" i="0">
                <a:latin typeface="Arial" panose="020B0604020202020204" pitchFamily="34" charset="0"/>
                <a:cs typeface="Arial" panose="020B0604020202020204" pitchFamily="34" charset="0"/>
              </a:defRPr>
            </a:lvl4pPr>
            <a:lvl5pPr>
              <a:lnSpc>
                <a:spcPct val="130000"/>
              </a:lnSpc>
              <a:spcAft>
                <a:spcPts val="1000"/>
              </a:spcAft>
              <a:defRPr sz="1200" b="0" i="0">
                <a:latin typeface="Arial" panose="020B0604020202020204" pitchFamily="34" charset="0"/>
                <a:cs typeface="Arial" panose="020B0604020202020204" pitchFamily="34" charset="0"/>
              </a:defRPr>
            </a:lvl5pPr>
          </a:lstStyle>
          <a:p>
            <a:pPr lvl="0"/>
            <a:r>
              <a:rPr lang="en-US" dirty="0" err="1"/>
              <a:t>Pellentesque</a:t>
            </a:r>
            <a:r>
              <a:rPr lang="en-US" dirty="0"/>
              <a:t> id maximus dolor. </a:t>
            </a:r>
            <a:r>
              <a:rPr lang="en-US" dirty="0" err="1"/>
              <a:t>Phasellus</a:t>
            </a:r>
            <a:r>
              <a:rPr lang="en-US" dirty="0"/>
              <a:t> </a:t>
            </a:r>
            <a:r>
              <a:rPr lang="en-US" dirty="0" err="1"/>
              <a:t>tristique</a:t>
            </a:r>
            <a:r>
              <a:rPr lang="en-US" dirty="0"/>
              <a:t>, </a:t>
            </a:r>
            <a:r>
              <a:rPr lang="en-US" dirty="0" err="1"/>
              <a:t>turpis</a:t>
            </a:r>
            <a:r>
              <a:rPr lang="en-US" dirty="0"/>
              <a:t> non </a:t>
            </a:r>
            <a:r>
              <a:rPr lang="en-US" dirty="0" err="1"/>
              <a:t>varius</a:t>
            </a:r>
            <a:r>
              <a:rPr lang="en-US" dirty="0"/>
              <a:t> </a:t>
            </a:r>
            <a:r>
              <a:rPr lang="en-US" dirty="0" err="1"/>
              <a:t>interdum</a:t>
            </a:r>
            <a:r>
              <a:rPr lang="en-US" dirty="0"/>
              <a:t>, </a:t>
            </a:r>
            <a:r>
              <a:rPr lang="en-US" dirty="0" err="1"/>
              <a:t>augue</a:t>
            </a:r>
            <a:r>
              <a:rPr lang="en-US" dirty="0"/>
              <a:t> ex vestibulum </a:t>
            </a:r>
            <a:r>
              <a:rPr lang="en-US" dirty="0" err="1"/>
              <a:t>nisl</a:t>
            </a:r>
            <a:r>
              <a:rPr lang="en-US" dirty="0"/>
              <a:t>, id </a:t>
            </a:r>
            <a:r>
              <a:rPr lang="en-US" dirty="0" err="1"/>
              <a:t>venenatis</a:t>
            </a:r>
            <a:r>
              <a:rPr lang="en-US" dirty="0"/>
              <a:t> </a:t>
            </a:r>
            <a:r>
              <a:rPr lang="en-US" dirty="0" err="1"/>
              <a:t>augue</a:t>
            </a:r>
            <a:r>
              <a:rPr lang="en-US" dirty="0"/>
              <a:t> magna vitae. </a:t>
            </a:r>
            <a:r>
              <a:rPr lang="en-US" dirty="0" err="1"/>
              <a:t>Fusce</a:t>
            </a:r>
            <a:r>
              <a:rPr lang="en-US" dirty="0"/>
              <a:t> in </a:t>
            </a:r>
            <a:r>
              <a:rPr lang="en-US" dirty="0" err="1"/>
              <a:t>facilisis</a:t>
            </a:r>
            <a:r>
              <a:rPr lang="en-US" dirty="0"/>
              <a:t> </a:t>
            </a:r>
            <a:r>
              <a:rPr lang="en-US" dirty="0" err="1"/>
              <a:t>lacus</a:t>
            </a:r>
            <a:r>
              <a:rPr lang="en-US" dirty="0"/>
              <a:t>. Class </a:t>
            </a:r>
            <a:r>
              <a:rPr lang="en-US" dirty="0" err="1"/>
              <a:t>aptent</a:t>
            </a:r>
            <a:r>
              <a:rPr lang="en-US" dirty="0"/>
              <a:t> </a:t>
            </a:r>
            <a:r>
              <a:rPr lang="en-US" dirty="0" err="1"/>
              <a:t>taciti</a:t>
            </a:r>
            <a:r>
              <a:rPr lang="en-US" dirty="0"/>
              <a:t> </a:t>
            </a:r>
            <a:r>
              <a:rPr lang="en-US" dirty="0" err="1"/>
              <a:t>sociosqu</a:t>
            </a:r>
            <a:r>
              <a:rPr lang="en-US" dirty="0"/>
              <a:t> ad </a:t>
            </a:r>
            <a:r>
              <a:rPr lang="en-US" dirty="0" err="1"/>
              <a:t>litora</a:t>
            </a:r>
            <a:r>
              <a:rPr lang="en-US" dirty="0"/>
              <a:t> </a:t>
            </a:r>
            <a:r>
              <a:rPr lang="en-US" dirty="0" err="1"/>
              <a:t>torquent</a:t>
            </a:r>
            <a:r>
              <a:rPr lang="en-US" dirty="0"/>
              <a:t> per </a:t>
            </a:r>
            <a:r>
              <a:rPr lang="en-US" dirty="0" err="1"/>
              <a:t>conubia</a:t>
            </a:r>
            <a:r>
              <a:rPr lang="en-US" dirty="0"/>
              <a:t> nostra, per </a:t>
            </a:r>
            <a:r>
              <a:rPr lang="en-US" dirty="0" err="1"/>
              <a:t>inceptos</a:t>
            </a:r>
            <a:r>
              <a:rPr lang="en-US" dirty="0"/>
              <a:t> </a:t>
            </a:r>
            <a:r>
              <a:rPr lang="en-US" dirty="0" err="1"/>
              <a:t>himenaeos</a:t>
            </a:r>
            <a:r>
              <a:rPr lang="en-US" dirty="0"/>
              <a:t>. Nunc </a:t>
            </a:r>
            <a:r>
              <a:rPr lang="en-US" dirty="0" err="1"/>
              <a:t>blandit</a:t>
            </a:r>
            <a:r>
              <a:rPr lang="en-US" dirty="0"/>
              <a:t> </a:t>
            </a:r>
            <a:r>
              <a:rPr lang="en-US" dirty="0" err="1"/>
              <a:t>enim</a:t>
            </a:r>
            <a:r>
              <a:rPr lang="en-US" dirty="0"/>
              <a:t> </a:t>
            </a:r>
            <a:r>
              <a:rPr lang="en-US" dirty="0" err="1"/>
              <a:t>justo</a:t>
            </a:r>
            <a:r>
              <a:rPr lang="en-US" dirty="0"/>
              <a:t>, </a:t>
            </a:r>
            <a:r>
              <a:rPr lang="en-US" dirty="0" err="1"/>
              <a:t>eu</a:t>
            </a:r>
            <a:r>
              <a:rPr lang="en-US" dirty="0"/>
              <a:t> </a:t>
            </a:r>
            <a:r>
              <a:rPr lang="en-US" dirty="0" err="1"/>
              <a:t>vehicula</a:t>
            </a:r>
            <a:r>
              <a:rPr lang="en-US" dirty="0"/>
              <a:t> </a:t>
            </a:r>
            <a:r>
              <a:rPr lang="en-US" dirty="0" err="1"/>
              <a:t>elit</a:t>
            </a:r>
            <a:r>
              <a:rPr lang="en-US" dirty="0"/>
              <a:t> </a:t>
            </a:r>
            <a:r>
              <a:rPr lang="en-US" dirty="0" err="1"/>
              <a:t>aliquet</a:t>
            </a:r>
            <a:r>
              <a:rPr lang="en-US" dirty="0"/>
              <a:t> </a:t>
            </a:r>
            <a:r>
              <a:rPr lang="en-US" dirty="0" err="1"/>
              <a:t>eget</a:t>
            </a:r>
            <a:r>
              <a:rPr lang="en-US" dirty="0"/>
              <a:t>. </a:t>
            </a:r>
            <a:r>
              <a:rPr lang="en-US" dirty="0" err="1"/>
              <a:t>Phasellus</a:t>
            </a:r>
            <a:r>
              <a:rPr lang="en-US" dirty="0"/>
              <a:t> </a:t>
            </a:r>
            <a:r>
              <a:rPr lang="en-US" dirty="0" err="1"/>
              <a:t>faucibus</a:t>
            </a:r>
            <a:r>
              <a:rPr lang="en-US" dirty="0"/>
              <a:t> </a:t>
            </a:r>
            <a:r>
              <a:rPr lang="en-US" dirty="0" err="1"/>
              <a:t>odio</a:t>
            </a:r>
            <a:r>
              <a:rPr lang="en-US" dirty="0"/>
              <a:t> </a:t>
            </a:r>
            <a:r>
              <a:rPr lang="en-US" dirty="0" err="1"/>
              <a:t>eget</a:t>
            </a:r>
            <a:r>
              <a:rPr lang="en-US" dirty="0"/>
              <a:t> </a:t>
            </a:r>
            <a:r>
              <a:rPr lang="en-US" dirty="0" err="1"/>
              <a:t>porttitor</a:t>
            </a:r>
            <a:r>
              <a:rPr lang="en-US" dirty="0"/>
              <a:t> </a:t>
            </a:r>
            <a:r>
              <a:rPr lang="en-US" dirty="0" err="1"/>
              <a:t>congue</a:t>
            </a:r>
            <a:r>
              <a:rPr lang="en-US" dirty="0"/>
              <a:t>. </a:t>
            </a:r>
            <a:r>
              <a:rPr lang="en-US" dirty="0" err="1"/>
              <a:t>Praesent</a:t>
            </a:r>
            <a:r>
              <a:rPr lang="en-US" dirty="0"/>
              <a:t> vitae </a:t>
            </a:r>
            <a:r>
              <a:rPr lang="en-US" dirty="0" err="1"/>
              <a:t>volutpat</a:t>
            </a:r>
            <a:r>
              <a:rPr lang="en-US" dirty="0"/>
              <a:t> magna.</a:t>
            </a:r>
          </a:p>
        </p:txBody>
      </p:sp>
    </p:spTree>
    <p:extLst>
      <p:ext uri="{BB962C8B-B14F-4D97-AF65-F5344CB8AC3E}">
        <p14:creationId xmlns:p14="http://schemas.microsoft.com/office/powerpoint/2010/main" val="5194158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 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A0523-605B-944D-A2EB-8FE560C01C21}"/>
              </a:ext>
            </a:extLst>
          </p:cNvPr>
          <p:cNvSpPr>
            <a:spLocks noGrp="1"/>
          </p:cNvSpPr>
          <p:nvPr>
            <p:ph type="title" hasCustomPrompt="1"/>
          </p:nvPr>
        </p:nvSpPr>
        <p:spPr>
          <a:xfrm>
            <a:off x="1134037" y="738687"/>
            <a:ext cx="9919137" cy="484571"/>
          </a:xfrm>
          <a:prstGeom prst="rect">
            <a:avLst/>
          </a:prstGeom>
        </p:spPr>
        <p:txBody>
          <a:bodyPr/>
          <a:lstStyle>
            <a:lvl1pPr algn="ctr">
              <a:defRPr/>
            </a:lvl1pPr>
          </a:lstStyle>
          <a:p>
            <a:r>
              <a:rPr lang="en-US" dirty="0"/>
              <a:t>Headline</a:t>
            </a:r>
          </a:p>
        </p:txBody>
      </p:sp>
      <p:sp>
        <p:nvSpPr>
          <p:cNvPr id="4" name="Picture Placeholder 3">
            <a:extLst>
              <a:ext uri="{FF2B5EF4-FFF2-40B4-BE49-F238E27FC236}">
                <a16:creationId xmlns:a16="http://schemas.microsoft.com/office/drawing/2014/main" id="{F93E1246-75E5-3C4E-8DF5-38837780AF1D}"/>
              </a:ext>
            </a:extLst>
          </p:cNvPr>
          <p:cNvSpPr>
            <a:spLocks noGrp="1"/>
          </p:cNvSpPr>
          <p:nvPr>
            <p:ph type="pic" sz="quarter" idx="10"/>
          </p:nvPr>
        </p:nvSpPr>
        <p:spPr>
          <a:xfrm>
            <a:off x="0" y="1979613"/>
            <a:ext cx="6026150" cy="4014787"/>
          </a:xfrm>
          <a:prstGeom prst="rect">
            <a:avLst/>
          </a:prstGeom>
          <a:noFill/>
        </p:spPr>
        <p:txBody>
          <a:bodyPr/>
          <a:lstStyle>
            <a:lvl1pPr>
              <a:defRPr>
                <a:ln>
                  <a:noFill/>
                </a:ln>
                <a:noFill/>
              </a:defRPr>
            </a:lvl1pPr>
          </a:lstStyle>
          <a:p>
            <a:endParaRPr lang="en-US"/>
          </a:p>
        </p:txBody>
      </p:sp>
      <p:sp>
        <p:nvSpPr>
          <p:cNvPr id="11" name="Picture Placeholder 3">
            <a:extLst>
              <a:ext uri="{FF2B5EF4-FFF2-40B4-BE49-F238E27FC236}">
                <a16:creationId xmlns:a16="http://schemas.microsoft.com/office/drawing/2014/main" id="{C829F1F9-0D7C-B344-A8B1-489BD32FE315}"/>
              </a:ext>
            </a:extLst>
          </p:cNvPr>
          <p:cNvSpPr>
            <a:spLocks noGrp="1"/>
          </p:cNvSpPr>
          <p:nvPr>
            <p:ph type="pic" sz="quarter" idx="11"/>
          </p:nvPr>
        </p:nvSpPr>
        <p:spPr>
          <a:xfrm>
            <a:off x="6169306" y="1979613"/>
            <a:ext cx="6022694" cy="4014787"/>
          </a:xfrm>
          <a:prstGeom prst="rect">
            <a:avLst/>
          </a:prstGeom>
          <a:noFill/>
        </p:spPr>
        <p:txBody>
          <a:bodyPr/>
          <a:lstStyle>
            <a:lvl1pPr>
              <a:defRPr>
                <a:ln>
                  <a:noFill/>
                </a:ln>
                <a:noFill/>
              </a:defRPr>
            </a:lvl1pPr>
          </a:lstStyle>
          <a:p>
            <a:endParaRPr lang="en-US"/>
          </a:p>
        </p:txBody>
      </p:sp>
    </p:spTree>
    <p:extLst>
      <p:ext uri="{BB962C8B-B14F-4D97-AF65-F5344CB8AC3E}">
        <p14:creationId xmlns:p14="http://schemas.microsoft.com/office/powerpoint/2010/main" val="41695750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A0523-605B-944D-A2EB-8FE560C01C21}"/>
              </a:ext>
            </a:extLst>
          </p:cNvPr>
          <p:cNvSpPr>
            <a:spLocks noGrp="1"/>
          </p:cNvSpPr>
          <p:nvPr>
            <p:ph type="title" hasCustomPrompt="1"/>
          </p:nvPr>
        </p:nvSpPr>
        <p:spPr>
          <a:xfrm>
            <a:off x="1134037" y="738687"/>
            <a:ext cx="9919137" cy="484571"/>
          </a:xfrm>
          <a:prstGeom prst="rect">
            <a:avLst/>
          </a:prstGeom>
        </p:spPr>
        <p:txBody>
          <a:bodyPr/>
          <a:lstStyle>
            <a:lvl1pPr algn="ctr">
              <a:defRPr/>
            </a:lvl1pPr>
          </a:lstStyle>
          <a:p>
            <a:r>
              <a:rPr lang="en-US" dirty="0"/>
              <a:t>Headline</a:t>
            </a:r>
          </a:p>
        </p:txBody>
      </p:sp>
      <p:sp>
        <p:nvSpPr>
          <p:cNvPr id="15" name="Text Placeholder 24">
            <a:extLst>
              <a:ext uri="{FF2B5EF4-FFF2-40B4-BE49-F238E27FC236}">
                <a16:creationId xmlns:a16="http://schemas.microsoft.com/office/drawing/2014/main" id="{472EF349-B885-BC4F-B852-9341D139D235}"/>
              </a:ext>
            </a:extLst>
          </p:cNvPr>
          <p:cNvSpPr>
            <a:spLocks noGrp="1"/>
          </p:cNvSpPr>
          <p:nvPr>
            <p:ph type="body" sz="quarter" idx="21" hasCustomPrompt="1"/>
          </p:nvPr>
        </p:nvSpPr>
        <p:spPr>
          <a:xfrm>
            <a:off x="1134037" y="1427444"/>
            <a:ext cx="9919136" cy="436706"/>
          </a:xfrm>
          <a:prstGeom prst="rect">
            <a:avLst/>
          </a:prstGeom>
        </p:spPr>
        <p:txBody>
          <a:bodyPr/>
          <a:lstStyle>
            <a:lvl1pPr algn="ctr">
              <a:lnSpc>
                <a:spcPct val="110000"/>
              </a:lnSpc>
              <a:defRPr sz="2000" b="0" i="0">
                <a:latin typeface="Arial" panose="020B0604020202020204" pitchFamily="34" charset="0"/>
                <a:cs typeface="Arial" panose="020B0604020202020204" pitchFamily="34" charset="0"/>
              </a:defRPr>
            </a:lvl1pPr>
            <a:lvl2pPr>
              <a:defRPr sz="2000" b="0" i="0">
                <a:latin typeface="Arial" panose="020B0604020202020204" pitchFamily="34" charset="0"/>
                <a:cs typeface="Arial" panose="020B0604020202020204" pitchFamily="34" charset="0"/>
              </a:defRPr>
            </a:lvl2pPr>
            <a:lvl3pPr>
              <a:defRPr sz="2000" b="0" i="0">
                <a:latin typeface="Arial" panose="020B0604020202020204" pitchFamily="34" charset="0"/>
                <a:cs typeface="Arial" panose="020B0604020202020204" pitchFamily="34" charset="0"/>
              </a:defRPr>
            </a:lvl3pPr>
            <a:lvl4pPr>
              <a:defRPr sz="2000" b="0" i="0">
                <a:latin typeface="Arial" panose="020B0604020202020204" pitchFamily="34" charset="0"/>
                <a:cs typeface="Arial" panose="020B0604020202020204" pitchFamily="34" charset="0"/>
              </a:defRPr>
            </a:lvl4pPr>
            <a:lvl5pPr>
              <a:defRPr sz="2000" b="0" i="0">
                <a:latin typeface="Arial" panose="020B0604020202020204" pitchFamily="34" charset="0"/>
                <a:cs typeface="Arial" panose="020B0604020202020204" pitchFamily="34" charset="0"/>
              </a:defRPr>
            </a:lvl5pPr>
          </a:lstStyle>
          <a:p>
            <a:pPr lvl="0"/>
            <a:r>
              <a:rPr lang="en-US" dirty="0"/>
              <a:t>Lorem ipsum dolor.</a:t>
            </a:r>
          </a:p>
        </p:txBody>
      </p:sp>
      <p:sp>
        <p:nvSpPr>
          <p:cNvPr id="4" name="Picture Placeholder 3">
            <a:extLst>
              <a:ext uri="{FF2B5EF4-FFF2-40B4-BE49-F238E27FC236}">
                <a16:creationId xmlns:a16="http://schemas.microsoft.com/office/drawing/2014/main" id="{6C5CFA32-F3FB-834A-A75A-B8128258B8EA}"/>
              </a:ext>
            </a:extLst>
          </p:cNvPr>
          <p:cNvSpPr>
            <a:spLocks noGrp="1"/>
          </p:cNvSpPr>
          <p:nvPr>
            <p:ph type="pic" sz="quarter" idx="22"/>
          </p:nvPr>
        </p:nvSpPr>
        <p:spPr>
          <a:xfrm>
            <a:off x="0" y="2076450"/>
            <a:ext cx="12192000" cy="4044950"/>
          </a:xfrm>
          <a:prstGeom prst="rect">
            <a:avLst/>
          </a:prstGeom>
        </p:spPr>
        <p:txBody>
          <a:bodyPr/>
          <a:lstStyle>
            <a:lvl1pPr>
              <a:defRPr>
                <a:noFill/>
              </a:defRPr>
            </a:lvl1pPr>
          </a:lstStyle>
          <a:p>
            <a:endParaRPr lang="en-US"/>
          </a:p>
        </p:txBody>
      </p:sp>
    </p:spTree>
    <p:extLst>
      <p:ext uri="{BB962C8B-B14F-4D97-AF65-F5344CB8AC3E}">
        <p14:creationId xmlns:p14="http://schemas.microsoft.com/office/powerpoint/2010/main" val="22504606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 Images">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F93E1246-75E5-3C4E-8DF5-38837780AF1D}"/>
              </a:ext>
            </a:extLst>
          </p:cNvPr>
          <p:cNvSpPr>
            <a:spLocks noGrp="1"/>
          </p:cNvSpPr>
          <p:nvPr>
            <p:ph type="pic" sz="quarter" idx="10"/>
          </p:nvPr>
        </p:nvSpPr>
        <p:spPr>
          <a:xfrm>
            <a:off x="0" y="3501789"/>
            <a:ext cx="3880094" cy="2492611"/>
          </a:xfrm>
          <a:prstGeom prst="rect">
            <a:avLst/>
          </a:prstGeom>
          <a:noFill/>
        </p:spPr>
        <p:txBody>
          <a:bodyPr/>
          <a:lstStyle>
            <a:lvl1pPr>
              <a:defRPr>
                <a:ln>
                  <a:noFill/>
                </a:ln>
                <a:noFill/>
              </a:defRPr>
            </a:lvl1pPr>
          </a:lstStyle>
          <a:p>
            <a:endParaRPr lang="en-US"/>
          </a:p>
        </p:txBody>
      </p:sp>
      <p:sp>
        <p:nvSpPr>
          <p:cNvPr id="11" name="Picture Placeholder 3">
            <a:extLst>
              <a:ext uri="{FF2B5EF4-FFF2-40B4-BE49-F238E27FC236}">
                <a16:creationId xmlns:a16="http://schemas.microsoft.com/office/drawing/2014/main" id="{C829F1F9-0D7C-B344-A8B1-489BD32FE315}"/>
              </a:ext>
            </a:extLst>
          </p:cNvPr>
          <p:cNvSpPr>
            <a:spLocks noGrp="1"/>
          </p:cNvSpPr>
          <p:nvPr>
            <p:ph type="pic" sz="quarter" idx="11"/>
          </p:nvPr>
        </p:nvSpPr>
        <p:spPr>
          <a:xfrm>
            <a:off x="4024715" y="864023"/>
            <a:ext cx="8167285" cy="5130377"/>
          </a:xfrm>
          <a:prstGeom prst="rect">
            <a:avLst/>
          </a:prstGeom>
          <a:noFill/>
        </p:spPr>
        <p:txBody>
          <a:bodyPr/>
          <a:lstStyle>
            <a:lvl1pPr>
              <a:defRPr>
                <a:ln>
                  <a:noFill/>
                </a:ln>
                <a:noFill/>
              </a:defRPr>
            </a:lvl1pPr>
          </a:lstStyle>
          <a:p>
            <a:endParaRPr lang="en-US"/>
          </a:p>
        </p:txBody>
      </p:sp>
      <p:sp>
        <p:nvSpPr>
          <p:cNvPr id="8" name="Picture Placeholder 3">
            <a:extLst>
              <a:ext uri="{FF2B5EF4-FFF2-40B4-BE49-F238E27FC236}">
                <a16:creationId xmlns:a16="http://schemas.microsoft.com/office/drawing/2014/main" id="{EEF61E1A-6048-4A4E-B882-5B9BEE2C85F1}"/>
              </a:ext>
            </a:extLst>
          </p:cNvPr>
          <p:cNvSpPr>
            <a:spLocks noGrp="1"/>
          </p:cNvSpPr>
          <p:nvPr>
            <p:ph type="pic" sz="quarter" idx="12"/>
          </p:nvPr>
        </p:nvSpPr>
        <p:spPr>
          <a:xfrm>
            <a:off x="0" y="862762"/>
            <a:ext cx="3880094" cy="2492611"/>
          </a:xfrm>
          <a:prstGeom prst="rect">
            <a:avLst/>
          </a:prstGeom>
          <a:noFill/>
        </p:spPr>
        <p:txBody>
          <a:bodyPr/>
          <a:lstStyle>
            <a:lvl1pPr>
              <a:defRPr>
                <a:ln>
                  <a:noFill/>
                </a:ln>
                <a:noFill/>
              </a:defRPr>
            </a:lvl1pPr>
          </a:lstStyle>
          <a:p>
            <a:endParaRPr lang="en-US"/>
          </a:p>
        </p:txBody>
      </p:sp>
    </p:spTree>
    <p:extLst>
      <p:ext uri="{BB962C8B-B14F-4D97-AF65-F5344CB8AC3E}">
        <p14:creationId xmlns:p14="http://schemas.microsoft.com/office/powerpoint/2010/main" val="6512096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6 Images">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F93E1246-75E5-3C4E-8DF5-38837780AF1D}"/>
              </a:ext>
            </a:extLst>
          </p:cNvPr>
          <p:cNvSpPr>
            <a:spLocks noGrp="1"/>
          </p:cNvSpPr>
          <p:nvPr>
            <p:ph type="pic" sz="quarter" idx="10"/>
          </p:nvPr>
        </p:nvSpPr>
        <p:spPr>
          <a:xfrm>
            <a:off x="172828" y="3501789"/>
            <a:ext cx="3842989" cy="2492611"/>
          </a:xfrm>
          <a:prstGeom prst="rect">
            <a:avLst/>
          </a:prstGeom>
          <a:noFill/>
        </p:spPr>
        <p:txBody>
          <a:bodyPr/>
          <a:lstStyle>
            <a:lvl1pPr>
              <a:defRPr>
                <a:ln>
                  <a:noFill/>
                </a:ln>
                <a:noFill/>
              </a:defRPr>
            </a:lvl1pPr>
          </a:lstStyle>
          <a:p>
            <a:endParaRPr lang="en-US"/>
          </a:p>
        </p:txBody>
      </p:sp>
      <p:sp>
        <p:nvSpPr>
          <p:cNvPr id="8" name="Picture Placeholder 3">
            <a:extLst>
              <a:ext uri="{FF2B5EF4-FFF2-40B4-BE49-F238E27FC236}">
                <a16:creationId xmlns:a16="http://schemas.microsoft.com/office/drawing/2014/main" id="{EEF61E1A-6048-4A4E-B882-5B9BEE2C85F1}"/>
              </a:ext>
            </a:extLst>
          </p:cNvPr>
          <p:cNvSpPr>
            <a:spLocks noGrp="1"/>
          </p:cNvSpPr>
          <p:nvPr>
            <p:ph type="pic" sz="quarter" idx="12"/>
          </p:nvPr>
        </p:nvSpPr>
        <p:spPr>
          <a:xfrm>
            <a:off x="172828" y="862762"/>
            <a:ext cx="3842989" cy="2492611"/>
          </a:xfrm>
          <a:prstGeom prst="rect">
            <a:avLst/>
          </a:prstGeom>
          <a:noFill/>
        </p:spPr>
        <p:txBody>
          <a:bodyPr/>
          <a:lstStyle>
            <a:lvl1pPr>
              <a:defRPr>
                <a:ln>
                  <a:noFill/>
                </a:ln>
                <a:noFill/>
              </a:defRPr>
            </a:lvl1pPr>
          </a:lstStyle>
          <a:p>
            <a:endParaRPr lang="en-US"/>
          </a:p>
        </p:txBody>
      </p:sp>
      <p:sp>
        <p:nvSpPr>
          <p:cNvPr id="13" name="Picture Placeholder 3">
            <a:extLst>
              <a:ext uri="{FF2B5EF4-FFF2-40B4-BE49-F238E27FC236}">
                <a16:creationId xmlns:a16="http://schemas.microsoft.com/office/drawing/2014/main" id="{E2A7BCC1-0AB3-EE4D-8065-3A25F3C2EE26}"/>
              </a:ext>
            </a:extLst>
          </p:cNvPr>
          <p:cNvSpPr>
            <a:spLocks noGrp="1"/>
          </p:cNvSpPr>
          <p:nvPr>
            <p:ph type="pic" sz="quarter" idx="13"/>
          </p:nvPr>
        </p:nvSpPr>
        <p:spPr>
          <a:xfrm>
            <a:off x="4177669" y="3501789"/>
            <a:ext cx="3842989" cy="2492611"/>
          </a:xfrm>
          <a:prstGeom prst="rect">
            <a:avLst/>
          </a:prstGeom>
          <a:noFill/>
        </p:spPr>
        <p:txBody>
          <a:bodyPr/>
          <a:lstStyle>
            <a:lvl1pPr>
              <a:defRPr>
                <a:ln>
                  <a:noFill/>
                </a:ln>
                <a:noFill/>
              </a:defRPr>
            </a:lvl1pPr>
          </a:lstStyle>
          <a:p>
            <a:endParaRPr lang="en-US"/>
          </a:p>
        </p:txBody>
      </p:sp>
      <p:sp>
        <p:nvSpPr>
          <p:cNvPr id="14" name="Picture Placeholder 3">
            <a:extLst>
              <a:ext uri="{FF2B5EF4-FFF2-40B4-BE49-F238E27FC236}">
                <a16:creationId xmlns:a16="http://schemas.microsoft.com/office/drawing/2014/main" id="{DE71EB7B-5397-C34B-8FFF-A3844A10D93B}"/>
              </a:ext>
            </a:extLst>
          </p:cNvPr>
          <p:cNvSpPr>
            <a:spLocks noGrp="1"/>
          </p:cNvSpPr>
          <p:nvPr>
            <p:ph type="pic" sz="quarter" idx="14"/>
          </p:nvPr>
        </p:nvSpPr>
        <p:spPr>
          <a:xfrm>
            <a:off x="4177669" y="862762"/>
            <a:ext cx="3842989" cy="2492611"/>
          </a:xfrm>
          <a:prstGeom prst="rect">
            <a:avLst/>
          </a:prstGeom>
          <a:noFill/>
        </p:spPr>
        <p:txBody>
          <a:bodyPr/>
          <a:lstStyle>
            <a:lvl1pPr>
              <a:defRPr>
                <a:ln>
                  <a:noFill/>
                </a:ln>
                <a:noFill/>
              </a:defRPr>
            </a:lvl1pPr>
          </a:lstStyle>
          <a:p>
            <a:endParaRPr lang="en-US"/>
          </a:p>
        </p:txBody>
      </p:sp>
      <p:sp>
        <p:nvSpPr>
          <p:cNvPr id="15" name="Picture Placeholder 3">
            <a:extLst>
              <a:ext uri="{FF2B5EF4-FFF2-40B4-BE49-F238E27FC236}">
                <a16:creationId xmlns:a16="http://schemas.microsoft.com/office/drawing/2014/main" id="{D1A56115-B116-F448-A1AC-B7B9EE8AB9C0}"/>
              </a:ext>
            </a:extLst>
          </p:cNvPr>
          <p:cNvSpPr>
            <a:spLocks noGrp="1"/>
          </p:cNvSpPr>
          <p:nvPr>
            <p:ph type="pic" sz="quarter" idx="15"/>
          </p:nvPr>
        </p:nvSpPr>
        <p:spPr>
          <a:xfrm>
            <a:off x="8170934" y="3501789"/>
            <a:ext cx="3842989" cy="2492611"/>
          </a:xfrm>
          <a:prstGeom prst="rect">
            <a:avLst/>
          </a:prstGeom>
          <a:noFill/>
        </p:spPr>
        <p:txBody>
          <a:bodyPr/>
          <a:lstStyle>
            <a:lvl1pPr>
              <a:defRPr>
                <a:ln>
                  <a:noFill/>
                </a:ln>
                <a:noFill/>
              </a:defRPr>
            </a:lvl1pPr>
          </a:lstStyle>
          <a:p>
            <a:endParaRPr lang="en-US"/>
          </a:p>
        </p:txBody>
      </p:sp>
      <p:sp>
        <p:nvSpPr>
          <p:cNvPr id="16" name="Picture Placeholder 3">
            <a:extLst>
              <a:ext uri="{FF2B5EF4-FFF2-40B4-BE49-F238E27FC236}">
                <a16:creationId xmlns:a16="http://schemas.microsoft.com/office/drawing/2014/main" id="{3DD7D400-36D6-4047-9741-8C08325BE69E}"/>
              </a:ext>
            </a:extLst>
          </p:cNvPr>
          <p:cNvSpPr>
            <a:spLocks noGrp="1"/>
          </p:cNvSpPr>
          <p:nvPr>
            <p:ph type="pic" sz="quarter" idx="16"/>
          </p:nvPr>
        </p:nvSpPr>
        <p:spPr>
          <a:xfrm>
            <a:off x="8170934" y="862762"/>
            <a:ext cx="3842989" cy="2492611"/>
          </a:xfrm>
          <a:prstGeom prst="rect">
            <a:avLst/>
          </a:prstGeom>
          <a:noFill/>
        </p:spPr>
        <p:txBody>
          <a:bodyPr/>
          <a:lstStyle>
            <a:lvl1pPr>
              <a:defRPr>
                <a:ln>
                  <a:noFill/>
                </a:ln>
                <a:noFill/>
              </a:defRPr>
            </a:lvl1pPr>
          </a:lstStyle>
          <a:p>
            <a:endParaRPr lang="en-US"/>
          </a:p>
        </p:txBody>
      </p:sp>
    </p:spTree>
    <p:extLst>
      <p:ext uri="{BB962C8B-B14F-4D97-AF65-F5344CB8AC3E}">
        <p14:creationId xmlns:p14="http://schemas.microsoft.com/office/powerpoint/2010/main" val="3746621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Full Page Image with Call Out L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A0523-605B-944D-A2EB-8FE560C01C21}"/>
              </a:ext>
            </a:extLst>
          </p:cNvPr>
          <p:cNvSpPr>
            <a:spLocks noGrp="1"/>
          </p:cNvSpPr>
          <p:nvPr>
            <p:ph type="title" hasCustomPrompt="1"/>
          </p:nvPr>
        </p:nvSpPr>
        <p:spPr>
          <a:xfrm>
            <a:off x="1134037" y="1342448"/>
            <a:ext cx="3993548" cy="1551223"/>
          </a:xfrm>
          <a:prstGeom prst="rect">
            <a:avLst/>
          </a:prstGeom>
        </p:spPr>
        <p:txBody>
          <a:bodyPr/>
          <a:lstStyle/>
          <a:p>
            <a:r>
              <a:rPr lang="en-US" dirty="0"/>
              <a:t>Headline Lorem Ipsum sit Dolor </a:t>
            </a:r>
            <a:r>
              <a:rPr lang="en-US" dirty="0" err="1"/>
              <a:t>Amet</a:t>
            </a:r>
            <a:endParaRPr lang="en-US" dirty="0"/>
          </a:p>
        </p:txBody>
      </p:sp>
      <p:sp>
        <p:nvSpPr>
          <p:cNvPr id="15" name="Text Placeholder 24">
            <a:extLst>
              <a:ext uri="{FF2B5EF4-FFF2-40B4-BE49-F238E27FC236}">
                <a16:creationId xmlns:a16="http://schemas.microsoft.com/office/drawing/2014/main" id="{472EF349-B885-BC4F-B852-9341D139D235}"/>
              </a:ext>
            </a:extLst>
          </p:cNvPr>
          <p:cNvSpPr>
            <a:spLocks noGrp="1"/>
          </p:cNvSpPr>
          <p:nvPr>
            <p:ph type="body" sz="quarter" idx="21" hasCustomPrompt="1"/>
          </p:nvPr>
        </p:nvSpPr>
        <p:spPr>
          <a:xfrm>
            <a:off x="1134037" y="3026855"/>
            <a:ext cx="3993548" cy="1174755"/>
          </a:xfrm>
          <a:prstGeom prst="rect">
            <a:avLst/>
          </a:prstGeom>
        </p:spPr>
        <p:txBody>
          <a:bodyPr/>
          <a:lstStyle>
            <a:lvl1pPr>
              <a:lnSpc>
                <a:spcPct val="110000"/>
              </a:lnSpc>
              <a:defRPr sz="2000" b="0" i="0">
                <a:latin typeface="Arial" panose="020B0604020202020204" pitchFamily="34" charset="0"/>
                <a:cs typeface="Arial" panose="020B0604020202020204" pitchFamily="34" charset="0"/>
              </a:defRPr>
            </a:lvl1pPr>
            <a:lvl2pPr>
              <a:defRPr sz="2000" b="0" i="0">
                <a:latin typeface="Arial" panose="020B0604020202020204" pitchFamily="34" charset="0"/>
                <a:cs typeface="Arial" panose="020B0604020202020204" pitchFamily="34" charset="0"/>
              </a:defRPr>
            </a:lvl2pPr>
            <a:lvl3pPr>
              <a:defRPr sz="2000" b="0" i="0">
                <a:latin typeface="Arial" panose="020B0604020202020204" pitchFamily="34" charset="0"/>
                <a:cs typeface="Arial" panose="020B0604020202020204" pitchFamily="34" charset="0"/>
              </a:defRPr>
            </a:lvl3pPr>
            <a:lvl4pPr>
              <a:defRPr sz="2000" b="0" i="0">
                <a:latin typeface="Arial" panose="020B0604020202020204" pitchFamily="34" charset="0"/>
                <a:cs typeface="Arial" panose="020B0604020202020204" pitchFamily="34" charset="0"/>
              </a:defRPr>
            </a:lvl4pPr>
            <a:lvl5pPr>
              <a:defRPr sz="2000" b="0" i="0">
                <a:latin typeface="Arial" panose="020B0604020202020204" pitchFamily="34" charset="0"/>
                <a:cs typeface="Arial" panose="020B0604020202020204" pitchFamily="34" charset="0"/>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Pellentesque</a:t>
            </a:r>
            <a:r>
              <a:rPr lang="en-US" dirty="0"/>
              <a:t> id maximus.</a:t>
            </a:r>
          </a:p>
        </p:txBody>
      </p:sp>
    </p:spTree>
    <p:extLst>
      <p:ext uri="{BB962C8B-B14F-4D97-AF65-F5344CB8AC3E}">
        <p14:creationId xmlns:p14="http://schemas.microsoft.com/office/powerpoint/2010/main" val="3783856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ransition Slide QSC Blu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DA4620-78A1-1C44-8414-6E6C7C7DEFA6}"/>
              </a:ext>
            </a:extLst>
          </p:cNvPr>
          <p:cNvSpPr>
            <a:spLocks noGrp="1"/>
          </p:cNvSpPr>
          <p:nvPr>
            <p:ph type="title" hasCustomPrompt="1"/>
          </p:nvPr>
        </p:nvSpPr>
        <p:spPr>
          <a:xfrm>
            <a:off x="1034970" y="3027301"/>
            <a:ext cx="10134600" cy="1070136"/>
          </a:xfrm>
          <a:prstGeom prst="rect">
            <a:avLst/>
          </a:prstGeom>
        </p:spPr>
        <p:txBody>
          <a:bodyPr/>
          <a:lstStyle>
            <a:lvl1pPr>
              <a:defRPr sz="8000" b="1" i="0">
                <a:solidFill>
                  <a:schemeClr val="bg1"/>
                </a:solidFill>
                <a:latin typeface="Arial Black" panose="020B0604020202020204" pitchFamily="34" charset="0"/>
                <a:cs typeface="Arial Black" panose="020B0604020202020204" pitchFamily="34" charset="0"/>
              </a:defRPr>
            </a:lvl1pPr>
          </a:lstStyle>
          <a:p>
            <a:r>
              <a:rPr lang="en-US" dirty="0"/>
              <a:t>Transition Slide</a:t>
            </a:r>
          </a:p>
        </p:txBody>
      </p:sp>
      <p:sp>
        <p:nvSpPr>
          <p:cNvPr id="6" name="Text Placeholder 5">
            <a:extLst>
              <a:ext uri="{FF2B5EF4-FFF2-40B4-BE49-F238E27FC236}">
                <a16:creationId xmlns:a16="http://schemas.microsoft.com/office/drawing/2014/main" id="{79750C46-121F-FB40-80DA-6B28A6BE926D}"/>
              </a:ext>
            </a:extLst>
          </p:cNvPr>
          <p:cNvSpPr>
            <a:spLocks noGrp="1"/>
          </p:cNvSpPr>
          <p:nvPr>
            <p:ph type="body" sz="quarter" idx="12" hasCustomPrompt="1"/>
          </p:nvPr>
        </p:nvSpPr>
        <p:spPr>
          <a:xfrm>
            <a:off x="1034970" y="2715407"/>
            <a:ext cx="10134600" cy="311893"/>
          </a:xfrm>
          <a:prstGeom prst="rect">
            <a:avLst/>
          </a:prstGeom>
        </p:spPr>
        <p:txBody>
          <a:bodyPr/>
          <a:lstStyle>
            <a:lvl1pPr>
              <a:buNone/>
              <a:defRPr sz="1800" b="0" i="0">
                <a:solidFill>
                  <a:schemeClr val="bg1"/>
                </a:solidFill>
                <a:latin typeface="Arial" panose="020B0604020202020204" pitchFamily="34" charset="0"/>
                <a:cs typeface="Arial" panose="020B0604020202020204" pitchFamily="34" charset="0"/>
              </a:defRPr>
            </a:lvl1pPr>
            <a:lvl2pPr>
              <a:buNone/>
              <a:defRPr sz="1800" b="0" i="0">
                <a:solidFill>
                  <a:schemeClr val="bg1"/>
                </a:solidFill>
                <a:latin typeface="Arial" panose="020B0604020202020204" pitchFamily="34" charset="0"/>
                <a:cs typeface="Arial" panose="020B0604020202020204" pitchFamily="34" charset="0"/>
              </a:defRPr>
            </a:lvl2pPr>
            <a:lvl3pPr>
              <a:buNone/>
              <a:defRPr sz="1800" b="0" i="0">
                <a:solidFill>
                  <a:schemeClr val="bg1"/>
                </a:solidFill>
                <a:latin typeface="Arial" panose="020B0604020202020204" pitchFamily="34" charset="0"/>
                <a:cs typeface="Arial" panose="020B0604020202020204" pitchFamily="34" charset="0"/>
              </a:defRPr>
            </a:lvl3pPr>
            <a:lvl4pPr>
              <a:buNone/>
              <a:defRPr sz="1800" b="0" i="0">
                <a:solidFill>
                  <a:schemeClr val="bg1"/>
                </a:solidFill>
                <a:latin typeface="Arial" panose="020B0604020202020204" pitchFamily="34" charset="0"/>
                <a:cs typeface="Arial" panose="020B0604020202020204" pitchFamily="34" charset="0"/>
              </a:defRPr>
            </a:lvl4pPr>
            <a:lvl5pPr>
              <a:buNone/>
              <a:defRPr sz="1800" b="0" i="0">
                <a:solidFill>
                  <a:schemeClr val="bg1"/>
                </a:solidFill>
                <a:latin typeface="Arial" panose="020B0604020202020204" pitchFamily="34" charset="0"/>
                <a:cs typeface="Arial" panose="020B0604020202020204" pitchFamily="34" charset="0"/>
              </a:defRPr>
            </a:lvl5pPr>
          </a:lstStyle>
          <a:p>
            <a:pPr lvl="0"/>
            <a:r>
              <a:rPr lang="en-US" dirty="0"/>
              <a:t>Eyebrow Text</a:t>
            </a:r>
          </a:p>
        </p:txBody>
      </p:sp>
    </p:spTree>
    <p:extLst>
      <p:ext uri="{BB962C8B-B14F-4D97-AF65-F5344CB8AC3E}">
        <p14:creationId xmlns:p14="http://schemas.microsoft.com/office/powerpoint/2010/main" val="138982710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ransition Slide Light Blue">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DA4620-78A1-1C44-8414-6E6C7C7DEFA6}"/>
              </a:ext>
            </a:extLst>
          </p:cNvPr>
          <p:cNvSpPr>
            <a:spLocks noGrp="1"/>
          </p:cNvSpPr>
          <p:nvPr>
            <p:ph type="title" hasCustomPrompt="1"/>
          </p:nvPr>
        </p:nvSpPr>
        <p:spPr>
          <a:xfrm>
            <a:off x="1034970" y="3027301"/>
            <a:ext cx="10134600" cy="1070136"/>
          </a:xfrm>
          <a:prstGeom prst="rect">
            <a:avLst/>
          </a:prstGeom>
        </p:spPr>
        <p:txBody>
          <a:bodyPr/>
          <a:lstStyle>
            <a:lvl1pPr>
              <a:defRPr sz="8000" b="1" i="0">
                <a:solidFill>
                  <a:schemeClr val="bg1"/>
                </a:solidFill>
                <a:latin typeface="Arial Black" panose="020B0604020202020204" pitchFamily="34" charset="0"/>
                <a:cs typeface="Arial Black" panose="020B0604020202020204" pitchFamily="34" charset="0"/>
              </a:defRPr>
            </a:lvl1pPr>
          </a:lstStyle>
          <a:p>
            <a:r>
              <a:rPr lang="en-US" dirty="0"/>
              <a:t>Transition Slide</a:t>
            </a:r>
          </a:p>
        </p:txBody>
      </p:sp>
      <p:sp>
        <p:nvSpPr>
          <p:cNvPr id="6" name="Text Placeholder 5">
            <a:extLst>
              <a:ext uri="{FF2B5EF4-FFF2-40B4-BE49-F238E27FC236}">
                <a16:creationId xmlns:a16="http://schemas.microsoft.com/office/drawing/2014/main" id="{79750C46-121F-FB40-80DA-6B28A6BE926D}"/>
              </a:ext>
            </a:extLst>
          </p:cNvPr>
          <p:cNvSpPr>
            <a:spLocks noGrp="1"/>
          </p:cNvSpPr>
          <p:nvPr>
            <p:ph type="body" sz="quarter" idx="12" hasCustomPrompt="1"/>
          </p:nvPr>
        </p:nvSpPr>
        <p:spPr>
          <a:xfrm>
            <a:off x="1034970" y="2715407"/>
            <a:ext cx="10134600" cy="311893"/>
          </a:xfrm>
          <a:prstGeom prst="rect">
            <a:avLst/>
          </a:prstGeom>
        </p:spPr>
        <p:txBody>
          <a:bodyPr/>
          <a:lstStyle>
            <a:lvl1pPr>
              <a:buNone/>
              <a:defRPr sz="1800" b="0" i="0">
                <a:solidFill>
                  <a:schemeClr val="bg1"/>
                </a:solidFill>
                <a:latin typeface="Arial" panose="020B0604020202020204" pitchFamily="34" charset="0"/>
                <a:cs typeface="Arial" panose="020B0604020202020204" pitchFamily="34" charset="0"/>
              </a:defRPr>
            </a:lvl1pPr>
            <a:lvl2pPr>
              <a:buNone/>
              <a:defRPr sz="1800" b="0" i="0">
                <a:solidFill>
                  <a:schemeClr val="bg1"/>
                </a:solidFill>
                <a:latin typeface="Arial" panose="020B0604020202020204" pitchFamily="34" charset="0"/>
                <a:cs typeface="Arial" panose="020B0604020202020204" pitchFamily="34" charset="0"/>
              </a:defRPr>
            </a:lvl2pPr>
            <a:lvl3pPr>
              <a:buNone/>
              <a:defRPr sz="1800" b="0" i="0">
                <a:solidFill>
                  <a:schemeClr val="bg1"/>
                </a:solidFill>
                <a:latin typeface="Arial" panose="020B0604020202020204" pitchFamily="34" charset="0"/>
                <a:cs typeface="Arial" panose="020B0604020202020204" pitchFamily="34" charset="0"/>
              </a:defRPr>
            </a:lvl3pPr>
            <a:lvl4pPr>
              <a:buNone/>
              <a:defRPr sz="1800" b="0" i="0">
                <a:solidFill>
                  <a:schemeClr val="bg1"/>
                </a:solidFill>
                <a:latin typeface="Arial" panose="020B0604020202020204" pitchFamily="34" charset="0"/>
                <a:cs typeface="Arial" panose="020B0604020202020204" pitchFamily="34" charset="0"/>
              </a:defRPr>
            </a:lvl4pPr>
            <a:lvl5pPr>
              <a:buNone/>
              <a:defRPr sz="1800" b="0" i="0">
                <a:solidFill>
                  <a:schemeClr val="bg1"/>
                </a:solidFill>
                <a:latin typeface="Arial" panose="020B0604020202020204" pitchFamily="34" charset="0"/>
                <a:cs typeface="Arial" panose="020B0604020202020204" pitchFamily="34" charset="0"/>
              </a:defRPr>
            </a:lvl5pPr>
          </a:lstStyle>
          <a:p>
            <a:pPr lvl="0"/>
            <a:r>
              <a:rPr lang="en-US" dirty="0"/>
              <a:t>Eyebrow Text</a:t>
            </a:r>
          </a:p>
        </p:txBody>
      </p:sp>
    </p:spTree>
    <p:extLst>
      <p:ext uri="{BB962C8B-B14F-4D97-AF65-F5344CB8AC3E}">
        <p14:creationId xmlns:p14="http://schemas.microsoft.com/office/powerpoint/2010/main" val="7963961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Page Half Image Bottom">
    <p:spTree>
      <p:nvGrpSpPr>
        <p:cNvPr id="1" name=""/>
        <p:cNvGrpSpPr/>
        <p:nvPr/>
      </p:nvGrpSpPr>
      <p:grpSpPr>
        <a:xfrm>
          <a:off x="0" y="0"/>
          <a:ext cx="0" cy="0"/>
          <a:chOff x="0" y="0"/>
          <a:chExt cx="0" cy="0"/>
        </a:xfrm>
      </p:grpSpPr>
      <p:sp>
        <p:nvSpPr>
          <p:cNvPr id="12" name="Picture Placeholder 2">
            <a:extLst>
              <a:ext uri="{FF2B5EF4-FFF2-40B4-BE49-F238E27FC236}">
                <a16:creationId xmlns:a16="http://schemas.microsoft.com/office/drawing/2014/main" id="{3AAEC662-6C54-0542-B463-8AB2A4228802}"/>
              </a:ext>
            </a:extLst>
          </p:cNvPr>
          <p:cNvSpPr>
            <a:spLocks noGrp="1"/>
          </p:cNvSpPr>
          <p:nvPr>
            <p:ph type="pic" sz="quarter" idx="13"/>
          </p:nvPr>
        </p:nvSpPr>
        <p:spPr>
          <a:xfrm>
            <a:off x="0" y="3429000"/>
            <a:ext cx="12192000" cy="3429000"/>
          </a:xfrm>
          <a:prstGeom prst="rect">
            <a:avLst/>
          </a:prstGeom>
        </p:spPr>
        <p:txBody>
          <a:bodyPr/>
          <a:lstStyle>
            <a:lvl1pPr algn="ctr">
              <a:defRPr sz="1200" b="0" i="0">
                <a:noFill/>
                <a:latin typeface="Arial" panose="020B0604020202020204" pitchFamily="34" charset="0"/>
                <a:cs typeface="Arial" panose="020B0604020202020204" pitchFamily="34" charset="0"/>
              </a:defRPr>
            </a:lvl1pPr>
          </a:lstStyle>
          <a:p>
            <a:endParaRPr lang="en-US" dirty="0"/>
          </a:p>
        </p:txBody>
      </p:sp>
      <p:sp>
        <p:nvSpPr>
          <p:cNvPr id="24" name="Text Placeholder 23">
            <a:extLst>
              <a:ext uri="{FF2B5EF4-FFF2-40B4-BE49-F238E27FC236}">
                <a16:creationId xmlns:a16="http://schemas.microsoft.com/office/drawing/2014/main" id="{8503CC5F-7EB4-1248-8CD2-8D86841F220F}"/>
              </a:ext>
            </a:extLst>
          </p:cNvPr>
          <p:cNvSpPr>
            <a:spLocks noGrp="1"/>
          </p:cNvSpPr>
          <p:nvPr>
            <p:ph type="body" sz="quarter" idx="10" hasCustomPrompt="1"/>
          </p:nvPr>
        </p:nvSpPr>
        <p:spPr>
          <a:xfrm>
            <a:off x="1106168" y="2189382"/>
            <a:ext cx="9753600" cy="787517"/>
          </a:xfrm>
          <a:prstGeom prst="rect">
            <a:avLst/>
          </a:prstGeom>
        </p:spPr>
        <p:txBody>
          <a:bodyPr>
            <a:noAutofit/>
          </a:bodyPr>
          <a:lstStyle>
            <a:lvl1pPr>
              <a:buNone/>
              <a:defRPr>
                <a:solidFill>
                  <a:schemeClr val="bg1"/>
                </a:solidFill>
              </a:defRPr>
            </a:lvl1pPr>
          </a:lstStyle>
          <a:p>
            <a:pPr lvl="0"/>
            <a:r>
              <a:rPr lang="en-US" dirty="0"/>
              <a:t>Title Slide Text Here</a:t>
            </a:r>
          </a:p>
        </p:txBody>
      </p:sp>
      <p:sp>
        <p:nvSpPr>
          <p:cNvPr id="28" name="Text Placeholder 27">
            <a:extLst>
              <a:ext uri="{FF2B5EF4-FFF2-40B4-BE49-F238E27FC236}">
                <a16:creationId xmlns:a16="http://schemas.microsoft.com/office/drawing/2014/main" id="{43E0F27B-F89B-594B-A74A-DD6F49862344}"/>
              </a:ext>
            </a:extLst>
          </p:cNvPr>
          <p:cNvSpPr>
            <a:spLocks noGrp="1"/>
          </p:cNvSpPr>
          <p:nvPr>
            <p:ph type="body" sz="quarter" idx="11" hasCustomPrompt="1"/>
          </p:nvPr>
        </p:nvSpPr>
        <p:spPr>
          <a:xfrm>
            <a:off x="1106168" y="1673006"/>
            <a:ext cx="7345362" cy="314960"/>
          </a:xfrm>
          <a:prstGeom prst="rect">
            <a:avLst/>
          </a:prstGeom>
        </p:spPr>
        <p:txBody>
          <a:bodyPr>
            <a:noAutofit/>
          </a:bodyPr>
          <a:lstStyle>
            <a:lvl1pPr>
              <a:defRPr sz="2000" b="0" i="0">
                <a:solidFill>
                  <a:schemeClr val="bg1"/>
                </a:solidFill>
                <a:latin typeface="Arial" panose="020B0604020202020204" pitchFamily="34" charset="0"/>
                <a:cs typeface="Arial" panose="020B0604020202020204" pitchFamily="34" charset="0"/>
              </a:defRPr>
            </a:lvl1pPr>
            <a:lvl2pPr>
              <a:buNone/>
              <a:defRPr>
                <a:solidFill>
                  <a:schemeClr val="bg1"/>
                </a:solidFill>
              </a:defRPr>
            </a:lvl2pPr>
            <a:lvl3pPr>
              <a:buNone/>
              <a:defRPr/>
            </a:lvl3pPr>
          </a:lstStyle>
          <a:p>
            <a:pPr lvl="0"/>
            <a:r>
              <a:rPr lang="en-US" dirty="0"/>
              <a:t>Sub-headline for presentation (optional).</a:t>
            </a:r>
          </a:p>
        </p:txBody>
      </p:sp>
      <p:sp>
        <p:nvSpPr>
          <p:cNvPr id="18" name="Text Placeholder 42">
            <a:extLst>
              <a:ext uri="{FF2B5EF4-FFF2-40B4-BE49-F238E27FC236}">
                <a16:creationId xmlns:a16="http://schemas.microsoft.com/office/drawing/2014/main" id="{EED864ED-E5AD-F24D-98E5-B847718126F2}"/>
              </a:ext>
            </a:extLst>
          </p:cNvPr>
          <p:cNvSpPr>
            <a:spLocks noGrp="1"/>
          </p:cNvSpPr>
          <p:nvPr>
            <p:ph type="body" sz="quarter" idx="12" hasCustomPrompt="1"/>
          </p:nvPr>
        </p:nvSpPr>
        <p:spPr>
          <a:xfrm>
            <a:off x="248923" y="6447611"/>
            <a:ext cx="1620837" cy="189354"/>
          </a:xfrm>
        </p:spPr>
        <p:txBody>
          <a:bodyPr/>
          <a:lstStyle>
            <a:lvl1pPr>
              <a:defRPr sz="1000" b="0" i="0">
                <a:latin typeface="Arial" panose="020B0604020202020204" pitchFamily="34" charset="0"/>
                <a:cs typeface="Arial" panose="020B0604020202020204" pitchFamily="34" charset="0"/>
              </a:defRPr>
            </a:lvl1pPr>
            <a:lvl2pPr>
              <a:defRPr sz="1200" b="0" i="0">
                <a:latin typeface="Arial" panose="020B0604020202020204" pitchFamily="34" charset="0"/>
                <a:cs typeface="Arial" panose="020B0604020202020204" pitchFamily="34" charset="0"/>
              </a:defRPr>
            </a:lvl2pPr>
            <a:lvl3pPr>
              <a:defRPr sz="1200" b="0" i="0">
                <a:latin typeface="Arial" panose="020B0604020202020204" pitchFamily="34" charset="0"/>
                <a:cs typeface="Arial" panose="020B0604020202020204" pitchFamily="34" charset="0"/>
              </a:defRPr>
            </a:lvl3pPr>
            <a:lvl4pPr>
              <a:defRPr sz="1200" b="0" i="0">
                <a:latin typeface="Arial" panose="020B0604020202020204" pitchFamily="34" charset="0"/>
                <a:cs typeface="Arial" panose="020B0604020202020204" pitchFamily="34" charset="0"/>
              </a:defRPr>
            </a:lvl4pPr>
            <a:lvl5pPr>
              <a:defRPr sz="1200" b="0" i="0">
                <a:latin typeface="Arial" panose="020B0604020202020204" pitchFamily="34" charset="0"/>
                <a:cs typeface="Arial" panose="020B0604020202020204" pitchFamily="34" charset="0"/>
              </a:defRPr>
            </a:lvl5pPr>
          </a:lstStyle>
          <a:p>
            <a:pPr lvl="0"/>
            <a:r>
              <a:rPr lang="en-US" dirty="0"/>
              <a:t>Month Year</a:t>
            </a:r>
          </a:p>
        </p:txBody>
      </p:sp>
    </p:spTree>
    <p:extLst>
      <p:ext uri="{BB962C8B-B14F-4D97-AF65-F5344CB8AC3E}">
        <p14:creationId xmlns:p14="http://schemas.microsoft.com/office/powerpoint/2010/main" val="346397757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ransition Slide Grey">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DA4620-78A1-1C44-8414-6E6C7C7DEFA6}"/>
              </a:ext>
            </a:extLst>
          </p:cNvPr>
          <p:cNvSpPr>
            <a:spLocks noGrp="1"/>
          </p:cNvSpPr>
          <p:nvPr>
            <p:ph type="title" hasCustomPrompt="1"/>
          </p:nvPr>
        </p:nvSpPr>
        <p:spPr>
          <a:xfrm>
            <a:off x="1034970" y="3027301"/>
            <a:ext cx="10134600" cy="1070136"/>
          </a:xfrm>
          <a:prstGeom prst="rect">
            <a:avLst/>
          </a:prstGeom>
        </p:spPr>
        <p:txBody>
          <a:bodyPr/>
          <a:lstStyle>
            <a:lvl1pPr>
              <a:defRPr sz="8000" b="1" i="0">
                <a:solidFill>
                  <a:schemeClr val="bg1"/>
                </a:solidFill>
                <a:latin typeface="Arial Black" panose="020B0604020202020204" pitchFamily="34" charset="0"/>
                <a:cs typeface="Arial Black" panose="020B0604020202020204" pitchFamily="34" charset="0"/>
              </a:defRPr>
            </a:lvl1pPr>
          </a:lstStyle>
          <a:p>
            <a:r>
              <a:rPr lang="en-US" dirty="0"/>
              <a:t>Transition Slide</a:t>
            </a:r>
          </a:p>
        </p:txBody>
      </p:sp>
      <p:sp>
        <p:nvSpPr>
          <p:cNvPr id="6" name="Text Placeholder 5">
            <a:extLst>
              <a:ext uri="{FF2B5EF4-FFF2-40B4-BE49-F238E27FC236}">
                <a16:creationId xmlns:a16="http://schemas.microsoft.com/office/drawing/2014/main" id="{79750C46-121F-FB40-80DA-6B28A6BE926D}"/>
              </a:ext>
            </a:extLst>
          </p:cNvPr>
          <p:cNvSpPr>
            <a:spLocks noGrp="1"/>
          </p:cNvSpPr>
          <p:nvPr>
            <p:ph type="body" sz="quarter" idx="12" hasCustomPrompt="1"/>
          </p:nvPr>
        </p:nvSpPr>
        <p:spPr>
          <a:xfrm>
            <a:off x="1034970" y="2715407"/>
            <a:ext cx="10134600" cy="311893"/>
          </a:xfrm>
          <a:prstGeom prst="rect">
            <a:avLst/>
          </a:prstGeom>
        </p:spPr>
        <p:txBody>
          <a:bodyPr/>
          <a:lstStyle>
            <a:lvl1pPr>
              <a:buNone/>
              <a:defRPr sz="1800" b="0" i="0">
                <a:solidFill>
                  <a:schemeClr val="bg1"/>
                </a:solidFill>
                <a:latin typeface="Arial" panose="020B0604020202020204" pitchFamily="34" charset="0"/>
                <a:cs typeface="Arial" panose="020B0604020202020204" pitchFamily="34" charset="0"/>
              </a:defRPr>
            </a:lvl1pPr>
            <a:lvl2pPr>
              <a:buNone/>
              <a:defRPr sz="1800" b="0" i="0">
                <a:solidFill>
                  <a:schemeClr val="bg1"/>
                </a:solidFill>
                <a:latin typeface="Arial" panose="020B0604020202020204" pitchFamily="34" charset="0"/>
                <a:cs typeface="Arial" panose="020B0604020202020204" pitchFamily="34" charset="0"/>
              </a:defRPr>
            </a:lvl2pPr>
            <a:lvl3pPr>
              <a:buNone/>
              <a:defRPr sz="1800" b="0" i="0">
                <a:solidFill>
                  <a:schemeClr val="bg1"/>
                </a:solidFill>
                <a:latin typeface="Arial" panose="020B0604020202020204" pitchFamily="34" charset="0"/>
                <a:cs typeface="Arial" panose="020B0604020202020204" pitchFamily="34" charset="0"/>
              </a:defRPr>
            </a:lvl3pPr>
            <a:lvl4pPr>
              <a:buNone/>
              <a:defRPr sz="1800" b="0" i="0">
                <a:solidFill>
                  <a:schemeClr val="bg1"/>
                </a:solidFill>
                <a:latin typeface="Arial" panose="020B0604020202020204" pitchFamily="34" charset="0"/>
                <a:cs typeface="Arial" panose="020B0604020202020204" pitchFamily="34" charset="0"/>
              </a:defRPr>
            </a:lvl4pPr>
            <a:lvl5pPr>
              <a:buNone/>
              <a:defRPr sz="1800" b="0" i="0">
                <a:solidFill>
                  <a:schemeClr val="bg1"/>
                </a:solidFill>
                <a:latin typeface="Arial" panose="020B0604020202020204" pitchFamily="34" charset="0"/>
                <a:cs typeface="Arial" panose="020B0604020202020204" pitchFamily="34" charset="0"/>
              </a:defRPr>
            </a:lvl5pPr>
          </a:lstStyle>
          <a:p>
            <a:pPr lvl="0"/>
            <a:r>
              <a:rPr lang="en-US" dirty="0"/>
              <a:t>Eyebrow Text</a:t>
            </a:r>
          </a:p>
        </p:txBody>
      </p:sp>
    </p:spTree>
    <p:extLst>
      <p:ext uri="{BB962C8B-B14F-4D97-AF65-F5344CB8AC3E}">
        <p14:creationId xmlns:p14="http://schemas.microsoft.com/office/powerpoint/2010/main" val="36911820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ransition Slide Full Image">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DA4620-78A1-1C44-8414-6E6C7C7DEFA6}"/>
              </a:ext>
            </a:extLst>
          </p:cNvPr>
          <p:cNvSpPr>
            <a:spLocks noGrp="1"/>
          </p:cNvSpPr>
          <p:nvPr>
            <p:ph type="title" hasCustomPrompt="1"/>
          </p:nvPr>
        </p:nvSpPr>
        <p:spPr>
          <a:xfrm>
            <a:off x="1034970" y="3027301"/>
            <a:ext cx="10134600" cy="1070136"/>
          </a:xfrm>
          <a:prstGeom prst="rect">
            <a:avLst/>
          </a:prstGeom>
        </p:spPr>
        <p:txBody>
          <a:bodyPr/>
          <a:lstStyle>
            <a:lvl1pPr>
              <a:defRPr sz="8000" b="1" i="0">
                <a:solidFill>
                  <a:schemeClr val="bg1"/>
                </a:solidFill>
                <a:latin typeface="Arial Black" panose="020B0604020202020204" pitchFamily="34" charset="0"/>
                <a:cs typeface="Arial Black" panose="020B0604020202020204" pitchFamily="34" charset="0"/>
              </a:defRPr>
            </a:lvl1pPr>
          </a:lstStyle>
          <a:p>
            <a:r>
              <a:rPr lang="en-US" dirty="0"/>
              <a:t>Transition Slide</a:t>
            </a:r>
          </a:p>
        </p:txBody>
      </p:sp>
      <p:sp>
        <p:nvSpPr>
          <p:cNvPr id="6" name="Text Placeholder 5">
            <a:extLst>
              <a:ext uri="{FF2B5EF4-FFF2-40B4-BE49-F238E27FC236}">
                <a16:creationId xmlns:a16="http://schemas.microsoft.com/office/drawing/2014/main" id="{79750C46-121F-FB40-80DA-6B28A6BE926D}"/>
              </a:ext>
            </a:extLst>
          </p:cNvPr>
          <p:cNvSpPr>
            <a:spLocks noGrp="1"/>
          </p:cNvSpPr>
          <p:nvPr>
            <p:ph type="body" sz="quarter" idx="12" hasCustomPrompt="1"/>
          </p:nvPr>
        </p:nvSpPr>
        <p:spPr>
          <a:xfrm>
            <a:off x="1034970" y="2715407"/>
            <a:ext cx="10134600" cy="311893"/>
          </a:xfrm>
          <a:prstGeom prst="rect">
            <a:avLst/>
          </a:prstGeom>
        </p:spPr>
        <p:txBody>
          <a:bodyPr/>
          <a:lstStyle>
            <a:lvl1pPr>
              <a:buNone/>
              <a:defRPr sz="1800" b="0" i="0">
                <a:solidFill>
                  <a:schemeClr val="bg1"/>
                </a:solidFill>
                <a:latin typeface="Arial" panose="020B0604020202020204" pitchFamily="34" charset="0"/>
                <a:cs typeface="Arial" panose="020B0604020202020204" pitchFamily="34" charset="0"/>
              </a:defRPr>
            </a:lvl1pPr>
            <a:lvl2pPr>
              <a:buNone/>
              <a:defRPr sz="1800" b="0" i="0">
                <a:solidFill>
                  <a:schemeClr val="bg1"/>
                </a:solidFill>
                <a:latin typeface="Arial" panose="020B0604020202020204" pitchFamily="34" charset="0"/>
                <a:cs typeface="Arial" panose="020B0604020202020204" pitchFamily="34" charset="0"/>
              </a:defRPr>
            </a:lvl2pPr>
            <a:lvl3pPr>
              <a:buNone/>
              <a:defRPr sz="1800" b="0" i="0">
                <a:solidFill>
                  <a:schemeClr val="bg1"/>
                </a:solidFill>
                <a:latin typeface="Arial" panose="020B0604020202020204" pitchFamily="34" charset="0"/>
                <a:cs typeface="Arial" panose="020B0604020202020204" pitchFamily="34" charset="0"/>
              </a:defRPr>
            </a:lvl3pPr>
            <a:lvl4pPr>
              <a:buNone/>
              <a:defRPr sz="1800" b="0" i="0">
                <a:solidFill>
                  <a:schemeClr val="bg1"/>
                </a:solidFill>
                <a:latin typeface="Arial" panose="020B0604020202020204" pitchFamily="34" charset="0"/>
                <a:cs typeface="Arial" panose="020B0604020202020204" pitchFamily="34" charset="0"/>
              </a:defRPr>
            </a:lvl4pPr>
            <a:lvl5pPr>
              <a:buNone/>
              <a:defRPr sz="1800" b="0" i="0">
                <a:solidFill>
                  <a:schemeClr val="bg1"/>
                </a:solidFill>
                <a:latin typeface="Arial" panose="020B0604020202020204" pitchFamily="34" charset="0"/>
                <a:cs typeface="Arial" panose="020B0604020202020204" pitchFamily="34" charset="0"/>
              </a:defRPr>
            </a:lvl5pPr>
          </a:lstStyle>
          <a:p>
            <a:pPr lvl="0"/>
            <a:r>
              <a:rPr lang="en-US" dirty="0"/>
              <a:t>Eyebrow Text</a:t>
            </a:r>
          </a:p>
        </p:txBody>
      </p:sp>
    </p:spTree>
    <p:extLst>
      <p:ext uri="{BB962C8B-B14F-4D97-AF65-F5344CB8AC3E}">
        <p14:creationId xmlns:p14="http://schemas.microsoft.com/office/powerpoint/2010/main" val="409848095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Full Page Image with Call Out Dar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A0523-605B-944D-A2EB-8FE560C01C21}"/>
              </a:ext>
            </a:extLst>
          </p:cNvPr>
          <p:cNvSpPr>
            <a:spLocks noGrp="1"/>
          </p:cNvSpPr>
          <p:nvPr>
            <p:ph type="title" hasCustomPrompt="1"/>
          </p:nvPr>
        </p:nvSpPr>
        <p:spPr>
          <a:xfrm>
            <a:off x="1134037" y="1342448"/>
            <a:ext cx="3993548" cy="1551223"/>
          </a:xfrm>
          <a:prstGeom prst="rect">
            <a:avLst/>
          </a:prstGeom>
        </p:spPr>
        <p:txBody>
          <a:bodyPr/>
          <a:lstStyle>
            <a:lvl1pPr>
              <a:defRPr sz="3600" b="1" i="0">
                <a:solidFill>
                  <a:schemeClr val="bg1"/>
                </a:solidFill>
                <a:latin typeface="Arial Black" panose="020B0604020202020204" pitchFamily="34" charset="0"/>
                <a:cs typeface="Arial Black" panose="020B0604020202020204" pitchFamily="34" charset="0"/>
              </a:defRPr>
            </a:lvl1pPr>
          </a:lstStyle>
          <a:p>
            <a:r>
              <a:rPr lang="en-US" dirty="0"/>
              <a:t>Headline Lorem Ipsum sit Dolor </a:t>
            </a:r>
            <a:r>
              <a:rPr lang="en-US" dirty="0" err="1"/>
              <a:t>Amet</a:t>
            </a:r>
            <a:endParaRPr lang="en-US" dirty="0"/>
          </a:p>
        </p:txBody>
      </p:sp>
      <p:sp>
        <p:nvSpPr>
          <p:cNvPr id="9" name="Text Placeholder 5">
            <a:extLst>
              <a:ext uri="{FF2B5EF4-FFF2-40B4-BE49-F238E27FC236}">
                <a16:creationId xmlns:a16="http://schemas.microsoft.com/office/drawing/2014/main" id="{787B20AE-47D0-A847-8708-CAA6C092CCA3}"/>
              </a:ext>
            </a:extLst>
          </p:cNvPr>
          <p:cNvSpPr>
            <a:spLocks noGrp="1"/>
          </p:cNvSpPr>
          <p:nvPr>
            <p:ph type="body" sz="quarter" idx="12" hasCustomPrompt="1"/>
          </p:nvPr>
        </p:nvSpPr>
        <p:spPr>
          <a:xfrm>
            <a:off x="1164903" y="3026855"/>
            <a:ext cx="3962682" cy="1174755"/>
          </a:xfrm>
          <a:prstGeom prst="rect">
            <a:avLst/>
          </a:prstGeom>
        </p:spPr>
        <p:txBody>
          <a:bodyPr/>
          <a:lstStyle>
            <a:lvl1pPr>
              <a:lnSpc>
                <a:spcPct val="110000"/>
              </a:lnSpc>
              <a:buFontTx/>
              <a:buNone/>
              <a:defRPr sz="1800" b="0" i="0">
                <a:solidFill>
                  <a:schemeClr val="bg1"/>
                </a:solidFill>
                <a:latin typeface="Arial" panose="020B0604020202020204" pitchFamily="34" charset="0"/>
                <a:cs typeface="Arial" panose="020B0604020202020204" pitchFamily="34" charset="0"/>
              </a:defRPr>
            </a:lvl1pPr>
            <a:lvl2pPr>
              <a:buNone/>
              <a:defRPr sz="1800" b="0" i="0">
                <a:solidFill>
                  <a:schemeClr val="bg1"/>
                </a:solidFill>
                <a:latin typeface="Arial" panose="020B0604020202020204" pitchFamily="34" charset="0"/>
                <a:cs typeface="Arial" panose="020B0604020202020204" pitchFamily="34" charset="0"/>
              </a:defRPr>
            </a:lvl2pPr>
            <a:lvl3pPr>
              <a:buNone/>
              <a:defRPr sz="1800" b="0" i="0">
                <a:solidFill>
                  <a:schemeClr val="bg1"/>
                </a:solidFill>
                <a:latin typeface="Arial" panose="020B0604020202020204" pitchFamily="34" charset="0"/>
                <a:cs typeface="Arial" panose="020B0604020202020204" pitchFamily="34" charset="0"/>
              </a:defRPr>
            </a:lvl3pPr>
            <a:lvl4pPr>
              <a:buNone/>
              <a:defRPr sz="1800" b="0" i="0">
                <a:solidFill>
                  <a:schemeClr val="bg1"/>
                </a:solidFill>
                <a:latin typeface="Arial" panose="020B0604020202020204" pitchFamily="34" charset="0"/>
                <a:cs typeface="Arial" panose="020B0604020202020204" pitchFamily="34" charset="0"/>
              </a:defRPr>
            </a:lvl4pPr>
            <a:lvl5pPr>
              <a:buNone/>
              <a:defRPr sz="1800" b="0" i="0">
                <a:solidFill>
                  <a:schemeClr val="bg1"/>
                </a:solidFill>
                <a:latin typeface="Arial" panose="020B0604020202020204" pitchFamily="34" charset="0"/>
                <a:cs typeface="Arial" panose="020B0604020202020204" pitchFamily="34" charset="0"/>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Pellentesque</a:t>
            </a:r>
            <a:r>
              <a:rPr lang="en-US" dirty="0"/>
              <a:t> id maximus.</a:t>
            </a:r>
          </a:p>
        </p:txBody>
      </p:sp>
    </p:spTree>
    <p:extLst>
      <p:ext uri="{BB962C8B-B14F-4D97-AF65-F5344CB8AC3E}">
        <p14:creationId xmlns:p14="http://schemas.microsoft.com/office/powerpoint/2010/main" val="25503065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Page Half Image Top">
    <p:spTree>
      <p:nvGrpSpPr>
        <p:cNvPr id="1" name=""/>
        <p:cNvGrpSpPr/>
        <p:nvPr/>
      </p:nvGrpSpPr>
      <p:grpSpPr>
        <a:xfrm>
          <a:off x="0" y="0"/>
          <a:ext cx="0" cy="0"/>
          <a:chOff x="0" y="0"/>
          <a:chExt cx="0" cy="0"/>
        </a:xfrm>
      </p:grpSpPr>
      <p:sp>
        <p:nvSpPr>
          <p:cNvPr id="24" name="Text Placeholder 23">
            <a:extLst>
              <a:ext uri="{FF2B5EF4-FFF2-40B4-BE49-F238E27FC236}">
                <a16:creationId xmlns:a16="http://schemas.microsoft.com/office/drawing/2014/main" id="{8503CC5F-7EB4-1248-8CD2-8D86841F220F}"/>
              </a:ext>
            </a:extLst>
          </p:cNvPr>
          <p:cNvSpPr>
            <a:spLocks noGrp="1"/>
          </p:cNvSpPr>
          <p:nvPr>
            <p:ph type="body" sz="quarter" idx="10" hasCustomPrompt="1"/>
          </p:nvPr>
        </p:nvSpPr>
        <p:spPr>
          <a:xfrm>
            <a:off x="1106168" y="4593363"/>
            <a:ext cx="9753600" cy="787517"/>
          </a:xfrm>
          <a:prstGeom prst="rect">
            <a:avLst/>
          </a:prstGeom>
        </p:spPr>
        <p:txBody>
          <a:bodyPr>
            <a:noAutofit/>
          </a:bodyPr>
          <a:lstStyle>
            <a:lvl1pPr>
              <a:buNone/>
              <a:defRPr>
                <a:solidFill>
                  <a:schemeClr val="bg1"/>
                </a:solidFill>
              </a:defRPr>
            </a:lvl1pPr>
          </a:lstStyle>
          <a:p>
            <a:pPr lvl="0"/>
            <a:r>
              <a:rPr lang="en-US" dirty="0"/>
              <a:t>Title Slide Text Here</a:t>
            </a:r>
          </a:p>
        </p:txBody>
      </p:sp>
      <p:sp>
        <p:nvSpPr>
          <p:cNvPr id="28" name="Text Placeholder 27">
            <a:extLst>
              <a:ext uri="{FF2B5EF4-FFF2-40B4-BE49-F238E27FC236}">
                <a16:creationId xmlns:a16="http://schemas.microsoft.com/office/drawing/2014/main" id="{43E0F27B-F89B-594B-A74A-DD6F49862344}"/>
              </a:ext>
            </a:extLst>
          </p:cNvPr>
          <p:cNvSpPr>
            <a:spLocks noGrp="1"/>
          </p:cNvSpPr>
          <p:nvPr>
            <p:ph type="body" sz="quarter" idx="11" hasCustomPrompt="1"/>
          </p:nvPr>
        </p:nvSpPr>
        <p:spPr>
          <a:xfrm>
            <a:off x="1106168" y="4076987"/>
            <a:ext cx="7345362" cy="314960"/>
          </a:xfrm>
          <a:prstGeom prst="rect">
            <a:avLst/>
          </a:prstGeom>
        </p:spPr>
        <p:txBody>
          <a:bodyPr>
            <a:noAutofit/>
          </a:bodyPr>
          <a:lstStyle>
            <a:lvl1pPr>
              <a:defRPr sz="2000" b="0" i="0">
                <a:solidFill>
                  <a:schemeClr val="bg1"/>
                </a:solidFill>
                <a:latin typeface="Arial" panose="020B0604020202020204" pitchFamily="34" charset="0"/>
                <a:cs typeface="Arial" panose="020B0604020202020204" pitchFamily="34" charset="0"/>
              </a:defRPr>
            </a:lvl1pPr>
            <a:lvl2pPr>
              <a:buNone/>
              <a:defRPr>
                <a:solidFill>
                  <a:schemeClr val="bg1"/>
                </a:solidFill>
              </a:defRPr>
            </a:lvl2pPr>
            <a:lvl3pPr>
              <a:buNone/>
              <a:defRPr/>
            </a:lvl3pPr>
          </a:lstStyle>
          <a:p>
            <a:pPr lvl="0"/>
            <a:r>
              <a:rPr lang="en-US" dirty="0"/>
              <a:t>Sub-headline for presentation (optional).</a:t>
            </a:r>
          </a:p>
        </p:txBody>
      </p:sp>
      <p:sp>
        <p:nvSpPr>
          <p:cNvPr id="3" name="Picture Placeholder 2">
            <a:extLst>
              <a:ext uri="{FF2B5EF4-FFF2-40B4-BE49-F238E27FC236}">
                <a16:creationId xmlns:a16="http://schemas.microsoft.com/office/drawing/2014/main" id="{5B85DD46-A34A-B543-9601-33A04363C03E}"/>
              </a:ext>
            </a:extLst>
          </p:cNvPr>
          <p:cNvSpPr>
            <a:spLocks noGrp="1"/>
          </p:cNvSpPr>
          <p:nvPr>
            <p:ph type="pic" sz="quarter" idx="13"/>
          </p:nvPr>
        </p:nvSpPr>
        <p:spPr>
          <a:xfrm>
            <a:off x="0" y="-4980"/>
            <a:ext cx="12192000" cy="3429000"/>
          </a:xfrm>
          <a:prstGeom prst="rect">
            <a:avLst/>
          </a:prstGeom>
        </p:spPr>
        <p:txBody>
          <a:bodyPr/>
          <a:lstStyle>
            <a:lvl1pPr algn="ctr">
              <a:defRPr sz="1200" b="0" i="0">
                <a:noFill/>
                <a:latin typeface="Arial" panose="020B0604020202020204" pitchFamily="34" charset="0"/>
                <a:cs typeface="Arial" panose="020B0604020202020204" pitchFamily="34" charset="0"/>
              </a:defRPr>
            </a:lvl1pPr>
          </a:lstStyle>
          <a:p>
            <a:endParaRPr lang="en-US" dirty="0"/>
          </a:p>
        </p:txBody>
      </p:sp>
      <p:sp>
        <p:nvSpPr>
          <p:cNvPr id="19" name="Text Placeholder 42">
            <a:extLst>
              <a:ext uri="{FF2B5EF4-FFF2-40B4-BE49-F238E27FC236}">
                <a16:creationId xmlns:a16="http://schemas.microsoft.com/office/drawing/2014/main" id="{C9B8900D-5D93-0F41-AD86-E64FFDE3C7DF}"/>
              </a:ext>
            </a:extLst>
          </p:cNvPr>
          <p:cNvSpPr>
            <a:spLocks noGrp="1"/>
          </p:cNvSpPr>
          <p:nvPr>
            <p:ph type="body" sz="quarter" idx="12" hasCustomPrompt="1"/>
          </p:nvPr>
        </p:nvSpPr>
        <p:spPr>
          <a:xfrm>
            <a:off x="248923" y="6447611"/>
            <a:ext cx="1620837" cy="189354"/>
          </a:xfrm>
        </p:spPr>
        <p:txBody>
          <a:bodyPr/>
          <a:lstStyle>
            <a:lvl1pPr>
              <a:defRPr sz="1000" b="0" i="0">
                <a:latin typeface="Arial" panose="020B0604020202020204" pitchFamily="34" charset="0"/>
                <a:cs typeface="Arial" panose="020B0604020202020204" pitchFamily="34" charset="0"/>
              </a:defRPr>
            </a:lvl1pPr>
            <a:lvl2pPr>
              <a:defRPr sz="1200" b="0" i="0">
                <a:latin typeface="Arial" panose="020B0604020202020204" pitchFamily="34" charset="0"/>
                <a:cs typeface="Arial" panose="020B0604020202020204" pitchFamily="34" charset="0"/>
              </a:defRPr>
            </a:lvl2pPr>
            <a:lvl3pPr>
              <a:defRPr sz="1200" b="0" i="0">
                <a:latin typeface="Arial" panose="020B0604020202020204" pitchFamily="34" charset="0"/>
                <a:cs typeface="Arial" panose="020B0604020202020204" pitchFamily="34" charset="0"/>
              </a:defRPr>
            </a:lvl3pPr>
            <a:lvl4pPr>
              <a:defRPr sz="1200" b="0" i="0">
                <a:latin typeface="Arial" panose="020B0604020202020204" pitchFamily="34" charset="0"/>
                <a:cs typeface="Arial" panose="020B0604020202020204" pitchFamily="34" charset="0"/>
              </a:defRPr>
            </a:lvl4pPr>
            <a:lvl5pPr>
              <a:defRPr sz="1200" b="0" i="0">
                <a:latin typeface="Arial" panose="020B0604020202020204" pitchFamily="34" charset="0"/>
                <a:cs typeface="Arial" panose="020B0604020202020204" pitchFamily="34" charset="0"/>
              </a:defRPr>
            </a:lvl5pPr>
          </a:lstStyle>
          <a:p>
            <a:pPr lvl="0"/>
            <a:r>
              <a:rPr lang="en-US" dirty="0"/>
              <a:t>Month Year</a:t>
            </a:r>
          </a:p>
        </p:txBody>
      </p:sp>
    </p:spTree>
    <p:extLst>
      <p:ext uri="{BB962C8B-B14F-4D97-AF65-F5344CB8AC3E}">
        <p14:creationId xmlns:p14="http://schemas.microsoft.com/office/powerpoint/2010/main" val="38536696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Page Half Image Side">
    <p:spTree>
      <p:nvGrpSpPr>
        <p:cNvPr id="1" name=""/>
        <p:cNvGrpSpPr/>
        <p:nvPr/>
      </p:nvGrpSpPr>
      <p:grpSpPr>
        <a:xfrm>
          <a:off x="0" y="0"/>
          <a:ext cx="0" cy="0"/>
          <a:chOff x="0" y="0"/>
          <a:chExt cx="0" cy="0"/>
        </a:xfrm>
      </p:grpSpPr>
      <p:sp>
        <p:nvSpPr>
          <p:cNvPr id="24" name="Text Placeholder 23">
            <a:extLst>
              <a:ext uri="{FF2B5EF4-FFF2-40B4-BE49-F238E27FC236}">
                <a16:creationId xmlns:a16="http://schemas.microsoft.com/office/drawing/2014/main" id="{8503CC5F-7EB4-1248-8CD2-8D86841F220F}"/>
              </a:ext>
            </a:extLst>
          </p:cNvPr>
          <p:cNvSpPr>
            <a:spLocks noGrp="1"/>
          </p:cNvSpPr>
          <p:nvPr>
            <p:ph type="body" sz="quarter" idx="10" hasCustomPrompt="1"/>
          </p:nvPr>
        </p:nvSpPr>
        <p:spPr>
          <a:xfrm>
            <a:off x="886249" y="2866163"/>
            <a:ext cx="4522472" cy="1551933"/>
          </a:xfrm>
          <a:prstGeom prst="rect">
            <a:avLst/>
          </a:prstGeom>
        </p:spPr>
        <p:txBody>
          <a:bodyPr>
            <a:noAutofit/>
          </a:bodyPr>
          <a:lstStyle>
            <a:lvl1pPr>
              <a:buNone/>
              <a:defRPr>
                <a:solidFill>
                  <a:schemeClr val="bg1"/>
                </a:solidFill>
              </a:defRPr>
            </a:lvl1pPr>
          </a:lstStyle>
          <a:p>
            <a:pPr lvl="0"/>
            <a:r>
              <a:rPr lang="en-US" dirty="0"/>
              <a:t>Title Slide Text Here</a:t>
            </a:r>
          </a:p>
        </p:txBody>
      </p:sp>
      <p:sp>
        <p:nvSpPr>
          <p:cNvPr id="28" name="Text Placeholder 27">
            <a:extLst>
              <a:ext uri="{FF2B5EF4-FFF2-40B4-BE49-F238E27FC236}">
                <a16:creationId xmlns:a16="http://schemas.microsoft.com/office/drawing/2014/main" id="{43E0F27B-F89B-594B-A74A-DD6F49862344}"/>
              </a:ext>
            </a:extLst>
          </p:cNvPr>
          <p:cNvSpPr>
            <a:spLocks noGrp="1"/>
          </p:cNvSpPr>
          <p:nvPr>
            <p:ph type="body" sz="quarter" idx="11" hasCustomPrompt="1"/>
          </p:nvPr>
        </p:nvSpPr>
        <p:spPr>
          <a:xfrm>
            <a:off x="886248" y="2349787"/>
            <a:ext cx="4854708" cy="317500"/>
          </a:xfrm>
          <a:prstGeom prst="rect">
            <a:avLst/>
          </a:prstGeom>
        </p:spPr>
        <p:txBody>
          <a:bodyPr>
            <a:noAutofit/>
          </a:bodyPr>
          <a:lstStyle>
            <a:lvl1pPr>
              <a:defRPr sz="2000" b="0" i="0">
                <a:solidFill>
                  <a:schemeClr val="bg1"/>
                </a:solidFill>
                <a:latin typeface="Arial" panose="020B0604020202020204" pitchFamily="34" charset="0"/>
                <a:cs typeface="Arial" panose="020B0604020202020204" pitchFamily="34" charset="0"/>
              </a:defRPr>
            </a:lvl1pPr>
            <a:lvl2pPr>
              <a:buNone/>
              <a:defRPr>
                <a:solidFill>
                  <a:schemeClr val="bg1"/>
                </a:solidFill>
              </a:defRPr>
            </a:lvl2pPr>
            <a:lvl3pPr>
              <a:buNone/>
              <a:defRPr/>
            </a:lvl3pPr>
          </a:lstStyle>
          <a:p>
            <a:pPr lvl="0"/>
            <a:r>
              <a:rPr lang="en-US" dirty="0"/>
              <a:t>Sub-headline for presentation (optional).</a:t>
            </a:r>
          </a:p>
        </p:txBody>
      </p:sp>
      <p:sp>
        <p:nvSpPr>
          <p:cNvPr id="10" name="Picture Placeholder 2">
            <a:extLst>
              <a:ext uri="{FF2B5EF4-FFF2-40B4-BE49-F238E27FC236}">
                <a16:creationId xmlns:a16="http://schemas.microsoft.com/office/drawing/2014/main" id="{F2977275-855A-5F41-82B5-37A686403ADD}"/>
              </a:ext>
            </a:extLst>
          </p:cNvPr>
          <p:cNvSpPr>
            <a:spLocks noGrp="1"/>
          </p:cNvSpPr>
          <p:nvPr>
            <p:ph type="pic" sz="quarter" idx="15"/>
          </p:nvPr>
        </p:nvSpPr>
        <p:spPr>
          <a:xfrm>
            <a:off x="6095999" y="0"/>
            <a:ext cx="6096001" cy="6858000"/>
          </a:xfrm>
          <a:prstGeom prst="rect">
            <a:avLst/>
          </a:prstGeom>
        </p:spPr>
        <p:txBody>
          <a:bodyPr/>
          <a:lstStyle>
            <a:lvl1pPr algn="ctr">
              <a:defRPr sz="1200" b="0" i="0">
                <a:noFill/>
                <a:latin typeface="Arial" panose="020B0604020202020204" pitchFamily="34" charset="0"/>
                <a:cs typeface="Arial" panose="020B0604020202020204" pitchFamily="34" charset="0"/>
              </a:defRPr>
            </a:lvl1pPr>
          </a:lstStyle>
          <a:p>
            <a:endParaRPr lang="en-US" dirty="0"/>
          </a:p>
        </p:txBody>
      </p:sp>
      <p:sp>
        <p:nvSpPr>
          <p:cNvPr id="11" name="Rectangle 10">
            <a:extLst>
              <a:ext uri="{FF2B5EF4-FFF2-40B4-BE49-F238E27FC236}">
                <a16:creationId xmlns:a16="http://schemas.microsoft.com/office/drawing/2014/main" id="{6D9C13AD-631C-DF47-B8C7-1AB998F69E7F}"/>
              </a:ext>
            </a:extLst>
          </p:cNvPr>
          <p:cNvSpPr/>
          <p:nvPr userDrawn="1"/>
        </p:nvSpPr>
        <p:spPr>
          <a:xfrm>
            <a:off x="1169852" y="6343650"/>
            <a:ext cx="4854708" cy="400110"/>
          </a:xfrm>
          <a:prstGeom prst="rect">
            <a:avLst/>
          </a:prstGeom>
        </p:spPr>
        <p:txBody>
          <a:bodyPr wrap="square">
            <a:spAutoFit/>
          </a:bodyPr>
          <a:lstStyle/>
          <a:p>
            <a:r>
              <a:rPr lang="en-US" sz="500" i="0" u="none" strike="noStrike" baseline="0" dirty="0">
                <a:solidFill>
                  <a:schemeClr val="bg1"/>
                </a:solidFill>
                <a:latin typeface="Arial" panose="020B0604020202020204" pitchFamily="34" charset="0"/>
                <a:cs typeface="Arial" panose="020B0604020202020204" pitchFamily="34" charset="0"/>
              </a:rPr>
              <a:t>CONFIDENTIALITY NOTICE: This message and any accompanying documents contain information belonging to the sender which may be confidential and legally privileged. This information is only for the use of the individual or entity to which it was intended. If you are not the intended recipient, any disclosure, copying, distribution, or action taken in reliance on the contents of the information contained in this message and any accompanying documents is strictly prohibited. </a:t>
            </a:r>
            <a:br>
              <a:rPr lang="en-US" sz="500" i="0" u="none" strike="noStrike" baseline="0" dirty="0">
                <a:solidFill>
                  <a:schemeClr val="bg1"/>
                </a:solidFill>
                <a:latin typeface="Arial" panose="020B0604020202020204" pitchFamily="34" charset="0"/>
                <a:cs typeface="Arial" panose="020B0604020202020204" pitchFamily="34" charset="0"/>
              </a:rPr>
            </a:br>
            <a:r>
              <a:rPr lang="en-US" sz="500" i="0" u="none" strike="noStrike" baseline="0" dirty="0">
                <a:solidFill>
                  <a:schemeClr val="bg1"/>
                </a:solidFill>
                <a:latin typeface="Arial" panose="020B0604020202020204" pitchFamily="34" charset="0"/>
                <a:cs typeface="Arial" panose="020B0604020202020204" pitchFamily="34" charset="0"/>
              </a:rPr>
              <a:t>If you have received this message in error, please contact the sender immediately and delete the message. Thank you.</a:t>
            </a:r>
            <a:endParaRPr lang="en-US" sz="500" dirty="0">
              <a:solidFill>
                <a:schemeClr val="bg1"/>
              </a:solidFill>
              <a:latin typeface="Arial" panose="020B0604020202020204" pitchFamily="34" charset="0"/>
              <a:cs typeface="Arial" panose="020B0604020202020204" pitchFamily="34" charset="0"/>
            </a:endParaRPr>
          </a:p>
        </p:txBody>
      </p:sp>
      <p:sp>
        <p:nvSpPr>
          <p:cNvPr id="12" name="Text Placeholder 42">
            <a:extLst>
              <a:ext uri="{FF2B5EF4-FFF2-40B4-BE49-F238E27FC236}">
                <a16:creationId xmlns:a16="http://schemas.microsoft.com/office/drawing/2014/main" id="{D01562C9-AB94-1749-8B56-677DAC51FCA0}"/>
              </a:ext>
            </a:extLst>
          </p:cNvPr>
          <p:cNvSpPr>
            <a:spLocks noGrp="1"/>
          </p:cNvSpPr>
          <p:nvPr>
            <p:ph type="body" sz="quarter" idx="12" hasCustomPrompt="1"/>
          </p:nvPr>
        </p:nvSpPr>
        <p:spPr>
          <a:xfrm>
            <a:off x="248923" y="6447611"/>
            <a:ext cx="1620837" cy="189354"/>
          </a:xfrm>
        </p:spPr>
        <p:txBody>
          <a:bodyPr/>
          <a:lstStyle>
            <a:lvl1pPr>
              <a:defRPr sz="1000" b="0" i="0">
                <a:latin typeface="Arial" panose="020B0604020202020204" pitchFamily="34" charset="0"/>
                <a:cs typeface="Arial" panose="020B0604020202020204" pitchFamily="34" charset="0"/>
              </a:defRPr>
            </a:lvl1pPr>
            <a:lvl2pPr>
              <a:defRPr sz="1200" b="0" i="0">
                <a:latin typeface="Arial" panose="020B0604020202020204" pitchFamily="34" charset="0"/>
                <a:cs typeface="Arial" panose="020B0604020202020204" pitchFamily="34" charset="0"/>
              </a:defRPr>
            </a:lvl2pPr>
            <a:lvl3pPr>
              <a:defRPr sz="1200" b="0" i="0">
                <a:latin typeface="Arial" panose="020B0604020202020204" pitchFamily="34" charset="0"/>
                <a:cs typeface="Arial" panose="020B0604020202020204" pitchFamily="34" charset="0"/>
              </a:defRPr>
            </a:lvl3pPr>
            <a:lvl4pPr>
              <a:defRPr sz="1200" b="0" i="0">
                <a:latin typeface="Arial" panose="020B0604020202020204" pitchFamily="34" charset="0"/>
                <a:cs typeface="Arial" panose="020B0604020202020204" pitchFamily="34" charset="0"/>
              </a:defRPr>
            </a:lvl4pPr>
            <a:lvl5pPr>
              <a:defRPr sz="1200" b="0" i="0">
                <a:latin typeface="Arial" panose="020B0604020202020204" pitchFamily="34" charset="0"/>
                <a:cs typeface="Arial" panose="020B0604020202020204" pitchFamily="34" charset="0"/>
              </a:defRPr>
            </a:lvl5pPr>
          </a:lstStyle>
          <a:p>
            <a:pPr lvl="0"/>
            <a:r>
              <a:rPr lang="en-US" dirty="0"/>
              <a:t>Month Year</a:t>
            </a:r>
          </a:p>
        </p:txBody>
      </p:sp>
      <p:pic>
        <p:nvPicPr>
          <p:cNvPr id="9" name="Picture 8">
            <a:extLst>
              <a:ext uri="{FF2B5EF4-FFF2-40B4-BE49-F238E27FC236}">
                <a16:creationId xmlns:a16="http://schemas.microsoft.com/office/drawing/2014/main" id="{1A89CBE3-7264-F148-AB1F-912B1CEAEECA}"/>
              </a:ext>
            </a:extLst>
          </p:cNvPr>
          <p:cNvPicPr>
            <a:picLocks noChangeAspect="1"/>
          </p:cNvPicPr>
          <p:nvPr userDrawn="1"/>
        </p:nvPicPr>
        <p:blipFill>
          <a:blip r:embed="rId2"/>
          <a:stretch>
            <a:fillRect/>
          </a:stretch>
        </p:blipFill>
        <p:spPr>
          <a:xfrm>
            <a:off x="10975644" y="6343650"/>
            <a:ext cx="1003354" cy="501677"/>
          </a:xfrm>
          <a:prstGeom prst="rect">
            <a:avLst/>
          </a:prstGeom>
        </p:spPr>
      </p:pic>
    </p:spTree>
    <p:extLst>
      <p:ext uri="{BB962C8B-B14F-4D97-AF65-F5344CB8AC3E}">
        <p14:creationId xmlns:p14="http://schemas.microsoft.com/office/powerpoint/2010/main" val="33142658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Page Half Image Top x3">
    <p:spTree>
      <p:nvGrpSpPr>
        <p:cNvPr id="1" name=""/>
        <p:cNvGrpSpPr/>
        <p:nvPr/>
      </p:nvGrpSpPr>
      <p:grpSpPr>
        <a:xfrm>
          <a:off x="0" y="0"/>
          <a:ext cx="0" cy="0"/>
          <a:chOff x="0" y="0"/>
          <a:chExt cx="0" cy="0"/>
        </a:xfrm>
      </p:grpSpPr>
      <p:sp>
        <p:nvSpPr>
          <p:cNvPr id="24" name="Text Placeholder 23">
            <a:extLst>
              <a:ext uri="{FF2B5EF4-FFF2-40B4-BE49-F238E27FC236}">
                <a16:creationId xmlns:a16="http://schemas.microsoft.com/office/drawing/2014/main" id="{8503CC5F-7EB4-1248-8CD2-8D86841F220F}"/>
              </a:ext>
            </a:extLst>
          </p:cNvPr>
          <p:cNvSpPr>
            <a:spLocks noGrp="1"/>
          </p:cNvSpPr>
          <p:nvPr>
            <p:ph type="body" sz="quarter" idx="10" hasCustomPrompt="1"/>
          </p:nvPr>
        </p:nvSpPr>
        <p:spPr>
          <a:xfrm>
            <a:off x="1106168" y="4593363"/>
            <a:ext cx="9753600" cy="787517"/>
          </a:xfrm>
          <a:prstGeom prst="rect">
            <a:avLst/>
          </a:prstGeom>
        </p:spPr>
        <p:txBody>
          <a:bodyPr>
            <a:noAutofit/>
          </a:bodyPr>
          <a:lstStyle>
            <a:lvl1pPr>
              <a:buNone/>
              <a:defRPr>
                <a:solidFill>
                  <a:schemeClr val="bg1"/>
                </a:solidFill>
              </a:defRPr>
            </a:lvl1pPr>
          </a:lstStyle>
          <a:p>
            <a:pPr lvl="0"/>
            <a:r>
              <a:rPr lang="en-US" dirty="0"/>
              <a:t>Title Slide Text Here</a:t>
            </a:r>
          </a:p>
        </p:txBody>
      </p:sp>
      <p:sp>
        <p:nvSpPr>
          <p:cNvPr id="28" name="Text Placeholder 27">
            <a:extLst>
              <a:ext uri="{FF2B5EF4-FFF2-40B4-BE49-F238E27FC236}">
                <a16:creationId xmlns:a16="http://schemas.microsoft.com/office/drawing/2014/main" id="{43E0F27B-F89B-594B-A74A-DD6F49862344}"/>
              </a:ext>
            </a:extLst>
          </p:cNvPr>
          <p:cNvSpPr>
            <a:spLocks noGrp="1"/>
          </p:cNvSpPr>
          <p:nvPr>
            <p:ph type="body" sz="quarter" idx="11" hasCustomPrompt="1"/>
          </p:nvPr>
        </p:nvSpPr>
        <p:spPr>
          <a:xfrm>
            <a:off x="1106168" y="4076987"/>
            <a:ext cx="7345362" cy="314960"/>
          </a:xfrm>
          <a:prstGeom prst="rect">
            <a:avLst/>
          </a:prstGeom>
        </p:spPr>
        <p:txBody>
          <a:bodyPr>
            <a:noAutofit/>
          </a:bodyPr>
          <a:lstStyle>
            <a:lvl1pPr>
              <a:defRPr sz="2000" b="0" i="0">
                <a:solidFill>
                  <a:schemeClr val="bg1"/>
                </a:solidFill>
                <a:latin typeface="Arial" panose="020B0604020202020204" pitchFamily="34" charset="0"/>
                <a:cs typeface="Arial" panose="020B0604020202020204" pitchFamily="34" charset="0"/>
              </a:defRPr>
            </a:lvl1pPr>
            <a:lvl2pPr>
              <a:buNone/>
              <a:defRPr>
                <a:solidFill>
                  <a:schemeClr val="bg1"/>
                </a:solidFill>
              </a:defRPr>
            </a:lvl2pPr>
            <a:lvl3pPr>
              <a:buNone/>
              <a:defRPr/>
            </a:lvl3pPr>
          </a:lstStyle>
          <a:p>
            <a:pPr lvl="0"/>
            <a:r>
              <a:rPr lang="en-US" dirty="0"/>
              <a:t>Sub-headline for presentation (optional).</a:t>
            </a:r>
          </a:p>
        </p:txBody>
      </p:sp>
      <p:sp>
        <p:nvSpPr>
          <p:cNvPr id="3" name="Picture Placeholder 2">
            <a:extLst>
              <a:ext uri="{FF2B5EF4-FFF2-40B4-BE49-F238E27FC236}">
                <a16:creationId xmlns:a16="http://schemas.microsoft.com/office/drawing/2014/main" id="{5B85DD46-A34A-B543-9601-33A04363C03E}"/>
              </a:ext>
            </a:extLst>
          </p:cNvPr>
          <p:cNvSpPr>
            <a:spLocks noGrp="1"/>
          </p:cNvSpPr>
          <p:nvPr>
            <p:ph type="pic" sz="quarter" idx="13"/>
          </p:nvPr>
        </p:nvSpPr>
        <p:spPr>
          <a:xfrm>
            <a:off x="0" y="-4980"/>
            <a:ext cx="4055577" cy="3429000"/>
          </a:xfrm>
          <a:prstGeom prst="rect">
            <a:avLst/>
          </a:prstGeom>
        </p:spPr>
        <p:txBody>
          <a:bodyPr/>
          <a:lstStyle>
            <a:lvl1pPr algn="ctr">
              <a:defRPr sz="1200" b="0" i="0">
                <a:noFill/>
                <a:latin typeface="Arial" panose="020B0604020202020204" pitchFamily="34" charset="0"/>
                <a:cs typeface="Arial" panose="020B0604020202020204" pitchFamily="34" charset="0"/>
              </a:defRPr>
            </a:lvl1pPr>
          </a:lstStyle>
          <a:p>
            <a:endParaRPr lang="en-US" dirty="0"/>
          </a:p>
        </p:txBody>
      </p:sp>
      <p:sp>
        <p:nvSpPr>
          <p:cNvPr id="9" name="Picture Placeholder 2">
            <a:extLst>
              <a:ext uri="{FF2B5EF4-FFF2-40B4-BE49-F238E27FC236}">
                <a16:creationId xmlns:a16="http://schemas.microsoft.com/office/drawing/2014/main" id="{42529144-2960-FB48-8B5D-4AF42DC88DE0}"/>
              </a:ext>
            </a:extLst>
          </p:cNvPr>
          <p:cNvSpPr>
            <a:spLocks noGrp="1"/>
          </p:cNvSpPr>
          <p:nvPr>
            <p:ph type="pic" sz="quarter" idx="14"/>
          </p:nvPr>
        </p:nvSpPr>
        <p:spPr>
          <a:xfrm>
            <a:off x="4055577" y="-4980"/>
            <a:ext cx="4025097" cy="3429000"/>
          </a:xfrm>
          <a:prstGeom prst="rect">
            <a:avLst/>
          </a:prstGeom>
        </p:spPr>
        <p:txBody>
          <a:bodyPr/>
          <a:lstStyle>
            <a:lvl1pPr algn="ctr">
              <a:defRPr sz="1200" b="0" i="0">
                <a:noFill/>
                <a:latin typeface="Arial" panose="020B0604020202020204" pitchFamily="34" charset="0"/>
                <a:cs typeface="Arial" panose="020B0604020202020204" pitchFamily="34" charset="0"/>
              </a:defRPr>
            </a:lvl1pPr>
          </a:lstStyle>
          <a:p>
            <a:endParaRPr lang="en-US" dirty="0"/>
          </a:p>
        </p:txBody>
      </p:sp>
      <p:sp>
        <p:nvSpPr>
          <p:cNvPr id="10" name="Picture Placeholder 2">
            <a:extLst>
              <a:ext uri="{FF2B5EF4-FFF2-40B4-BE49-F238E27FC236}">
                <a16:creationId xmlns:a16="http://schemas.microsoft.com/office/drawing/2014/main" id="{F2977275-855A-5F41-82B5-37A686403ADD}"/>
              </a:ext>
            </a:extLst>
          </p:cNvPr>
          <p:cNvSpPr>
            <a:spLocks noGrp="1"/>
          </p:cNvSpPr>
          <p:nvPr>
            <p:ph type="pic" sz="quarter" idx="15"/>
          </p:nvPr>
        </p:nvSpPr>
        <p:spPr>
          <a:xfrm>
            <a:off x="8080674" y="-4980"/>
            <a:ext cx="4111326" cy="3429000"/>
          </a:xfrm>
          <a:prstGeom prst="rect">
            <a:avLst/>
          </a:prstGeom>
        </p:spPr>
        <p:txBody>
          <a:bodyPr/>
          <a:lstStyle>
            <a:lvl1pPr algn="ctr">
              <a:defRPr sz="1200" b="0" i="0">
                <a:noFill/>
                <a:latin typeface="Arial" panose="020B0604020202020204" pitchFamily="34" charset="0"/>
                <a:cs typeface="Arial" panose="020B0604020202020204" pitchFamily="34" charset="0"/>
              </a:defRPr>
            </a:lvl1pPr>
          </a:lstStyle>
          <a:p>
            <a:endParaRPr lang="en-US" dirty="0"/>
          </a:p>
        </p:txBody>
      </p:sp>
      <p:sp>
        <p:nvSpPr>
          <p:cNvPr id="11" name="Text Placeholder 42">
            <a:extLst>
              <a:ext uri="{FF2B5EF4-FFF2-40B4-BE49-F238E27FC236}">
                <a16:creationId xmlns:a16="http://schemas.microsoft.com/office/drawing/2014/main" id="{25647F19-4162-FE43-8D18-0DADB7BE75E2}"/>
              </a:ext>
            </a:extLst>
          </p:cNvPr>
          <p:cNvSpPr>
            <a:spLocks noGrp="1"/>
          </p:cNvSpPr>
          <p:nvPr>
            <p:ph type="body" sz="quarter" idx="12" hasCustomPrompt="1"/>
          </p:nvPr>
        </p:nvSpPr>
        <p:spPr>
          <a:xfrm>
            <a:off x="248923" y="6447611"/>
            <a:ext cx="1620837" cy="189354"/>
          </a:xfrm>
        </p:spPr>
        <p:txBody>
          <a:bodyPr/>
          <a:lstStyle>
            <a:lvl1pPr>
              <a:defRPr sz="1000" b="0" i="0">
                <a:latin typeface="Arial" panose="020B0604020202020204" pitchFamily="34" charset="0"/>
                <a:cs typeface="Arial" panose="020B0604020202020204" pitchFamily="34" charset="0"/>
              </a:defRPr>
            </a:lvl1pPr>
            <a:lvl2pPr>
              <a:defRPr sz="1200" b="0" i="0">
                <a:latin typeface="Arial" panose="020B0604020202020204" pitchFamily="34" charset="0"/>
                <a:cs typeface="Arial" panose="020B0604020202020204" pitchFamily="34" charset="0"/>
              </a:defRPr>
            </a:lvl2pPr>
            <a:lvl3pPr>
              <a:defRPr sz="1200" b="0" i="0">
                <a:latin typeface="Arial" panose="020B0604020202020204" pitchFamily="34" charset="0"/>
                <a:cs typeface="Arial" panose="020B0604020202020204" pitchFamily="34" charset="0"/>
              </a:defRPr>
            </a:lvl3pPr>
            <a:lvl4pPr>
              <a:defRPr sz="1200" b="0" i="0">
                <a:latin typeface="Arial" panose="020B0604020202020204" pitchFamily="34" charset="0"/>
                <a:cs typeface="Arial" panose="020B0604020202020204" pitchFamily="34" charset="0"/>
              </a:defRPr>
            </a:lvl4pPr>
            <a:lvl5pPr>
              <a:defRPr sz="1200" b="0" i="0">
                <a:latin typeface="Arial" panose="020B0604020202020204" pitchFamily="34" charset="0"/>
                <a:cs typeface="Arial" panose="020B0604020202020204" pitchFamily="34" charset="0"/>
              </a:defRPr>
            </a:lvl5pPr>
          </a:lstStyle>
          <a:p>
            <a:pPr lvl="0"/>
            <a:r>
              <a:rPr lang="en-US" dirty="0"/>
              <a:t>Month Year</a:t>
            </a:r>
          </a:p>
        </p:txBody>
      </p:sp>
    </p:spTree>
    <p:extLst>
      <p:ext uri="{BB962C8B-B14F-4D97-AF65-F5344CB8AC3E}">
        <p14:creationId xmlns:p14="http://schemas.microsoft.com/office/powerpoint/2010/main" val="33908483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Page Half Image Side x3">
    <p:spTree>
      <p:nvGrpSpPr>
        <p:cNvPr id="1" name=""/>
        <p:cNvGrpSpPr/>
        <p:nvPr/>
      </p:nvGrpSpPr>
      <p:grpSpPr>
        <a:xfrm>
          <a:off x="0" y="0"/>
          <a:ext cx="0" cy="0"/>
          <a:chOff x="0" y="0"/>
          <a:chExt cx="0" cy="0"/>
        </a:xfrm>
      </p:grpSpPr>
      <p:sp>
        <p:nvSpPr>
          <p:cNvPr id="24" name="Text Placeholder 23">
            <a:extLst>
              <a:ext uri="{FF2B5EF4-FFF2-40B4-BE49-F238E27FC236}">
                <a16:creationId xmlns:a16="http://schemas.microsoft.com/office/drawing/2014/main" id="{8503CC5F-7EB4-1248-8CD2-8D86841F220F}"/>
              </a:ext>
            </a:extLst>
          </p:cNvPr>
          <p:cNvSpPr>
            <a:spLocks noGrp="1"/>
          </p:cNvSpPr>
          <p:nvPr>
            <p:ph type="body" sz="quarter" idx="10" hasCustomPrompt="1"/>
          </p:nvPr>
        </p:nvSpPr>
        <p:spPr>
          <a:xfrm>
            <a:off x="886249" y="2866163"/>
            <a:ext cx="4522472" cy="1551933"/>
          </a:xfrm>
          <a:prstGeom prst="rect">
            <a:avLst/>
          </a:prstGeom>
        </p:spPr>
        <p:txBody>
          <a:bodyPr>
            <a:noAutofit/>
          </a:bodyPr>
          <a:lstStyle>
            <a:lvl1pPr>
              <a:buNone/>
              <a:defRPr>
                <a:solidFill>
                  <a:schemeClr val="bg1"/>
                </a:solidFill>
              </a:defRPr>
            </a:lvl1pPr>
          </a:lstStyle>
          <a:p>
            <a:pPr lvl="0"/>
            <a:r>
              <a:rPr lang="en-US" dirty="0"/>
              <a:t>Title Slide Text Here</a:t>
            </a:r>
          </a:p>
        </p:txBody>
      </p:sp>
      <p:sp>
        <p:nvSpPr>
          <p:cNvPr id="28" name="Text Placeholder 27">
            <a:extLst>
              <a:ext uri="{FF2B5EF4-FFF2-40B4-BE49-F238E27FC236}">
                <a16:creationId xmlns:a16="http://schemas.microsoft.com/office/drawing/2014/main" id="{43E0F27B-F89B-594B-A74A-DD6F49862344}"/>
              </a:ext>
            </a:extLst>
          </p:cNvPr>
          <p:cNvSpPr>
            <a:spLocks noGrp="1"/>
          </p:cNvSpPr>
          <p:nvPr>
            <p:ph type="body" sz="quarter" idx="11" hasCustomPrompt="1"/>
          </p:nvPr>
        </p:nvSpPr>
        <p:spPr>
          <a:xfrm>
            <a:off x="886248" y="2349787"/>
            <a:ext cx="4854707" cy="317500"/>
          </a:xfrm>
          <a:prstGeom prst="rect">
            <a:avLst/>
          </a:prstGeom>
        </p:spPr>
        <p:txBody>
          <a:bodyPr>
            <a:noAutofit/>
          </a:bodyPr>
          <a:lstStyle>
            <a:lvl1pPr>
              <a:defRPr sz="2000" b="0" i="0">
                <a:solidFill>
                  <a:schemeClr val="bg1"/>
                </a:solidFill>
                <a:latin typeface="Arial" panose="020B0604020202020204" pitchFamily="34" charset="0"/>
                <a:cs typeface="Arial" panose="020B0604020202020204" pitchFamily="34" charset="0"/>
              </a:defRPr>
            </a:lvl1pPr>
            <a:lvl2pPr>
              <a:buNone/>
              <a:defRPr>
                <a:solidFill>
                  <a:schemeClr val="bg1"/>
                </a:solidFill>
              </a:defRPr>
            </a:lvl2pPr>
            <a:lvl3pPr>
              <a:buNone/>
              <a:defRPr/>
            </a:lvl3pPr>
          </a:lstStyle>
          <a:p>
            <a:pPr lvl="0"/>
            <a:r>
              <a:rPr lang="en-US" dirty="0"/>
              <a:t>Sub-headline for presentation (optional).</a:t>
            </a:r>
          </a:p>
        </p:txBody>
      </p:sp>
      <p:sp>
        <p:nvSpPr>
          <p:cNvPr id="3" name="Picture Placeholder 2">
            <a:extLst>
              <a:ext uri="{FF2B5EF4-FFF2-40B4-BE49-F238E27FC236}">
                <a16:creationId xmlns:a16="http://schemas.microsoft.com/office/drawing/2014/main" id="{5B85DD46-A34A-B543-9601-33A04363C03E}"/>
              </a:ext>
            </a:extLst>
          </p:cNvPr>
          <p:cNvSpPr>
            <a:spLocks noGrp="1"/>
          </p:cNvSpPr>
          <p:nvPr>
            <p:ph type="pic" sz="quarter" idx="13"/>
          </p:nvPr>
        </p:nvSpPr>
        <p:spPr>
          <a:xfrm>
            <a:off x="6096000" y="2287910"/>
            <a:ext cx="6096001" cy="2290776"/>
          </a:xfrm>
          <a:prstGeom prst="rect">
            <a:avLst/>
          </a:prstGeom>
        </p:spPr>
        <p:txBody>
          <a:bodyPr/>
          <a:lstStyle>
            <a:lvl1pPr algn="ctr">
              <a:defRPr sz="1200" b="0" i="0">
                <a:noFill/>
                <a:latin typeface="Arial" panose="020B0604020202020204" pitchFamily="34" charset="0"/>
                <a:cs typeface="Arial" panose="020B0604020202020204" pitchFamily="34" charset="0"/>
              </a:defRPr>
            </a:lvl1pPr>
          </a:lstStyle>
          <a:p>
            <a:endParaRPr lang="en-US" dirty="0"/>
          </a:p>
        </p:txBody>
      </p:sp>
      <p:sp>
        <p:nvSpPr>
          <p:cNvPr id="9" name="Picture Placeholder 2">
            <a:extLst>
              <a:ext uri="{FF2B5EF4-FFF2-40B4-BE49-F238E27FC236}">
                <a16:creationId xmlns:a16="http://schemas.microsoft.com/office/drawing/2014/main" id="{42529144-2960-FB48-8B5D-4AF42DC88DE0}"/>
              </a:ext>
            </a:extLst>
          </p:cNvPr>
          <p:cNvSpPr>
            <a:spLocks noGrp="1"/>
          </p:cNvSpPr>
          <p:nvPr>
            <p:ph type="pic" sz="quarter" idx="14"/>
          </p:nvPr>
        </p:nvSpPr>
        <p:spPr>
          <a:xfrm>
            <a:off x="6095999" y="4578686"/>
            <a:ext cx="6096001" cy="2282179"/>
          </a:xfrm>
          <a:prstGeom prst="rect">
            <a:avLst/>
          </a:prstGeom>
        </p:spPr>
        <p:txBody>
          <a:bodyPr/>
          <a:lstStyle>
            <a:lvl1pPr algn="ctr">
              <a:defRPr sz="1200" b="0" i="0">
                <a:noFill/>
                <a:latin typeface="Arial" panose="020B0604020202020204" pitchFamily="34" charset="0"/>
                <a:cs typeface="Arial" panose="020B0604020202020204" pitchFamily="34" charset="0"/>
              </a:defRPr>
            </a:lvl1pPr>
          </a:lstStyle>
          <a:p>
            <a:endParaRPr lang="en-US" dirty="0"/>
          </a:p>
        </p:txBody>
      </p:sp>
      <p:sp>
        <p:nvSpPr>
          <p:cNvPr id="10" name="Picture Placeholder 2">
            <a:extLst>
              <a:ext uri="{FF2B5EF4-FFF2-40B4-BE49-F238E27FC236}">
                <a16:creationId xmlns:a16="http://schemas.microsoft.com/office/drawing/2014/main" id="{F2977275-855A-5F41-82B5-37A686403ADD}"/>
              </a:ext>
            </a:extLst>
          </p:cNvPr>
          <p:cNvSpPr>
            <a:spLocks noGrp="1"/>
          </p:cNvSpPr>
          <p:nvPr>
            <p:ph type="pic" sz="quarter" idx="15"/>
          </p:nvPr>
        </p:nvSpPr>
        <p:spPr>
          <a:xfrm>
            <a:off x="6095999" y="0"/>
            <a:ext cx="6096001" cy="2287910"/>
          </a:xfrm>
          <a:prstGeom prst="rect">
            <a:avLst/>
          </a:prstGeom>
        </p:spPr>
        <p:txBody>
          <a:bodyPr/>
          <a:lstStyle>
            <a:lvl1pPr algn="ctr">
              <a:defRPr sz="1200" b="0" i="0">
                <a:noFill/>
                <a:latin typeface="Arial" panose="020B0604020202020204" pitchFamily="34" charset="0"/>
                <a:cs typeface="Arial" panose="020B0604020202020204" pitchFamily="34" charset="0"/>
              </a:defRPr>
            </a:lvl1pPr>
          </a:lstStyle>
          <a:p>
            <a:endParaRPr lang="en-US" dirty="0"/>
          </a:p>
        </p:txBody>
      </p:sp>
      <p:sp>
        <p:nvSpPr>
          <p:cNvPr id="12" name="Rectangle 11">
            <a:extLst>
              <a:ext uri="{FF2B5EF4-FFF2-40B4-BE49-F238E27FC236}">
                <a16:creationId xmlns:a16="http://schemas.microsoft.com/office/drawing/2014/main" id="{5254DF74-949E-764B-9FFD-2BBCD3B747EA}"/>
              </a:ext>
            </a:extLst>
          </p:cNvPr>
          <p:cNvSpPr/>
          <p:nvPr userDrawn="1"/>
        </p:nvSpPr>
        <p:spPr>
          <a:xfrm>
            <a:off x="1169852" y="6343650"/>
            <a:ext cx="4854708" cy="400110"/>
          </a:xfrm>
          <a:prstGeom prst="rect">
            <a:avLst/>
          </a:prstGeom>
        </p:spPr>
        <p:txBody>
          <a:bodyPr wrap="square">
            <a:spAutoFit/>
          </a:bodyPr>
          <a:lstStyle/>
          <a:p>
            <a:r>
              <a:rPr lang="en-US" sz="500" i="0" u="none" strike="noStrike" baseline="0" dirty="0">
                <a:solidFill>
                  <a:schemeClr val="bg1"/>
                </a:solidFill>
                <a:latin typeface="Arial" panose="020B0604020202020204" pitchFamily="34" charset="0"/>
                <a:cs typeface="Arial" panose="020B0604020202020204" pitchFamily="34" charset="0"/>
              </a:rPr>
              <a:t>CONFIDENTIALITY NOTICE: This message and any accompanying documents contain information belonging to the sender which may be confidential and legally privileged. This information is only for the use of the individual or entity to which it was intended. If you are not the intended recipient, any disclosure, copying, distribution, or action taken in reliance on the contents of the information contained in this message and any accompanying documents is strictly prohibited. </a:t>
            </a:r>
            <a:br>
              <a:rPr lang="en-US" sz="500" i="0" u="none" strike="noStrike" baseline="0" dirty="0">
                <a:solidFill>
                  <a:schemeClr val="bg1"/>
                </a:solidFill>
                <a:latin typeface="Arial" panose="020B0604020202020204" pitchFamily="34" charset="0"/>
                <a:cs typeface="Arial" panose="020B0604020202020204" pitchFamily="34" charset="0"/>
              </a:rPr>
            </a:br>
            <a:r>
              <a:rPr lang="en-US" sz="500" i="0" u="none" strike="noStrike" baseline="0" dirty="0">
                <a:solidFill>
                  <a:schemeClr val="bg1"/>
                </a:solidFill>
                <a:latin typeface="Arial" panose="020B0604020202020204" pitchFamily="34" charset="0"/>
                <a:cs typeface="Arial" panose="020B0604020202020204" pitchFamily="34" charset="0"/>
              </a:rPr>
              <a:t>If you have received this message in error, please contact the sender immediately and delete the message. Thank you.</a:t>
            </a:r>
            <a:endParaRPr lang="en-US" sz="500" dirty="0">
              <a:solidFill>
                <a:schemeClr val="bg1"/>
              </a:solidFill>
              <a:latin typeface="Arial" panose="020B0604020202020204" pitchFamily="34" charset="0"/>
              <a:cs typeface="Arial" panose="020B0604020202020204" pitchFamily="34" charset="0"/>
            </a:endParaRPr>
          </a:p>
        </p:txBody>
      </p:sp>
      <p:sp>
        <p:nvSpPr>
          <p:cNvPr id="13" name="Text Placeholder 42">
            <a:extLst>
              <a:ext uri="{FF2B5EF4-FFF2-40B4-BE49-F238E27FC236}">
                <a16:creationId xmlns:a16="http://schemas.microsoft.com/office/drawing/2014/main" id="{C4FCB16D-A944-AB43-8F75-0CAB10745EEA}"/>
              </a:ext>
            </a:extLst>
          </p:cNvPr>
          <p:cNvSpPr>
            <a:spLocks noGrp="1"/>
          </p:cNvSpPr>
          <p:nvPr>
            <p:ph type="body" sz="quarter" idx="12" hasCustomPrompt="1"/>
          </p:nvPr>
        </p:nvSpPr>
        <p:spPr>
          <a:xfrm>
            <a:off x="248923" y="6447611"/>
            <a:ext cx="1620837" cy="189354"/>
          </a:xfrm>
        </p:spPr>
        <p:txBody>
          <a:bodyPr/>
          <a:lstStyle>
            <a:lvl1pPr>
              <a:defRPr sz="1000" b="0" i="0">
                <a:latin typeface="Arial" panose="020B0604020202020204" pitchFamily="34" charset="0"/>
                <a:cs typeface="Arial" panose="020B0604020202020204" pitchFamily="34" charset="0"/>
              </a:defRPr>
            </a:lvl1pPr>
            <a:lvl2pPr>
              <a:defRPr sz="1200" b="0" i="0">
                <a:latin typeface="Arial" panose="020B0604020202020204" pitchFamily="34" charset="0"/>
                <a:cs typeface="Arial" panose="020B0604020202020204" pitchFamily="34" charset="0"/>
              </a:defRPr>
            </a:lvl2pPr>
            <a:lvl3pPr>
              <a:defRPr sz="1200" b="0" i="0">
                <a:latin typeface="Arial" panose="020B0604020202020204" pitchFamily="34" charset="0"/>
                <a:cs typeface="Arial" panose="020B0604020202020204" pitchFamily="34" charset="0"/>
              </a:defRPr>
            </a:lvl3pPr>
            <a:lvl4pPr>
              <a:defRPr sz="1200" b="0" i="0">
                <a:latin typeface="Arial" panose="020B0604020202020204" pitchFamily="34" charset="0"/>
                <a:cs typeface="Arial" panose="020B0604020202020204" pitchFamily="34" charset="0"/>
              </a:defRPr>
            </a:lvl4pPr>
            <a:lvl5pPr>
              <a:defRPr sz="1200" b="0" i="0">
                <a:latin typeface="Arial" panose="020B0604020202020204" pitchFamily="34" charset="0"/>
                <a:cs typeface="Arial" panose="020B0604020202020204" pitchFamily="34" charset="0"/>
              </a:defRPr>
            </a:lvl5pPr>
          </a:lstStyle>
          <a:p>
            <a:pPr lvl="0"/>
            <a:r>
              <a:rPr lang="en-US" dirty="0"/>
              <a:t>Month Year</a:t>
            </a:r>
          </a:p>
        </p:txBody>
      </p:sp>
      <p:pic>
        <p:nvPicPr>
          <p:cNvPr id="16" name="Picture 15">
            <a:extLst>
              <a:ext uri="{FF2B5EF4-FFF2-40B4-BE49-F238E27FC236}">
                <a16:creationId xmlns:a16="http://schemas.microsoft.com/office/drawing/2014/main" id="{50C2FBC3-027D-AB4D-A986-513F2C4B6CC8}"/>
              </a:ext>
            </a:extLst>
          </p:cNvPr>
          <p:cNvPicPr>
            <a:picLocks noChangeAspect="1"/>
          </p:cNvPicPr>
          <p:nvPr userDrawn="1"/>
        </p:nvPicPr>
        <p:blipFill>
          <a:blip r:embed="rId2"/>
          <a:stretch>
            <a:fillRect/>
          </a:stretch>
        </p:blipFill>
        <p:spPr>
          <a:xfrm>
            <a:off x="10975644" y="6343650"/>
            <a:ext cx="1003354" cy="501677"/>
          </a:xfrm>
          <a:prstGeom prst="rect">
            <a:avLst/>
          </a:prstGeom>
        </p:spPr>
      </p:pic>
    </p:spTree>
    <p:extLst>
      <p:ext uri="{BB962C8B-B14F-4D97-AF65-F5344CB8AC3E}">
        <p14:creationId xmlns:p14="http://schemas.microsoft.com/office/powerpoint/2010/main" val="12250878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Page Full Image x3">
    <p:spTree>
      <p:nvGrpSpPr>
        <p:cNvPr id="1" name=""/>
        <p:cNvGrpSpPr/>
        <p:nvPr/>
      </p:nvGrpSpPr>
      <p:grpSpPr>
        <a:xfrm>
          <a:off x="0" y="0"/>
          <a:ext cx="0" cy="0"/>
          <a:chOff x="0" y="0"/>
          <a:chExt cx="0" cy="0"/>
        </a:xfrm>
      </p:grpSpPr>
      <p:sp>
        <p:nvSpPr>
          <p:cNvPr id="10" name="Picture Placeholder 2">
            <a:extLst>
              <a:ext uri="{FF2B5EF4-FFF2-40B4-BE49-F238E27FC236}">
                <a16:creationId xmlns:a16="http://schemas.microsoft.com/office/drawing/2014/main" id="{375C1472-F1F7-6940-863B-9A5DE5E3A64D}"/>
              </a:ext>
            </a:extLst>
          </p:cNvPr>
          <p:cNvSpPr>
            <a:spLocks noGrp="1"/>
          </p:cNvSpPr>
          <p:nvPr>
            <p:ph type="pic" sz="quarter" idx="15"/>
          </p:nvPr>
        </p:nvSpPr>
        <p:spPr>
          <a:xfrm>
            <a:off x="8080674" y="4980"/>
            <a:ext cx="4111326" cy="6858000"/>
          </a:xfrm>
          <a:prstGeom prst="rect">
            <a:avLst/>
          </a:prstGeom>
        </p:spPr>
        <p:txBody>
          <a:bodyPr/>
          <a:lstStyle>
            <a:lvl1pPr algn="ctr">
              <a:defRPr sz="1200" b="0" i="0">
                <a:noFill/>
                <a:latin typeface="Arial" panose="020B0604020202020204" pitchFamily="34" charset="0"/>
                <a:cs typeface="Arial" panose="020B0604020202020204" pitchFamily="34" charset="0"/>
              </a:defRPr>
            </a:lvl1pPr>
          </a:lstStyle>
          <a:p>
            <a:endParaRPr lang="en-US" dirty="0"/>
          </a:p>
        </p:txBody>
      </p:sp>
      <p:sp>
        <p:nvSpPr>
          <p:cNvPr id="9" name="Picture Placeholder 2">
            <a:extLst>
              <a:ext uri="{FF2B5EF4-FFF2-40B4-BE49-F238E27FC236}">
                <a16:creationId xmlns:a16="http://schemas.microsoft.com/office/drawing/2014/main" id="{F8B34069-FD89-1D45-9AF2-C8038946429E}"/>
              </a:ext>
            </a:extLst>
          </p:cNvPr>
          <p:cNvSpPr>
            <a:spLocks noGrp="1"/>
          </p:cNvSpPr>
          <p:nvPr>
            <p:ph type="pic" sz="quarter" idx="14"/>
          </p:nvPr>
        </p:nvSpPr>
        <p:spPr>
          <a:xfrm>
            <a:off x="4055577" y="4980"/>
            <a:ext cx="4025097" cy="6858000"/>
          </a:xfrm>
          <a:prstGeom prst="rect">
            <a:avLst/>
          </a:prstGeom>
        </p:spPr>
        <p:txBody>
          <a:bodyPr/>
          <a:lstStyle>
            <a:lvl1pPr algn="ctr">
              <a:defRPr sz="1200" b="0" i="0">
                <a:noFill/>
                <a:latin typeface="Arial" panose="020B0604020202020204" pitchFamily="34" charset="0"/>
                <a:cs typeface="Arial" panose="020B0604020202020204" pitchFamily="34" charset="0"/>
              </a:defRPr>
            </a:lvl1pPr>
          </a:lstStyle>
          <a:p>
            <a:endParaRPr lang="en-US" dirty="0"/>
          </a:p>
        </p:txBody>
      </p:sp>
      <p:sp>
        <p:nvSpPr>
          <p:cNvPr id="8" name="Picture Placeholder 2">
            <a:extLst>
              <a:ext uri="{FF2B5EF4-FFF2-40B4-BE49-F238E27FC236}">
                <a16:creationId xmlns:a16="http://schemas.microsoft.com/office/drawing/2014/main" id="{1D5CFC1C-CE51-3F43-8DD9-34D93ACE8570}"/>
              </a:ext>
            </a:extLst>
          </p:cNvPr>
          <p:cNvSpPr>
            <a:spLocks noGrp="1"/>
          </p:cNvSpPr>
          <p:nvPr>
            <p:ph type="pic" sz="quarter" idx="13"/>
          </p:nvPr>
        </p:nvSpPr>
        <p:spPr>
          <a:xfrm>
            <a:off x="5080" y="-4980"/>
            <a:ext cx="4055577" cy="6858000"/>
          </a:xfrm>
          <a:prstGeom prst="rect">
            <a:avLst/>
          </a:prstGeom>
        </p:spPr>
        <p:txBody>
          <a:bodyPr/>
          <a:lstStyle>
            <a:lvl1pPr algn="ctr">
              <a:defRPr sz="1200" b="0" i="0">
                <a:noFill/>
                <a:latin typeface="Arial" panose="020B0604020202020204" pitchFamily="34" charset="0"/>
                <a:cs typeface="Arial" panose="020B0604020202020204" pitchFamily="34" charset="0"/>
              </a:defRPr>
            </a:lvl1pPr>
          </a:lstStyle>
          <a:p>
            <a:endParaRPr lang="en-US" dirty="0"/>
          </a:p>
        </p:txBody>
      </p:sp>
      <p:sp>
        <p:nvSpPr>
          <p:cNvPr id="24" name="Text Placeholder 23">
            <a:extLst>
              <a:ext uri="{FF2B5EF4-FFF2-40B4-BE49-F238E27FC236}">
                <a16:creationId xmlns:a16="http://schemas.microsoft.com/office/drawing/2014/main" id="{8503CC5F-7EB4-1248-8CD2-8D86841F220F}"/>
              </a:ext>
            </a:extLst>
          </p:cNvPr>
          <p:cNvSpPr>
            <a:spLocks noGrp="1"/>
          </p:cNvSpPr>
          <p:nvPr>
            <p:ph type="body" sz="quarter" idx="10" hasCustomPrompt="1"/>
          </p:nvPr>
        </p:nvSpPr>
        <p:spPr>
          <a:xfrm>
            <a:off x="1106168" y="3292041"/>
            <a:ext cx="9753600" cy="787517"/>
          </a:xfrm>
          <a:prstGeom prst="rect">
            <a:avLst/>
          </a:prstGeom>
        </p:spPr>
        <p:txBody>
          <a:bodyPr>
            <a:noAutofit/>
          </a:bodyPr>
          <a:lstStyle>
            <a:lvl1pPr>
              <a:buNone/>
              <a:defRPr>
                <a:solidFill>
                  <a:schemeClr val="bg1"/>
                </a:solidFill>
              </a:defRPr>
            </a:lvl1pPr>
          </a:lstStyle>
          <a:p>
            <a:pPr lvl="0"/>
            <a:r>
              <a:rPr lang="en-US" dirty="0"/>
              <a:t>Title Slide Text Here</a:t>
            </a:r>
          </a:p>
        </p:txBody>
      </p:sp>
      <p:sp>
        <p:nvSpPr>
          <p:cNvPr id="28" name="Text Placeholder 27">
            <a:extLst>
              <a:ext uri="{FF2B5EF4-FFF2-40B4-BE49-F238E27FC236}">
                <a16:creationId xmlns:a16="http://schemas.microsoft.com/office/drawing/2014/main" id="{43E0F27B-F89B-594B-A74A-DD6F49862344}"/>
              </a:ext>
            </a:extLst>
          </p:cNvPr>
          <p:cNvSpPr>
            <a:spLocks noGrp="1"/>
          </p:cNvSpPr>
          <p:nvPr>
            <p:ph type="body" sz="quarter" idx="11" hasCustomPrompt="1"/>
          </p:nvPr>
        </p:nvSpPr>
        <p:spPr>
          <a:xfrm>
            <a:off x="1106168" y="2775665"/>
            <a:ext cx="7345362" cy="314960"/>
          </a:xfrm>
          <a:prstGeom prst="rect">
            <a:avLst/>
          </a:prstGeom>
        </p:spPr>
        <p:txBody>
          <a:bodyPr>
            <a:noAutofit/>
          </a:bodyPr>
          <a:lstStyle>
            <a:lvl1pPr>
              <a:defRPr sz="2000" b="0" i="0">
                <a:solidFill>
                  <a:schemeClr val="bg1"/>
                </a:solidFill>
                <a:latin typeface="Arial" panose="020B0604020202020204" pitchFamily="34" charset="0"/>
                <a:cs typeface="Arial" panose="020B0604020202020204" pitchFamily="34" charset="0"/>
              </a:defRPr>
            </a:lvl1pPr>
            <a:lvl2pPr>
              <a:buNone/>
              <a:defRPr>
                <a:solidFill>
                  <a:schemeClr val="bg1"/>
                </a:solidFill>
              </a:defRPr>
            </a:lvl2pPr>
            <a:lvl3pPr>
              <a:buNone/>
              <a:defRPr/>
            </a:lvl3pPr>
          </a:lstStyle>
          <a:p>
            <a:pPr lvl="0"/>
            <a:r>
              <a:rPr lang="en-US" dirty="0"/>
              <a:t>Sub-headline for presentation (optional).</a:t>
            </a:r>
          </a:p>
        </p:txBody>
      </p:sp>
      <p:sp>
        <p:nvSpPr>
          <p:cNvPr id="36" name="Content Placeholder 29">
            <a:extLst>
              <a:ext uri="{FF2B5EF4-FFF2-40B4-BE49-F238E27FC236}">
                <a16:creationId xmlns:a16="http://schemas.microsoft.com/office/drawing/2014/main" id="{B4C988AB-416A-A847-B246-F9A949B19435}"/>
              </a:ext>
            </a:extLst>
          </p:cNvPr>
          <p:cNvSpPr>
            <a:spLocks noGrp="1"/>
          </p:cNvSpPr>
          <p:nvPr>
            <p:ph sz="quarter" idx="12" hasCustomPrompt="1"/>
          </p:nvPr>
        </p:nvSpPr>
        <p:spPr>
          <a:xfrm>
            <a:off x="248923" y="6447611"/>
            <a:ext cx="1559578" cy="189354"/>
          </a:xfrm>
          <a:prstGeom prst="rect">
            <a:avLst/>
          </a:prstGeom>
        </p:spPr>
        <p:txBody>
          <a:bodyPr/>
          <a:lstStyle>
            <a:lvl1pPr>
              <a:defRPr sz="1000" b="0" i="0">
                <a:solidFill>
                  <a:schemeClr val="bg1"/>
                </a:solidFill>
                <a:latin typeface="Arial" panose="020B0604020202020204" pitchFamily="34" charset="0"/>
                <a:cs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Month Year</a:t>
            </a:r>
          </a:p>
        </p:txBody>
      </p:sp>
    </p:spTree>
    <p:extLst>
      <p:ext uri="{BB962C8B-B14F-4D97-AF65-F5344CB8AC3E}">
        <p14:creationId xmlns:p14="http://schemas.microsoft.com/office/powerpoint/2010/main" val="6705814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A0523-605B-944D-A2EB-8FE560C01C21}"/>
              </a:ext>
            </a:extLst>
          </p:cNvPr>
          <p:cNvSpPr>
            <a:spLocks noGrp="1"/>
          </p:cNvSpPr>
          <p:nvPr>
            <p:ph type="title" hasCustomPrompt="1"/>
          </p:nvPr>
        </p:nvSpPr>
        <p:spPr>
          <a:xfrm>
            <a:off x="1134036" y="1588807"/>
            <a:ext cx="9932893" cy="549275"/>
          </a:xfrm>
          <a:prstGeom prst="rect">
            <a:avLst/>
          </a:prstGeom>
        </p:spPr>
        <p:txBody>
          <a:bodyPr/>
          <a:lstStyle/>
          <a:p>
            <a:r>
              <a:rPr lang="en-US" dirty="0"/>
              <a:t>Headline </a:t>
            </a:r>
          </a:p>
        </p:txBody>
      </p:sp>
      <p:sp>
        <p:nvSpPr>
          <p:cNvPr id="25" name="Text Placeholder 24">
            <a:extLst>
              <a:ext uri="{FF2B5EF4-FFF2-40B4-BE49-F238E27FC236}">
                <a16:creationId xmlns:a16="http://schemas.microsoft.com/office/drawing/2014/main" id="{CF4B1517-2636-EE43-A18E-1EFA3A6B7560}"/>
              </a:ext>
            </a:extLst>
          </p:cNvPr>
          <p:cNvSpPr>
            <a:spLocks noGrp="1"/>
          </p:cNvSpPr>
          <p:nvPr>
            <p:ph type="body" sz="quarter" idx="14" hasCustomPrompt="1"/>
          </p:nvPr>
        </p:nvSpPr>
        <p:spPr>
          <a:xfrm>
            <a:off x="1125537" y="2196203"/>
            <a:ext cx="9940926" cy="1042987"/>
          </a:xfrm>
          <a:prstGeom prst="rect">
            <a:avLst/>
          </a:prstGeom>
        </p:spPr>
        <p:txBody>
          <a:bodyPr/>
          <a:lstStyle>
            <a:lvl1pPr>
              <a:lnSpc>
                <a:spcPct val="110000"/>
              </a:lnSpc>
              <a:defRPr sz="2000" b="0" i="0">
                <a:latin typeface="Arial" panose="020B0604020202020204" pitchFamily="34" charset="0"/>
                <a:cs typeface="Arial" panose="020B0604020202020204" pitchFamily="34" charset="0"/>
              </a:defRPr>
            </a:lvl1pPr>
            <a:lvl2pPr>
              <a:defRPr sz="2000" b="0" i="0">
                <a:latin typeface="Arial" panose="020B0604020202020204" pitchFamily="34" charset="0"/>
                <a:cs typeface="Arial" panose="020B0604020202020204" pitchFamily="34" charset="0"/>
              </a:defRPr>
            </a:lvl2pPr>
            <a:lvl3pPr>
              <a:defRPr sz="2000" b="0" i="0">
                <a:latin typeface="Arial" panose="020B0604020202020204" pitchFamily="34" charset="0"/>
                <a:cs typeface="Arial" panose="020B0604020202020204" pitchFamily="34" charset="0"/>
              </a:defRPr>
            </a:lvl3pPr>
            <a:lvl4pPr>
              <a:defRPr sz="2000" b="0" i="0">
                <a:latin typeface="Arial" panose="020B0604020202020204" pitchFamily="34" charset="0"/>
                <a:cs typeface="Arial" panose="020B0604020202020204" pitchFamily="34" charset="0"/>
              </a:defRPr>
            </a:lvl4pPr>
            <a:lvl5pPr>
              <a:defRPr sz="2000" b="0" i="0">
                <a:latin typeface="Arial" panose="020B0604020202020204" pitchFamily="34" charset="0"/>
                <a:cs typeface="Arial" panose="020B0604020202020204" pitchFamily="34" charset="0"/>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Pellentesque</a:t>
            </a:r>
            <a:r>
              <a:rPr lang="en-US" dirty="0"/>
              <a:t> id maximus dolor. </a:t>
            </a:r>
            <a:r>
              <a:rPr lang="en-US" dirty="0" err="1"/>
              <a:t>Phasellus</a:t>
            </a:r>
            <a:r>
              <a:rPr lang="en-US" dirty="0"/>
              <a:t> </a:t>
            </a:r>
            <a:r>
              <a:rPr lang="en-US" dirty="0" err="1"/>
              <a:t>tristique</a:t>
            </a:r>
            <a:r>
              <a:rPr lang="en-US" dirty="0"/>
              <a:t>, </a:t>
            </a:r>
            <a:r>
              <a:rPr lang="en-US" dirty="0" err="1"/>
              <a:t>turpis</a:t>
            </a:r>
            <a:r>
              <a:rPr lang="en-US" dirty="0"/>
              <a:t> non </a:t>
            </a:r>
            <a:r>
              <a:rPr lang="en-US" dirty="0" err="1"/>
              <a:t>varius</a:t>
            </a:r>
            <a:r>
              <a:rPr lang="en-US" dirty="0"/>
              <a:t> </a:t>
            </a:r>
            <a:r>
              <a:rPr lang="en-US" dirty="0" err="1"/>
              <a:t>interdum</a:t>
            </a:r>
            <a:r>
              <a:rPr lang="en-US" dirty="0"/>
              <a:t>, </a:t>
            </a:r>
            <a:r>
              <a:rPr lang="en-US" dirty="0" err="1"/>
              <a:t>augue</a:t>
            </a:r>
            <a:r>
              <a:rPr lang="en-US" dirty="0"/>
              <a:t> ex vestibulum </a:t>
            </a:r>
            <a:r>
              <a:rPr lang="en-US" dirty="0" err="1"/>
              <a:t>nisl</a:t>
            </a:r>
            <a:r>
              <a:rPr lang="en-US" dirty="0"/>
              <a:t>, id </a:t>
            </a:r>
            <a:r>
              <a:rPr lang="en-US" dirty="0" err="1"/>
              <a:t>venenatis</a:t>
            </a:r>
            <a:r>
              <a:rPr lang="en-US" dirty="0"/>
              <a:t> </a:t>
            </a:r>
            <a:r>
              <a:rPr lang="en-US" dirty="0" err="1"/>
              <a:t>augue</a:t>
            </a:r>
            <a:r>
              <a:rPr lang="en-US" dirty="0"/>
              <a:t> magna vitae.</a:t>
            </a:r>
          </a:p>
        </p:txBody>
      </p:sp>
      <p:sp>
        <p:nvSpPr>
          <p:cNvPr id="27" name="Text Placeholder 26">
            <a:extLst>
              <a:ext uri="{FF2B5EF4-FFF2-40B4-BE49-F238E27FC236}">
                <a16:creationId xmlns:a16="http://schemas.microsoft.com/office/drawing/2014/main" id="{47C407E4-EC85-C945-94BA-0C8BD9797C64}"/>
              </a:ext>
            </a:extLst>
          </p:cNvPr>
          <p:cNvSpPr>
            <a:spLocks noGrp="1"/>
          </p:cNvSpPr>
          <p:nvPr>
            <p:ph type="body" sz="quarter" idx="15" hasCustomPrompt="1"/>
          </p:nvPr>
        </p:nvSpPr>
        <p:spPr>
          <a:xfrm>
            <a:off x="1125537" y="3490912"/>
            <a:ext cx="9940926" cy="1966913"/>
          </a:xfrm>
          <a:prstGeom prst="rect">
            <a:avLst/>
          </a:prstGeom>
        </p:spPr>
        <p:txBody>
          <a:bodyPr numCol="2" spcCol="360000"/>
          <a:lstStyle>
            <a:lvl1pPr>
              <a:lnSpc>
                <a:spcPct val="130000"/>
              </a:lnSpc>
              <a:spcAft>
                <a:spcPts val="1000"/>
              </a:spcAft>
              <a:defRPr sz="1200" b="0" i="0">
                <a:latin typeface="Arial" panose="020B0604020202020204" pitchFamily="34" charset="0"/>
                <a:cs typeface="Arial" panose="020B0604020202020204" pitchFamily="34" charset="0"/>
              </a:defRPr>
            </a:lvl1pPr>
            <a:lvl2pPr>
              <a:lnSpc>
                <a:spcPct val="130000"/>
              </a:lnSpc>
              <a:spcAft>
                <a:spcPts val="1000"/>
              </a:spcAft>
              <a:defRPr sz="1200" b="0" i="0">
                <a:latin typeface="Arial" panose="020B0604020202020204" pitchFamily="34" charset="0"/>
                <a:cs typeface="Arial" panose="020B0604020202020204" pitchFamily="34" charset="0"/>
              </a:defRPr>
            </a:lvl2pPr>
            <a:lvl3pPr>
              <a:lnSpc>
                <a:spcPct val="130000"/>
              </a:lnSpc>
              <a:spcAft>
                <a:spcPts val="1000"/>
              </a:spcAft>
              <a:defRPr sz="1200" b="0" i="0">
                <a:latin typeface="Arial" panose="020B0604020202020204" pitchFamily="34" charset="0"/>
                <a:cs typeface="Arial" panose="020B0604020202020204" pitchFamily="34" charset="0"/>
              </a:defRPr>
            </a:lvl3pPr>
            <a:lvl4pPr>
              <a:lnSpc>
                <a:spcPct val="130000"/>
              </a:lnSpc>
              <a:spcAft>
                <a:spcPts val="1000"/>
              </a:spcAft>
              <a:defRPr sz="1200" b="0" i="0">
                <a:latin typeface="Arial" panose="020B0604020202020204" pitchFamily="34" charset="0"/>
                <a:cs typeface="Arial" panose="020B0604020202020204" pitchFamily="34" charset="0"/>
              </a:defRPr>
            </a:lvl4pPr>
            <a:lvl5pPr>
              <a:lnSpc>
                <a:spcPct val="130000"/>
              </a:lnSpc>
              <a:spcAft>
                <a:spcPts val="1000"/>
              </a:spcAft>
              <a:defRPr sz="1200" b="0" i="0">
                <a:latin typeface="Arial" panose="020B0604020202020204" pitchFamily="34" charset="0"/>
                <a:cs typeface="Arial" panose="020B0604020202020204" pitchFamily="34" charset="0"/>
              </a:defRPr>
            </a:lvl5pPr>
          </a:lstStyle>
          <a:p>
            <a:pPr lvl="0"/>
            <a:r>
              <a:rPr lang="en-US" dirty="0" err="1"/>
              <a:t>Pellentesque</a:t>
            </a:r>
            <a:r>
              <a:rPr lang="en-US" dirty="0"/>
              <a:t> id maximus dolor. </a:t>
            </a:r>
            <a:r>
              <a:rPr lang="en-US" dirty="0" err="1"/>
              <a:t>Phasellus</a:t>
            </a:r>
            <a:r>
              <a:rPr lang="en-US" dirty="0"/>
              <a:t> </a:t>
            </a:r>
            <a:r>
              <a:rPr lang="en-US" dirty="0" err="1"/>
              <a:t>tristique</a:t>
            </a:r>
            <a:r>
              <a:rPr lang="en-US" dirty="0"/>
              <a:t>, </a:t>
            </a:r>
            <a:r>
              <a:rPr lang="en-US" dirty="0" err="1"/>
              <a:t>turpis</a:t>
            </a:r>
            <a:r>
              <a:rPr lang="en-US" dirty="0"/>
              <a:t> non </a:t>
            </a:r>
            <a:r>
              <a:rPr lang="en-US" dirty="0" err="1"/>
              <a:t>varius</a:t>
            </a:r>
            <a:r>
              <a:rPr lang="en-US" dirty="0"/>
              <a:t> </a:t>
            </a:r>
            <a:r>
              <a:rPr lang="en-US" dirty="0" err="1"/>
              <a:t>interdum</a:t>
            </a:r>
            <a:r>
              <a:rPr lang="en-US" dirty="0"/>
              <a:t>, </a:t>
            </a:r>
            <a:r>
              <a:rPr lang="en-US" dirty="0" err="1"/>
              <a:t>augue</a:t>
            </a:r>
            <a:r>
              <a:rPr lang="en-US" dirty="0"/>
              <a:t> ex vestibulum </a:t>
            </a:r>
            <a:r>
              <a:rPr lang="en-US" dirty="0" err="1"/>
              <a:t>nisl</a:t>
            </a:r>
            <a:r>
              <a:rPr lang="en-US" dirty="0"/>
              <a:t>, id </a:t>
            </a:r>
            <a:r>
              <a:rPr lang="en-US" dirty="0" err="1"/>
              <a:t>venenatis</a:t>
            </a:r>
            <a:r>
              <a:rPr lang="en-US" dirty="0"/>
              <a:t> </a:t>
            </a:r>
            <a:r>
              <a:rPr lang="en-US" dirty="0" err="1"/>
              <a:t>augue</a:t>
            </a:r>
            <a:r>
              <a:rPr lang="en-US" dirty="0"/>
              <a:t> magna vitae dolor. </a:t>
            </a:r>
            <a:r>
              <a:rPr lang="en-US" dirty="0" err="1"/>
              <a:t>Aliquam</a:t>
            </a:r>
            <a:r>
              <a:rPr lang="en-US" dirty="0"/>
              <a:t> magna </a:t>
            </a:r>
            <a:r>
              <a:rPr lang="en-US" dirty="0" err="1"/>
              <a:t>purus</a:t>
            </a:r>
            <a:r>
              <a:rPr lang="en-US" dirty="0"/>
              <a:t>, semper sed </a:t>
            </a:r>
            <a:r>
              <a:rPr lang="en-US" dirty="0" err="1"/>
              <a:t>facilisis</a:t>
            </a:r>
            <a:r>
              <a:rPr lang="en-US" dirty="0"/>
              <a:t> et, </a:t>
            </a:r>
            <a:r>
              <a:rPr lang="en-US" dirty="0" err="1"/>
              <a:t>hendrerit</a:t>
            </a:r>
            <a:r>
              <a:rPr lang="en-US" dirty="0"/>
              <a:t> at </a:t>
            </a:r>
            <a:r>
              <a:rPr lang="en-US" dirty="0" err="1"/>
              <a:t>felis</a:t>
            </a:r>
            <a:r>
              <a:rPr lang="en-US" dirty="0"/>
              <a:t>. </a:t>
            </a:r>
            <a:r>
              <a:rPr lang="en-US" dirty="0" err="1"/>
              <a:t>Praesent</a:t>
            </a:r>
            <a:r>
              <a:rPr lang="en-US" dirty="0"/>
              <a:t> vitae </a:t>
            </a:r>
            <a:r>
              <a:rPr lang="en-US" dirty="0" err="1"/>
              <a:t>volutpat</a:t>
            </a:r>
            <a:r>
              <a:rPr lang="en-US" dirty="0"/>
              <a:t> magna. In </a:t>
            </a:r>
            <a:r>
              <a:rPr lang="en-US" dirty="0" err="1"/>
              <a:t>hac</a:t>
            </a:r>
            <a:r>
              <a:rPr lang="en-US" dirty="0"/>
              <a:t> </a:t>
            </a:r>
            <a:r>
              <a:rPr lang="en-US" dirty="0" err="1"/>
              <a:t>habitasse</a:t>
            </a:r>
            <a:r>
              <a:rPr lang="en-US" dirty="0"/>
              <a:t> </a:t>
            </a:r>
            <a:r>
              <a:rPr lang="en-US" dirty="0" err="1"/>
              <a:t>platea</a:t>
            </a:r>
            <a:r>
              <a:rPr lang="en-US" dirty="0"/>
              <a:t> </a:t>
            </a:r>
            <a:r>
              <a:rPr lang="en-US" dirty="0" err="1"/>
              <a:t>dictumst</a:t>
            </a:r>
            <a:r>
              <a:rPr lang="en-US" dirty="0"/>
              <a:t>. </a:t>
            </a:r>
            <a:r>
              <a:rPr lang="en-US" dirty="0" err="1"/>
              <a:t>Vivamus</a:t>
            </a:r>
            <a:r>
              <a:rPr lang="en-US" dirty="0"/>
              <a:t> </a:t>
            </a:r>
            <a:r>
              <a:rPr lang="en-US" dirty="0" err="1"/>
              <a:t>odio</a:t>
            </a:r>
            <a:r>
              <a:rPr lang="en-US" dirty="0"/>
              <a:t> </a:t>
            </a:r>
            <a:r>
              <a:rPr lang="en-US" dirty="0" err="1"/>
              <a:t>nisl</a:t>
            </a:r>
            <a:r>
              <a:rPr lang="en-US" dirty="0"/>
              <a:t>, semper </a:t>
            </a:r>
            <a:r>
              <a:rPr lang="en-US" dirty="0" err="1"/>
              <a:t>sodales</a:t>
            </a:r>
            <a:r>
              <a:rPr lang="en-US" dirty="0"/>
              <a:t> </a:t>
            </a:r>
            <a:r>
              <a:rPr lang="en-US" dirty="0" err="1"/>
              <a:t>sapien</a:t>
            </a:r>
            <a:r>
              <a:rPr lang="en-US" dirty="0"/>
              <a:t> sed, </a:t>
            </a:r>
            <a:r>
              <a:rPr lang="en-US" dirty="0" err="1"/>
              <a:t>pellentesque</a:t>
            </a:r>
            <a:r>
              <a:rPr lang="en-US" dirty="0"/>
              <a:t> </a:t>
            </a:r>
            <a:r>
              <a:rPr lang="en-US" dirty="0" err="1"/>
              <a:t>accumsan</a:t>
            </a:r>
            <a:r>
              <a:rPr lang="en-US" dirty="0"/>
              <a:t> </a:t>
            </a:r>
            <a:r>
              <a:rPr lang="en-US" dirty="0" err="1"/>
              <a:t>lectus</a:t>
            </a:r>
            <a:r>
              <a:rPr lang="en-US" dirty="0"/>
              <a:t>. In </a:t>
            </a:r>
            <a:r>
              <a:rPr lang="en-US" dirty="0" err="1"/>
              <a:t>pretium</a:t>
            </a:r>
            <a:r>
              <a:rPr lang="en-US" dirty="0"/>
              <a:t> nisi sit </a:t>
            </a:r>
            <a:r>
              <a:rPr lang="en-US" dirty="0" err="1"/>
              <a:t>amet</a:t>
            </a:r>
            <a:r>
              <a:rPr lang="en-US" dirty="0"/>
              <a:t> </a:t>
            </a:r>
            <a:r>
              <a:rPr lang="en-US" dirty="0" err="1"/>
              <a:t>tortor</a:t>
            </a:r>
            <a:r>
              <a:rPr lang="en-US" dirty="0"/>
              <a:t> </a:t>
            </a:r>
            <a:r>
              <a:rPr lang="en-US" dirty="0" err="1"/>
              <a:t>sagittis</a:t>
            </a:r>
            <a:r>
              <a:rPr lang="en-US" dirty="0"/>
              <a:t> </a:t>
            </a:r>
            <a:r>
              <a:rPr lang="en-US" dirty="0" err="1"/>
              <a:t>imperdiet</a:t>
            </a:r>
            <a:r>
              <a:rPr lang="en-US" dirty="0"/>
              <a:t>. </a:t>
            </a:r>
            <a:r>
              <a:rPr lang="en-US" dirty="0" err="1"/>
              <a:t>Vivamus</a:t>
            </a:r>
            <a:r>
              <a:rPr lang="en-US" dirty="0"/>
              <a:t> </a:t>
            </a:r>
            <a:r>
              <a:rPr lang="en-US" dirty="0" err="1"/>
              <a:t>posuere</a:t>
            </a:r>
            <a:r>
              <a:rPr lang="en-US" dirty="0"/>
              <a:t>, </a:t>
            </a:r>
            <a:r>
              <a:rPr lang="en-US" dirty="0" err="1"/>
              <a:t>nulla</a:t>
            </a:r>
            <a:r>
              <a:rPr lang="en-US" dirty="0"/>
              <a:t> </a:t>
            </a:r>
            <a:r>
              <a:rPr lang="en-US" dirty="0" err="1"/>
              <a:t>eget</a:t>
            </a:r>
            <a:r>
              <a:rPr lang="en-US" dirty="0"/>
              <a:t> </a:t>
            </a:r>
            <a:r>
              <a:rPr lang="en-US" dirty="0" err="1"/>
              <a:t>malesuada</a:t>
            </a:r>
            <a:r>
              <a:rPr lang="en-US" dirty="0"/>
              <a:t> </a:t>
            </a:r>
            <a:r>
              <a:rPr lang="en-US" dirty="0" err="1"/>
              <a:t>elementum</a:t>
            </a:r>
            <a:r>
              <a:rPr lang="en-US" dirty="0"/>
              <a:t>, libero </a:t>
            </a:r>
            <a:r>
              <a:rPr lang="en-US" dirty="0" err="1"/>
              <a:t>nibh</a:t>
            </a:r>
            <a:r>
              <a:rPr lang="en-US" dirty="0"/>
              <a:t> </a:t>
            </a:r>
            <a:r>
              <a:rPr lang="en-US" dirty="0" err="1"/>
              <a:t>sodales</a:t>
            </a:r>
            <a:r>
              <a:rPr lang="en-US" dirty="0"/>
              <a:t> lorem, a </a:t>
            </a:r>
            <a:r>
              <a:rPr lang="en-US" dirty="0" err="1"/>
              <a:t>dapibus</a:t>
            </a:r>
            <a:r>
              <a:rPr lang="en-US" dirty="0"/>
              <a:t> </a:t>
            </a:r>
            <a:r>
              <a:rPr lang="en-US" dirty="0" err="1"/>
              <a:t>augue</a:t>
            </a:r>
            <a:r>
              <a:rPr lang="en-US" dirty="0"/>
              <a:t> </a:t>
            </a:r>
            <a:r>
              <a:rPr lang="en-US" dirty="0" err="1"/>
              <a:t>tortor</a:t>
            </a:r>
            <a:r>
              <a:rPr lang="en-US" dirty="0"/>
              <a:t> id </a:t>
            </a:r>
            <a:r>
              <a:rPr lang="en-US" dirty="0" err="1"/>
              <a:t>tellus</a:t>
            </a:r>
            <a:r>
              <a:rPr lang="en-US" dirty="0"/>
              <a:t>. Integer </a:t>
            </a:r>
            <a:r>
              <a:rPr lang="en-US" dirty="0" err="1"/>
              <a:t>nisl</a:t>
            </a:r>
            <a:r>
              <a:rPr lang="en-US" dirty="0"/>
              <a:t> libero, </a:t>
            </a:r>
            <a:r>
              <a:rPr lang="en-US" dirty="0" err="1"/>
              <a:t>sollicitudin</a:t>
            </a:r>
            <a:r>
              <a:rPr lang="en-US" dirty="0"/>
              <a:t> at porta ac, </a:t>
            </a:r>
            <a:r>
              <a:rPr lang="en-US" dirty="0" err="1"/>
              <a:t>tincidunt</a:t>
            </a:r>
            <a:r>
              <a:rPr lang="en-US" dirty="0"/>
              <a:t> et </a:t>
            </a:r>
            <a:r>
              <a:rPr lang="en-US" dirty="0" err="1"/>
              <a:t>orci</a:t>
            </a:r>
            <a:r>
              <a:rPr lang="en-US" dirty="0"/>
              <a:t>. Nam </a:t>
            </a:r>
            <a:r>
              <a:rPr lang="en-US" dirty="0" err="1"/>
              <a:t>quis</a:t>
            </a:r>
            <a:r>
              <a:rPr lang="en-US" dirty="0"/>
              <a:t> </a:t>
            </a:r>
            <a:r>
              <a:rPr lang="en-US" dirty="0" err="1"/>
              <a:t>orci</a:t>
            </a:r>
            <a:r>
              <a:rPr lang="en-US" dirty="0"/>
              <a:t> </a:t>
            </a:r>
            <a:r>
              <a:rPr lang="en-US" dirty="0" err="1"/>
              <a:t>felis</a:t>
            </a:r>
            <a:r>
              <a:rPr lang="en-US" dirty="0"/>
              <a:t>. </a:t>
            </a:r>
            <a:r>
              <a:rPr lang="en-US" dirty="0" err="1"/>
              <a:t>Fusce</a:t>
            </a:r>
            <a:r>
              <a:rPr lang="en-US" dirty="0"/>
              <a:t> in </a:t>
            </a:r>
            <a:r>
              <a:rPr lang="en-US" dirty="0" err="1"/>
              <a:t>facilisis</a:t>
            </a:r>
            <a:r>
              <a:rPr lang="en-US" dirty="0"/>
              <a:t> </a:t>
            </a:r>
            <a:r>
              <a:rPr lang="en-US" dirty="0" err="1"/>
              <a:t>lacus</a:t>
            </a:r>
            <a:r>
              <a:rPr lang="en-US" dirty="0"/>
              <a:t>. Class </a:t>
            </a:r>
            <a:r>
              <a:rPr lang="en-US" dirty="0" err="1"/>
              <a:t>aptent</a:t>
            </a:r>
            <a:r>
              <a:rPr lang="en-US" dirty="0"/>
              <a:t> </a:t>
            </a:r>
            <a:r>
              <a:rPr lang="en-US" dirty="0" err="1"/>
              <a:t>taciti</a:t>
            </a:r>
            <a:r>
              <a:rPr lang="en-US" dirty="0"/>
              <a:t> </a:t>
            </a:r>
            <a:r>
              <a:rPr lang="en-US" dirty="0" err="1"/>
              <a:t>sociosqu</a:t>
            </a:r>
            <a:r>
              <a:rPr lang="en-US" dirty="0"/>
              <a:t> ad </a:t>
            </a:r>
            <a:r>
              <a:rPr lang="en-US" dirty="0" err="1"/>
              <a:t>litora</a:t>
            </a:r>
            <a:r>
              <a:rPr lang="en-US" dirty="0"/>
              <a:t> </a:t>
            </a:r>
            <a:r>
              <a:rPr lang="en-US" dirty="0" err="1"/>
              <a:t>torquent</a:t>
            </a:r>
            <a:r>
              <a:rPr lang="en-US" dirty="0"/>
              <a:t> per </a:t>
            </a:r>
            <a:r>
              <a:rPr lang="en-US" dirty="0" err="1"/>
              <a:t>conubia</a:t>
            </a:r>
            <a:r>
              <a:rPr lang="en-US" dirty="0"/>
              <a:t> nostra, per </a:t>
            </a:r>
            <a:r>
              <a:rPr lang="en-US" dirty="0" err="1"/>
              <a:t>inceptos</a:t>
            </a:r>
            <a:r>
              <a:rPr lang="en-US" dirty="0"/>
              <a:t> </a:t>
            </a:r>
            <a:r>
              <a:rPr lang="en-US" dirty="0" err="1"/>
              <a:t>himenaeos</a:t>
            </a:r>
            <a:r>
              <a:rPr lang="en-US" dirty="0"/>
              <a:t>. Nunc </a:t>
            </a:r>
            <a:r>
              <a:rPr lang="en-US" dirty="0" err="1"/>
              <a:t>blandit</a:t>
            </a:r>
            <a:r>
              <a:rPr lang="en-US" dirty="0"/>
              <a:t> </a:t>
            </a:r>
            <a:r>
              <a:rPr lang="en-US" dirty="0" err="1"/>
              <a:t>enim</a:t>
            </a:r>
            <a:r>
              <a:rPr lang="en-US" dirty="0"/>
              <a:t> </a:t>
            </a:r>
            <a:r>
              <a:rPr lang="en-US" dirty="0" err="1"/>
              <a:t>justo</a:t>
            </a:r>
            <a:r>
              <a:rPr lang="en-US" dirty="0"/>
              <a:t>, </a:t>
            </a:r>
            <a:r>
              <a:rPr lang="en-US" dirty="0" err="1"/>
              <a:t>eu</a:t>
            </a:r>
            <a:r>
              <a:rPr lang="en-US" dirty="0"/>
              <a:t> </a:t>
            </a:r>
            <a:r>
              <a:rPr lang="en-US" dirty="0" err="1"/>
              <a:t>vehicula</a:t>
            </a:r>
            <a:r>
              <a:rPr lang="en-US" dirty="0"/>
              <a:t> </a:t>
            </a:r>
            <a:r>
              <a:rPr lang="en-US" dirty="0" err="1"/>
              <a:t>elit</a:t>
            </a:r>
            <a:r>
              <a:rPr lang="en-US" dirty="0"/>
              <a:t> </a:t>
            </a:r>
            <a:r>
              <a:rPr lang="en-US" dirty="0" err="1"/>
              <a:t>aliquet</a:t>
            </a:r>
            <a:r>
              <a:rPr lang="en-US" dirty="0"/>
              <a:t> </a:t>
            </a:r>
            <a:r>
              <a:rPr lang="en-US" dirty="0" err="1"/>
              <a:t>eget</a:t>
            </a:r>
            <a:r>
              <a:rPr lang="en-US" dirty="0"/>
              <a:t>. </a:t>
            </a:r>
            <a:r>
              <a:rPr lang="en-US" dirty="0" err="1"/>
              <a:t>Phasellus</a:t>
            </a:r>
            <a:r>
              <a:rPr lang="en-US" dirty="0"/>
              <a:t> </a:t>
            </a:r>
            <a:r>
              <a:rPr lang="en-US" dirty="0" err="1"/>
              <a:t>faucibus</a:t>
            </a:r>
            <a:r>
              <a:rPr lang="en-US" dirty="0"/>
              <a:t> </a:t>
            </a:r>
            <a:r>
              <a:rPr lang="en-US" dirty="0" err="1"/>
              <a:t>odio</a:t>
            </a:r>
            <a:r>
              <a:rPr lang="en-US" dirty="0"/>
              <a:t> </a:t>
            </a:r>
            <a:r>
              <a:rPr lang="en-US" dirty="0" err="1"/>
              <a:t>eget</a:t>
            </a:r>
            <a:r>
              <a:rPr lang="en-US" dirty="0"/>
              <a:t> </a:t>
            </a:r>
            <a:r>
              <a:rPr lang="en-US" dirty="0" err="1"/>
              <a:t>porttitor</a:t>
            </a:r>
            <a:r>
              <a:rPr lang="en-US" dirty="0"/>
              <a:t> </a:t>
            </a:r>
            <a:r>
              <a:rPr lang="en-US" dirty="0" err="1"/>
              <a:t>congue</a:t>
            </a:r>
            <a:r>
              <a:rPr lang="en-US" dirty="0"/>
              <a:t>.</a:t>
            </a:r>
          </a:p>
        </p:txBody>
      </p:sp>
    </p:spTree>
    <p:extLst>
      <p:ext uri="{BB962C8B-B14F-4D97-AF65-F5344CB8AC3E}">
        <p14:creationId xmlns:p14="http://schemas.microsoft.com/office/powerpoint/2010/main" val="31699259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slideLayout" Target="../slideLayouts/slideLayout21.xml"/><Relationship Id="rId18" Type="http://schemas.openxmlformats.org/officeDocument/2006/relationships/slideLayout" Target="../slideLayouts/slideLayout26.xml"/><Relationship Id="rId3" Type="http://schemas.openxmlformats.org/officeDocument/2006/relationships/slideLayout" Target="../slideLayouts/slideLayout11.xml"/><Relationship Id="rId21" Type="http://schemas.openxmlformats.org/officeDocument/2006/relationships/image" Target="../media/image3.png"/><Relationship Id="rId7" Type="http://schemas.openxmlformats.org/officeDocument/2006/relationships/slideLayout" Target="../slideLayouts/slideLayout15.xml"/><Relationship Id="rId12" Type="http://schemas.openxmlformats.org/officeDocument/2006/relationships/slideLayout" Target="../slideLayouts/slideLayout20.xml"/><Relationship Id="rId17" Type="http://schemas.openxmlformats.org/officeDocument/2006/relationships/slideLayout" Target="../slideLayouts/slideLayout25.xml"/><Relationship Id="rId2" Type="http://schemas.openxmlformats.org/officeDocument/2006/relationships/slideLayout" Target="../slideLayouts/slideLayout10.xml"/><Relationship Id="rId16" Type="http://schemas.openxmlformats.org/officeDocument/2006/relationships/slideLayout" Target="../slideLayouts/slideLayout24.xml"/><Relationship Id="rId20" Type="http://schemas.openxmlformats.org/officeDocument/2006/relationships/theme" Target="../theme/theme2.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5" Type="http://schemas.openxmlformats.org/officeDocument/2006/relationships/slideLayout" Target="../slideLayouts/slideLayout23.xml"/><Relationship Id="rId10" Type="http://schemas.openxmlformats.org/officeDocument/2006/relationships/slideLayout" Target="../slideLayouts/slideLayout18.xml"/><Relationship Id="rId19" Type="http://schemas.openxmlformats.org/officeDocument/2006/relationships/slideLayout" Target="../slideLayouts/slideLayout27.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30.xml"/><Relationship Id="rId7" Type="http://schemas.openxmlformats.org/officeDocument/2006/relationships/image" Target="../media/image1.png"/><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theme" Target="../theme/theme3.xml"/><Relationship Id="rId5" Type="http://schemas.openxmlformats.org/officeDocument/2006/relationships/slideLayout" Target="../slideLayouts/slideLayout32.xml"/><Relationship Id="rId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0" name="Text Placeholder 19">
            <a:extLst>
              <a:ext uri="{FF2B5EF4-FFF2-40B4-BE49-F238E27FC236}">
                <a16:creationId xmlns:a16="http://schemas.microsoft.com/office/drawing/2014/main" id="{9FF14D82-50A3-884C-8350-523D187BE473}"/>
              </a:ext>
            </a:extLst>
          </p:cNvPr>
          <p:cNvSpPr>
            <a:spLocks noGrp="1"/>
          </p:cNvSpPr>
          <p:nvPr>
            <p:ph type="body" idx="1"/>
          </p:nvPr>
        </p:nvSpPr>
        <p:spPr>
          <a:xfrm>
            <a:off x="838200" y="1253331"/>
            <a:ext cx="10515600" cy="435133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9" name="Rectangle 28">
            <a:extLst>
              <a:ext uri="{FF2B5EF4-FFF2-40B4-BE49-F238E27FC236}">
                <a16:creationId xmlns:a16="http://schemas.microsoft.com/office/drawing/2014/main" id="{9A47FC96-84B4-274C-A8CE-1F6C77D4F7BF}"/>
              </a:ext>
            </a:extLst>
          </p:cNvPr>
          <p:cNvSpPr/>
          <p:nvPr userDrawn="1"/>
        </p:nvSpPr>
        <p:spPr>
          <a:xfrm>
            <a:off x="2632091" y="6182979"/>
            <a:ext cx="6927818" cy="523220"/>
          </a:xfrm>
          <a:prstGeom prst="rect">
            <a:avLst/>
          </a:prstGeom>
        </p:spPr>
        <p:txBody>
          <a:bodyPr wrap="square">
            <a:spAutoFit/>
          </a:bodyPr>
          <a:lstStyle/>
          <a:p>
            <a:pPr algn="ctr"/>
            <a:r>
              <a:rPr lang="en-US" sz="700" i="0" u="none" strike="noStrike" baseline="0" dirty="0">
                <a:solidFill>
                  <a:schemeClr val="bg1"/>
                </a:solidFill>
                <a:latin typeface="Arial" panose="020B0604020202020204" pitchFamily="34" charset="0"/>
                <a:cs typeface="Arial" panose="020B0604020202020204" pitchFamily="34" charset="0"/>
              </a:rPr>
              <a:t>CONFIDENTIALITY NOTICE: This message and any accompanying documents contain information belonging to the sender which may be confidential and legally privileged. This information is only for the use of the individual or entity to which it was intended. If you are not the intended recipient, any disclosure, copying, distribution, or action taken in reliance on the contents of the information contained in this message and any accompanying documents is strictly prohibited. If you have received this message in error, please contact the sender immediately and delete the message. Thank you.</a:t>
            </a:r>
            <a:endParaRPr lang="en-US" sz="700" dirty="0">
              <a:solidFill>
                <a:schemeClr val="bg1"/>
              </a:solidFill>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AB7DCB34-2CA8-D74A-B60E-BB539FCE5979}"/>
              </a:ext>
            </a:extLst>
          </p:cNvPr>
          <p:cNvPicPr>
            <a:picLocks noChangeAspect="1"/>
          </p:cNvPicPr>
          <p:nvPr userDrawn="1"/>
        </p:nvPicPr>
        <p:blipFill>
          <a:blip r:embed="rId10"/>
          <a:stretch>
            <a:fillRect/>
          </a:stretch>
        </p:blipFill>
        <p:spPr>
          <a:xfrm>
            <a:off x="10975644" y="6343650"/>
            <a:ext cx="1003354" cy="501677"/>
          </a:xfrm>
          <a:prstGeom prst="rect">
            <a:avLst/>
          </a:prstGeom>
        </p:spPr>
      </p:pic>
    </p:spTree>
    <p:extLst>
      <p:ext uri="{BB962C8B-B14F-4D97-AF65-F5344CB8AC3E}">
        <p14:creationId xmlns:p14="http://schemas.microsoft.com/office/powerpoint/2010/main" val="884988926"/>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6" r:id="rId5"/>
    <p:sldLayoutId id="2147483654" r:id="rId6"/>
    <p:sldLayoutId id="2147483655" r:id="rId7"/>
    <p:sldLayoutId id="2147483657" r:id="rId8"/>
  </p:sldLayoutIdLst>
  <p:hf sldNum="0" hdr="0" dt="0"/>
  <p:txStyles>
    <p:titleStyle>
      <a:lvl1pPr algn="l" defTabSz="914400" rtl="0" eaLnBrk="1" latinLnBrk="0" hangingPunct="1">
        <a:lnSpc>
          <a:spcPct val="90000"/>
        </a:lnSpc>
        <a:spcBef>
          <a:spcPct val="0"/>
        </a:spcBef>
        <a:buNone/>
        <a:defRPr sz="3600" b="1" i="0" kern="1200">
          <a:solidFill>
            <a:schemeClr val="accent1"/>
          </a:solidFill>
          <a:latin typeface="Arial Black" panose="020B0604020202020204" pitchFamily="34" charset="0"/>
          <a:ea typeface="+mj-ea"/>
          <a:cs typeface="Arial Black"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6000" b="1" i="0" kern="1200">
          <a:solidFill>
            <a:schemeClr val="bg1"/>
          </a:solidFill>
          <a:latin typeface="Arial Black" panose="020B0604020202020204" pitchFamily="34" charset="0"/>
          <a:ea typeface="+mn-ea"/>
          <a:cs typeface="Arial Black"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bg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2000" b="0" i="0" kern="1200">
          <a:solidFill>
            <a:schemeClr val="bg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200" b="0" i="0" kern="1200">
          <a:solidFill>
            <a:schemeClr val="bg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200" b="0" i="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4B0B70-295C-C240-B810-6FC1885B0293}"/>
              </a:ext>
            </a:extLst>
          </p:cNvPr>
          <p:cNvSpPr/>
          <p:nvPr userDrawn="1"/>
        </p:nvSpPr>
        <p:spPr>
          <a:xfrm>
            <a:off x="5454293" y="6494570"/>
            <a:ext cx="1283413" cy="200055"/>
          </a:xfrm>
          <a:prstGeom prst="rect">
            <a:avLst/>
          </a:prstGeom>
        </p:spPr>
        <p:txBody>
          <a:bodyPr wrap="square">
            <a:spAutoFit/>
          </a:bodyPr>
          <a:lstStyle/>
          <a:p>
            <a:pPr algn="ctr"/>
            <a:r>
              <a:rPr lang="en-US" sz="700" i="0" u="none" strike="noStrike" baseline="0" dirty="0">
                <a:solidFill>
                  <a:schemeClr val="tx2"/>
                </a:solidFill>
                <a:latin typeface="Arial" panose="020B0604020202020204" pitchFamily="34" charset="0"/>
                <a:cs typeface="Arial" panose="020B0604020202020204" pitchFamily="34" charset="0"/>
              </a:rPr>
              <a:t>CONFIDENTIAL</a:t>
            </a:r>
            <a:endParaRPr lang="en-US" sz="700" dirty="0">
              <a:solidFill>
                <a:schemeClr val="tx2"/>
              </a:solidFill>
              <a:latin typeface="Arial" panose="020B0604020202020204" pitchFamily="34" charset="0"/>
              <a:cs typeface="Arial" panose="020B0604020202020204" pitchFamily="34" charset="0"/>
            </a:endParaRPr>
          </a:p>
        </p:txBody>
      </p:sp>
      <p:pic>
        <p:nvPicPr>
          <p:cNvPr id="16" name="Picture 15">
            <a:extLst>
              <a:ext uri="{FF2B5EF4-FFF2-40B4-BE49-F238E27FC236}">
                <a16:creationId xmlns:a16="http://schemas.microsoft.com/office/drawing/2014/main" id="{75F00313-2AF9-7B42-B6C5-0E293747E37D}"/>
              </a:ext>
            </a:extLst>
          </p:cNvPr>
          <p:cNvPicPr>
            <a:picLocks noChangeAspect="1"/>
          </p:cNvPicPr>
          <p:nvPr userDrawn="1"/>
        </p:nvPicPr>
        <p:blipFill>
          <a:blip r:embed="rId21"/>
          <a:stretch>
            <a:fillRect/>
          </a:stretch>
        </p:blipFill>
        <p:spPr>
          <a:xfrm>
            <a:off x="11076707" y="6514211"/>
            <a:ext cx="812793" cy="160772"/>
          </a:xfrm>
          <a:prstGeom prst="rect">
            <a:avLst/>
          </a:prstGeom>
        </p:spPr>
      </p:pic>
      <p:sp>
        <p:nvSpPr>
          <p:cNvPr id="19" name="Slide Number Placeholder 3">
            <a:extLst>
              <a:ext uri="{FF2B5EF4-FFF2-40B4-BE49-F238E27FC236}">
                <a16:creationId xmlns:a16="http://schemas.microsoft.com/office/drawing/2014/main" id="{9E992170-651F-F34F-9862-1EDA2D50E768}"/>
              </a:ext>
            </a:extLst>
          </p:cNvPr>
          <p:cNvSpPr txBox="1">
            <a:spLocks/>
          </p:cNvSpPr>
          <p:nvPr userDrawn="1"/>
        </p:nvSpPr>
        <p:spPr>
          <a:xfrm>
            <a:off x="325649" y="6451931"/>
            <a:ext cx="429931" cy="226714"/>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8C89C29-8EBC-564F-9238-4F6551600A41}" type="slidenum">
              <a:rPr lang="en-US" sz="800" b="1" smtClean="0">
                <a:solidFill>
                  <a:schemeClr val="accent1"/>
                </a:solidFill>
              </a:rPr>
              <a:pPr/>
              <a:t>‹#›</a:t>
            </a:fld>
            <a:r>
              <a:rPr lang="en-US" sz="800" b="1" dirty="0">
                <a:solidFill>
                  <a:schemeClr val="accent1"/>
                </a:solidFill>
              </a:rPr>
              <a:t> </a:t>
            </a:r>
            <a:r>
              <a:rPr lang="en-US" sz="800" b="1" dirty="0">
                <a:solidFill>
                  <a:schemeClr val="tx2"/>
                </a:solidFill>
              </a:rPr>
              <a:t> </a:t>
            </a:r>
          </a:p>
        </p:txBody>
      </p:sp>
      <p:sp>
        <p:nvSpPr>
          <p:cNvPr id="20" name="Text Placeholder 19">
            <a:extLst>
              <a:ext uri="{FF2B5EF4-FFF2-40B4-BE49-F238E27FC236}">
                <a16:creationId xmlns:a16="http://schemas.microsoft.com/office/drawing/2014/main" id="{9FF14D82-50A3-884C-8350-523D187BE473}"/>
              </a:ext>
            </a:extLst>
          </p:cNvPr>
          <p:cNvSpPr>
            <a:spLocks noGrp="1"/>
          </p:cNvSpPr>
          <p:nvPr>
            <p:ph type="body" idx="1"/>
          </p:nvPr>
        </p:nvSpPr>
        <p:spPr>
          <a:xfrm>
            <a:off x="838200" y="1253331"/>
            <a:ext cx="10515600" cy="435133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13692641"/>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710" r:id="rId4"/>
    <p:sldLayoutId id="2147483711"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 id="2147483706" r:id="rId17"/>
    <p:sldLayoutId id="2147483707" r:id="rId18"/>
    <p:sldLayoutId id="2147483709" r:id="rId19"/>
  </p:sldLayoutIdLst>
  <p:hf sldNum="0" hdr="0" dt="0"/>
  <p:txStyles>
    <p:titleStyle>
      <a:lvl1pPr algn="l" defTabSz="914400" rtl="0" eaLnBrk="1" latinLnBrk="0" hangingPunct="1">
        <a:lnSpc>
          <a:spcPct val="90000"/>
        </a:lnSpc>
        <a:spcBef>
          <a:spcPct val="0"/>
        </a:spcBef>
        <a:buNone/>
        <a:defRPr sz="3600" b="1" i="0" kern="1200">
          <a:solidFill>
            <a:schemeClr val="accent1"/>
          </a:solidFill>
          <a:latin typeface="Arial Black" panose="020B0604020202020204" pitchFamily="34" charset="0"/>
          <a:ea typeface="+mj-ea"/>
          <a:cs typeface="Arial Black"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3600" b="1" i="0" kern="1200">
          <a:solidFill>
            <a:schemeClr val="tx1">
              <a:lumMod val="50000"/>
            </a:schemeClr>
          </a:solidFill>
          <a:latin typeface="Arial Black" panose="020B0604020202020204" pitchFamily="34" charset="0"/>
          <a:ea typeface="+mn-ea"/>
          <a:cs typeface="Arial Black"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lumMod val="50000"/>
            </a:schemeClr>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2000" b="0" i="0" kern="1200">
          <a:solidFill>
            <a:schemeClr val="tx1">
              <a:lumMod val="50000"/>
            </a:schemeClr>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200" b="0" i="0" kern="1200">
          <a:solidFill>
            <a:schemeClr val="tx1">
              <a:lumMod val="50000"/>
            </a:schemeClr>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200" b="0" i="0" kern="1200">
          <a:solidFill>
            <a:schemeClr val="tx1">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8077084-B9F0-C742-8D84-F000B40AE369}"/>
              </a:ext>
            </a:extLst>
          </p:cNvPr>
          <p:cNvSpPr/>
          <p:nvPr userDrawn="1"/>
        </p:nvSpPr>
        <p:spPr>
          <a:xfrm>
            <a:off x="5454293" y="6494570"/>
            <a:ext cx="1283413" cy="200055"/>
          </a:xfrm>
          <a:prstGeom prst="rect">
            <a:avLst/>
          </a:prstGeom>
        </p:spPr>
        <p:txBody>
          <a:bodyPr wrap="square">
            <a:spAutoFit/>
          </a:bodyPr>
          <a:lstStyle/>
          <a:p>
            <a:pPr algn="ctr"/>
            <a:r>
              <a:rPr lang="en-US" sz="700" i="0" u="none" strike="noStrike" baseline="0" dirty="0">
                <a:solidFill>
                  <a:schemeClr val="bg1"/>
                </a:solidFill>
                <a:latin typeface="Arial" panose="020B0604020202020204" pitchFamily="34" charset="0"/>
                <a:cs typeface="Arial" panose="020B0604020202020204" pitchFamily="34" charset="0"/>
              </a:rPr>
              <a:t>CONFIDENTIAL</a:t>
            </a:r>
            <a:endParaRPr lang="en-US" sz="700" dirty="0">
              <a:solidFill>
                <a:schemeClr val="bg1"/>
              </a:solidFill>
              <a:latin typeface="Arial" panose="020B0604020202020204" pitchFamily="34" charset="0"/>
              <a:cs typeface="Arial" panose="020B0604020202020204" pitchFamily="34" charset="0"/>
            </a:endParaRPr>
          </a:p>
        </p:txBody>
      </p:sp>
      <p:sp>
        <p:nvSpPr>
          <p:cNvPr id="18" name="Slide Number Placeholder 3">
            <a:extLst>
              <a:ext uri="{FF2B5EF4-FFF2-40B4-BE49-F238E27FC236}">
                <a16:creationId xmlns:a16="http://schemas.microsoft.com/office/drawing/2014/main" id="{E9F02ABC-2CFD-8C4D-9FC7-E7D872785149}"/>
              </a:ext>
            </a:extLst>
          </p:cNvPr>
          <p:cNvSpPr txBox="1">
            <a:spLocks/>
          </p:cNvSpPr>
          <p:nvPr userDrawn="1"/>
        </p:nvSpPr>
        <p:spPr>
          <a:xfrm>
            <a:off x="325649" y="6451931"/>
            <a:ext cx="429931" cy="226714"/>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8C89C29-8EBC-564F-9238-4F6551600A41}" type="slidenum">
              <a:rPr lang="en-US" sz="800" b="1" smtClean="0">
                <a:solidFill>
                  <a:schemeClr val="bg1"/>
                </a:solidFill>
              </a:rPr>
              <a:pPr/>
              <a:t>‹#›</a:t>
            </a:fld>
            <a:r>
              <a:rPr lang="en-US" sz="800" b="1" dirty="0">
                <a:solidFill>
                  <a:schemeClr val="bg1"/>
                </a:solidFill>
              </a:rPr>
              <a:t>   </a:t>
            </a:r>
          </a:p>
        </p:txBody>
      </p:sp>
      <p:sp>
        <p:nvSpPr>
          <p:cNvPr id="20" name="Text Placeholder 19">
            <a:extLst>
              <a:ext uri="{FF2B5EF4-FFF2-40B4-BE49-F238E27FC236}">
                <a16:creationId xmlns:a16="http://schemas.microsoft.com/office/drawing/2014/main" id="{E0CFA5A1-DEB6-B545-BB96-1E57392DEF67}"/>
              </a:ext>
            </a:extLst>
          </p:cNvPr>
          <p:cNvSpPr>
            <a:spLocks noGrp="1"/>
          </p:cNvSpPr>
          <p:nvPr>
            <p:ph type="body" idx="1"/>
          </p:nvPr>
        </p:nvSpPr>
        <p:spPr>
          <a:xfrm>
            <a:off x="838200" y="1253331"/>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a:extLst>
              <a:ext uri="{FF2B5EF4-FFF2-40B4-BE49-F238E27FC236}">
                <a16:creationId xmlns:a16="http://schemas.microsoft.com/office/drawing/2014/main" id="{36AD8C2E-0615-DD4F-A37B-4F8E0672BC68}"/>
              </a:ext>
            </a:extLst>
          </p:cNvPr>
          <p:cNvPicPr>
            <a:picLocks noChangeAspect="1"/>
          </p:cNvPicPr>
          <p:nvPr userDrawn="1"/>
        </p:nvPicPr>
        <p:blipFill>
          <a:blip r:embed="rId7"/>
          <a:stretch>
            <a:fillRect/>
          </a:stretch>
        </p:blipFill>
        <p:spPr>
          <a:xfrm>
            <a:off x="10975644" y="6343650"/>
            <a:ext cx="1003354" cy="501677"/>
          </a:xfrm>
          <a:prstGeom prst="rect">
            <a:avLst/>
          </a:prstGeom>
        </p:spPr>
      </p:pic>
    </p:spTree>
    <p:extLst>
      <p:ext uri="{BB962C8B-B14F-4D97-AF65-F5344CB8AC3E}">
        <p14:creationId xmlns:p14="http://schemas.microsoft.com/office/powerpoint/2010/main" val="1344514164"/>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82"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Arial Black" panose="020B0604020202020204" pitchFamily="34" charset="0"/>
          <a:ea typeface="+mn-ea"/>
          <a:cs typeface="Arial Black"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b="0" i="0" kern="1200">
          <a:solidFill>
            <a:schemeClr val="bg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200" b="0" i="0" kern="1200">
          <a:solidFill>
            <a:schemeClr val="bg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200" b="0" i="0" kern="1200">
          <a:solidFill>
            <a:schemeClr val="bg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200" b="0" i="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Layout" Target="../slideLayouts/slideLayout11.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1.xml"/><Relationship Id="rId5" Type="http://schemas.openxmlformats.org/officeDocument/2006/relationships/image" Target="../media/image12.pn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0.png"/><Relationship Id="rId1" Type="http://schemas.openxmlformats.org/officeDocument/2006/relationships/slideLayout" Target="../slideLayouts/slideLayout10.xml"/><Relationship Id="rId5" Type="http://schemas.openxmlformats.org/officeDocument/2006/relationships/image" Target="../media/image12.png"/><Relationship Id="rId4" Type="http://schemas.openxmlformats.org/officeDocument/2006/relationships/image" Target="../media/image16.emf"/></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slideLayout" Target="../slideLayouts/slideLayout11.xml"/><Relationship Id="rId6" Type="http://schemas.openxmlformats.org/officeDocument/2006/relationships/image" Target="../media/image8.png"/><Relationship Id="rId5" Type="http://schemas.openxmlformats.org/officeDocument/2006/relationships/image" Target="../media/image16.emf"/><Relationship Id="rId4" Type="http://schemas.openxmlformats.org/officeDocument/2006/relationships/image" Target="../media/image15.emf"/></Relationships>
</file>

<file path=ppt/slides/_rels/slide1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0.png"/><Relationship Id="rId1" Type="http://schemas.openxmlformats.org/officeDocument/2006/relationships/slideLayout" Target="../slideLayouts/slideLayout10.xml"/><Relationship Id="rId5" Type="http://schemas.openxmlformats.org/officeDocument/2006/relationships/image" Target="../media/image12.png"/><Relationship Id="rId4" Type="http://schemas.openxmlformats.org/officeDocument/2006/relationships/image" Target="../media/image16.emf"/></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6.xml"/><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0.png"/><Relationship Id="rId1" Type="http://schemas.openxmlformats.org/officeDocument/2006/relationships/slideLayout" Target="../slideLayouts/slideLayout11.xml"/><Relationship Id="rId6" Type="http://schemas.openxmlformats.org/officeDocument/2006/relationships/image" Target="../media/image12.png"/><Relationship Id="rId5" Type="http://schemas.openxmlformats.org/officeDocument/2006/relationships/image" Target="../media/image8.png"/><Relationship Id="rId4" Type="http://schemas.openxmlformats.org/officeDocument/2006/relationships/image" Target="../media/image16.emf"/></Relationships>
</file>

<file path=ppt/slides/_rels/slide21.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0.png"/><Relationship Id="rId1" Type="http://schemas.openxmlformats.org/officeDocument/2006/relationships/slideLayout" Target="../slideLayouts/slideLayout10.xml"/><Relationship Id="rId5" Type="http://schemas.openxmlformats.org/officeDocument/2006/relationships/image" Target="../media/image12.png"/><Relationship Id="rId4" Type="http://schemas.openxmlformats.org/officeDocument/2006/relationships/image" Target="../media/image16.emf"/></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0.png"/><Relationship Id="rId1" Type="http://schemas.openxmlformats.org/officeDocument/2006/relationships/slideLayout" Target="../slideLayouts/slideLayout11.xml"/><Relationship Id="rId6" Type="http://schemas.openxmlformats.org/officeDocument/2006/relationships/image" Target="../media/image12.png"/><Relationship Id="rId5" Type="http://schemas.openxmlformats.org/officeDocument/2006/relationships/image" Target="../media/image8.png"/><Relationship Id="rId4" Type="http://schemas.openxmlformats.org/officeDocument/2006/relationships/image" Target="../media/image16.emf"/></Relationships>
</file>

<file path=ppt/slides/_rels/slide24.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0.png"/><Relationship Id="rId1" Type="http://schemas.openxmlformats.org/officeDocument/2006/relationships/slideLayout" Target="../slideLayouts/slideLayout10.xml"/><Relationship Id="rId5" Type="http://schemas.openxmlformats.org/officeDocument/2006/relationships/image" Target="../media/image12.png"/><Relationship Id="rId4" Type="http://schemas.openxmlformats.org/officeDocument/2006/relationships/image" Target="../media/image16.emf"/></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0.png"/><Relationship Id="rId1" Type="http://schemas.openxmlformats.org/officeDocument/2006/relationships/slideLayout" Target="../slideLayouts/slideLayout11.xml"/><Relationship Id="rId6" Type="http://schemas.openxmlformats.org/officeDocument/2006/relationships/image" Target="../media/image12.png"/><Relationship Id="rId5" Type="http://schemas.openxmlformats.org/officeDocument/2006/relationships/image" Target="../media/image8.png"/><Relationship Id="rId4" Type="http://schemas.openxmlformats.org/officeDocument/2006/relationships/image" Target="../media/image16.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0.png"/><Relationship Id="rId1" Type="http://schemas.openxmlformats.org/officeDocument/2006/relationships/slideLayout" Target="../slideLayouts/slideLayout13.xml"/><Relationship Id="rId5" Type="http://schemas.openxmlformats.org/officeDocument/2006/relationships/image" Target="../media/image22.emf"/><Relationship Id="rId4" Type="http://schemas.openxmlformats.org/officeDocument/2006/relationships/image" Target="../media/image21.png"/></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3.png"/><Relationship Id="rId1" Type="http://schemas.openxmlformats.org/officeDocument/2006/relationships/slideLayout" Target="../slideLayouts/slideLayout13.xml"/><Relationship Id="rId5" Type="http://schemas.openxmlformats.org/officeDocument/2006/relationships/image" Target="../media/image24.emf"/><Relationship Id="rId4" Type="http://schemas.openxmlformats.org/officeDocument/2006/relationships/image" Target="../media/image15.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3.xml"/><Relationship Id="rId6" Type="http://schemas.openxmlformats.org/officeDocument/2006/relationships/image" Target="../media/image29.emf"/><Relationship Id="rId5" Type="http://schemas.openxmlformats.org/officeDocument/2006/relationships/image" Target="../media/image28.png"/><Relationship Id="rId4" Type="http://schemas.openxmlformats.org/officeDocument/2006/relationships/image" Target="../media/image27.png"/></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1.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1.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Layout" Target="../slideLayouts/slideLayout11.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65012A2-7750-B84B-8A36-6E3EEA0EAD48}"/>
              </a:ext>
            </a:extLst>
          </p:cNvPr>
          <p:cNvSpPr>
            <a:spLocks noGrp="1"/>
          </p:cNvSpPr>
          <p:nvPr>
            <p:ph type="body" sz="quarter" idx="10"/>
          </p:nvPr>
        </p:nvSpPr>
        <p:spPr/>
        <p:txBody>
          <a:bodyPr/>
          <a:lstStyle/>
          <a:p>
            <a:r>
              <a:rPr lang="en-US" sz="4400" dirty="0"/>
              <a:t>Planning Clocking Domains for Dante, Q-LAN and AES67</a:t>
            </a:r>
          </a:p>
        </p:txBody>
      </p:sp>
      <p:pic>
        <p:nvPicPr>
          <p:cNvPr id="1026" name="Picture 2" descr="alt_text">
            <a:extLst>
              <a:ext uri="{FF2B5EF4-FFF2-40B4-BE49-F238E27FC236}">
                <a16:creationId xmlns:a16="http://schemas.microsoft.com/office/drawing/2014/main" id="{74BA19EE-A4A0-4095-B3C7-D4EDF4AC95B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57466"/>
          <a:stretch/>
        </p:blipFill>
        <p:spPr bwMode="auto">
          <a:xfrm>
            <a:off x="0" y="0"/>
            <a:ext cx="12179734" cy="27111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73547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DEFA2EC4-46DA-4CAE-84C3-CEEE184198A1}"/>
              </a:ext>
            </a:extLst>
          </p:cNvPr>
          <p:cNvSpPr/>
          <p:nvPr/>
        </p:nvSpPr>
        <p:spPr>
          <a:xfrm>
            <a:off x="-1" y="1020726"/>
            <a:ext cx="6620541" cy="587304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8F7014F-0A13-BB40-9C8E-FA79452FCC54}"/>
              </a:ext>
            </a:extLst>
          </p:cNvPr>
          <p:cNvSpPr>
            <a:spLocks noGrp="1"/>
          </p:cNvSpPr>
          <p:nvPr>
            <p:ph type="title"/>
          </p:nvPr>
        </p:nvSpPr>
        <p:spPr>
          <a:xfrm>
            <a:off x="204826" y="160934"/>
            <a:ext cx="11013033" cy="549275"/>
          </a:xfrm>
        </p:spPr>
        <p:txBody>
          <a:bodyPr/>
          <a:lstStyle/>
          <a:p>
            <a:r>
              <a:rPr lang="en-US" dirty="0"/>
              <a:t>Scenario 3: Q-LAN Peripherals with Priority</a:t>
            </a:r>
          </a:p>
        </p:txBody>
      </p:sp>
      <p:sp>
        <p:nvSpPr>
          <p:cNvPr id="13" name="TextBox 12">
            <a:extLst>
              <a:ext uri="{FF2B5EF4-FFF2-40B4-BE49-F238E27FC236}">
                <a16:creationId xmlns:a16="http://schemas.microsoft.com/office/drawing/2014/main" id="{BBC01FDA-664B-4DF0-BAAE-209BB5609B43}"/>
              </a:ext>
            </a:extLst>
          </p:cNvPr>
          <p:cNvSpPr txBox="1"/>
          <p:nvPr/>
        </p:nvSpPr>
        <p:spPr>
          <a:xfrm>
            <a:off x="254445" y="1142271"/>
            <a:ext cx="5678522" cy="3693319"/>
          </a:xfrm>
          <a:prstGeom prst="rect">
            <a:avLst/>
          </a:prstGeom>
          <a:noFill/>
        </p:spPr>
        <p:txBody>
          <a:bodyPr wrap="square">
            <a:spAutoFit/>
          </a:bodyPr>
          <a:lstStyle/>
          <a:p>
            <a:pPr marL="285750" indent="-285750">
              <a:buFont typeface="Arial" panose="020B0604020202020204" pitchFamily="34" charset="0"/>
              <a:buChar char="•"/>
            </a:pPr>
            <a:r>
              <a:rPr lang="en-US" b="1" dirty="0">
                <a:solidFill>
                  <a:schemeClr val="bg1"/>
                </a:solidFill>
              </a:rPr>
              <a:t>PTPv2 BMCA Algorithm:</a:t>
            </a:r>
          </a:p>
          <a:p>
            <a:pPr marL="742950" lvl="1" indent="-285750">
              <a:buFont typeface="Arial" panose="020B0604020202020204" pitchFamily="34" charset="0"/>
              <a:buChar char="•"/>
            </a:pPr>
            <a:r>
              <a:rPr lang="en-US" b="1" dirty="0">
                <a:solidFill>
                  <a:schemeClr val="bg1"/>
                </a:solidFill>
              </a:rPr>
              <a:t>Priority 1</a:t>
            </a:r>
          </a:p>
          <a:p>
            <a:pPr marL="742950" lvl="1" indent="-285750">
              <a:buFont typeface="Arial" panose="020B0604020202020204" pitchFamily="34" charset="0"/>
              <a:buChar char="•"/>
            </a:pPr>
            <a:r>
              <a:rPr lang="en-US" dirty="0">
                <a:solidFill>
                  <a:schemeClr val="bg1"/>
                </a:solidFill>
              </a:rPr>
              <a:t>Class</a:t>
            </a:r>
          </a:p>
          <a:p>
            <a:pPr marL="742950" lvl="1" indent="-285750">
              <a:buFont typeface="Arial" panose="020B0604020202020204" pitchFamily="34" charset="0"/>
              <a:buChar char="•"/>
            </a:pPr>
            <a:r>
              <a:rPr lang="en-US" dirty="0">
                <a:solidFill>
                  <a:schemeClr val="bg1"/>
                </a:solidFill>
              </a:rPr>
              <a:t>Accuracy</a:t>
            </a:r>
          </a:p>
          <a:p>
            <a:pPr marL="742950" lvl="1" indent="-285750">
              <a:buFont typeface="Arial" panose="020B0604020202020204" pitchFamily="34" charset="0"/>
              <a:buChar char="•"/>
            </a:pPr>
            <a:r>
              <a:rPr lang="en-US" dirty="0">
                <a:solidFill>
                  <a:schemeClr val="bg1"/>
                </a:solidFill>
              </a:rPr>
              <a:t>Variance</a:t>
            </a:r>
          </a:p>
          <a:p>
            <a:pPr marL="742950" lvl="1" indent="-285750">
              <a:buFont typeface="Arial" panose="020B0604020202020204" pitchFamily="34" charset="0"/>
              <a:buChar char="•"/>
            </a:pPr>
            <a:r>
              <a:rPr lang="en-US" b="1" dirty="0">
                <a:solidFill>
                  <a:schemeClr val="bg1"/>
                </a:solidFill>
              </a:rPr>
              <a:t>Priority 2</a:t>
            </a:r>
          </a:p>
          <a:p>
            <a:pPr marL="742950" lvl="1" indent="-285750">
              <a:buFont typeface="Arial" panose="020B0604020202020204" pitchFamily="34" charset="0"/>
              <a:buChar char="•"/>
            </a:pPr>
            <a:r>
              <a:rPr lang="en-US" b="1" dirty="0">
                <a:solidFill>
                  <a:schemeClr val="bg1"/>
                </a:solidFill>
              </a:rPr>
              <a:t>UID (MAC Address)</a:t>
            </a:r>
          </a:p>
          <a:p>
            <a:pPr marL="742950" lvl="1" indent="-285750">
              <a:buFont typeface="Arial" panose="020B0604020202020204" pitchFamily="34" charset="0"/>
              <a:buChar char="•"/>
            </a:pPr>
            <a:endParaRPr lang="en-US" b="1" dirty="0">
              <a:solidFill>
                <a:schemeClr val="bg1"/>
              </a:solidFill>
            </a:endParaRPr>
          </a:p>
          <a:p>
            <a:pPr marL="285750" indent="-285750">
              <a:buFont typeface="Arial" panose="020B0604020202020204" pitchFamily="34" charset="0"/>
              <a:buChar char="•"/>
            </a:pPr>
            <a:r>
              <a:rPr lang="en-US" b="1" dirty="0">
                <a:solidFill>
                  <a:schemeClr val="bg1"/>
                </a:solidFill>
              </a:rPr>
              <a:t>Lowest Priority Wins</a:t>
            </a:r>
          </a:p>
          <a:p>
            <a:pPr marL="285750" indent="-285750">
              <a:buFont typeface="Arial" panose="020B0604020202020204" pitchFamily="34" charset="0"/>
              <a:buChar char="•"/>
            </a:pPr>
            <a:endParaRPr lang="en-US" b="1" dirty="0">
              <a:solidFill>
                <a:schemeClr val="bg1"/>
              </a:solidFill>
            </a:endParaRPr>
          </a:p>
          <a:p>
            <a:pPr marL="285750" indent="-285750">
              <a:buFont typeface="Arial" panose="020B0604020202020204" pitchFamily="34" charset="0"/>
              <a:buChar char="•"/>
            </a:pPr>
            <a:r>
              <a:rPr lang="en-US" b="1" dirty="0">
                <a:solidFill>
                  <a:schemeClr val="bg1"/>
                </a:solidFill>
              </a:rPr>
              <a:t>Q-SYS Defaults are:</a:t>
            </a:r>
          </a:p>
          <a:p>
            <a:pPr marL="742950" lvl="1" indent="-285750">
              <a:buFont typeface="Arial" panose="020B0604020202020204" pitchFamily="34" charset="0"/>
              <a:buChar char="•"/>
            </a:pPr>
            <a:r>
              <a:rPr lang="en-US" dirty="0">
                <a:solidFill>
                  <a:schemeClr val="bg1"/>
                </a:solidFill>
              </a:rPr>
              <a:t>PTP Priority 1: 254</a:t>
            </a:r>
          </a:p>
          <a:p>
            <a:pPr marL="742950" lvl="1" indent="-285750">
              <a:buFont typeface="Arial" panose="020B0604020202020204" pitchFamily="34" charset="0"/>
              <a:buChar char="•"/>
            </a:pPr>
            <a:r>
              <a:rPr lang="en-US" dirty="0">
                <a:solidFill>
                  <a:schemeClr val="bg1"/>
                </a:solidFill>
              </a:rPr>
              <a:t>PTP Priority 2: 100</a:t>
            </a:r>
          </a:p>
        </p:txBody>
      </p:sp>
      <p:pic>
        <p:nvPicPr>
          <p:cNvPr id="10" name="Picture 9">
            <a:extLst>
              <a:ext uri="{FF2B5EF4-FFF2-40B4-BE49-F238E27FC236}">
                <a16:creationId xmlns:a16="http://schemas.microsoft.com/office/drawing/2014/main" id="{01AB8274-2754-44CB-8A10-594E66A3838B}"/>
              </a:ext>
            </a:extLst>
          </p:cNvPr>
          <p:cNvPicPr>
            <a:picLocks noChangeAspect="1"/>
          </p:cNvPicPr>
          <p:nvPr/>
        </p:nvPicPr>
        <p:blipFill rotWithShape="1">
          <a:blip r:embed="rId2"/>
          <a:srcRect l="1224" t="2952" r="3363" b="1541"/>
          <a:stretch/>
        </p:blipFill>
        <p:spPr>
          <a:xfrm>
            <a:off x="7137992" y="928577"/>
            <a:ext cx="4316818" cy="5521842"/>
          </a:xfrm>
          <a:prstGeom prst="rect">
            <a:avLst/>
          </a:prstGeom>
        </p:spPr>
      </p:pic>
      <p:sp>
        <p:nvSpPr>
          <p:cNvPr id="11" name="Rectangle 10">
            <a:extLst>
              <a:ext uri="{FF2B5EF4-FFF2-40B4-BE49-F238E27FC236}">
                <a16:creationId xmlns:a16="http://schemas.microsoft.com/office/drawing/2014/main" id="{95262594-27AB-4204-A0FE-1626FCBE436F}"/>
              </a:ext>
            </a:extLst>
          </p:cNvPr>
          <p:cNvSpPr/>
          <p:nvPr/>
        </p:nvSpPr>
        <p:spPr>
          <a:xfrm>
            <a:off x="7223051" y="1694121"/>
            <a:ext cx="4061637" cy="432391"/>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079257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DEFA2EC4-46DA-4CAE-84C3-CEEE184198A1}"/>
              </a:ext>
            </a:extLst>
          </p:cNvPr>
          <p:cNvSpPr/>
          <p:nvPr/>
        </p:nvSpPr>
        <p:spPr>
          <a:xfrm>
            <a:off x="-1" y="5434386"/>
            <a:ext cx="12192001" cy="145938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Rounded Corners 15">
            <a:extLst>
              <a:ext uri="{FF2B5EF4-FFF2-40B4-BE49-F238E27FC236}">
                <a16:creationId xmlns:a16="http://schemas.microsoft.com/office/drawing/2014/main" id="{BC479E5D-323B-4DBC-9F9F-BDD3D57BB77E}"/>
              </a:ext>
            </a:extLst>
          </p:cNvPr>
          <p:cNvSpPr/>
          <p:nvPr/>
        </p:nvSpPr>
        <p:spPr>
          <a:xfrm>
            <a:off x="1178966" y="2132346"/>
            <a:ext cx="10038893" cy="2574951"/>
          </a:xfrm>
          <a:prstGeom prst="roundRect">
            <a:avLst/>
          </a:prstGeom>
          <a:solidFill>
            <a:srgbClr val="127BC3">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r"/>
            <a:r>
              <a:rPr lang="en-US" dirty="0">
                <a:solidFill>
                  <a:schemeClr val="bg1"/>
                </a:solidFill>
                <a:latin typeface="Arial Black" panose="020B0A04020102020204" pitchFamily="34" charset="0"/>
              </a:rPr>
              <a:t>PTPv2 – Domain 0</a:t>
            </a:r>
          </a:p>
        </p:txBody>
      </p:sp>
      <p:sp>
        <p:nvSpPr>
          <p:cNvPr id="2" name="Title 1">
            <a:extLst>
              <a:ext uri="{FF2B5EF4-FFF2-40B4-BE49-F238E27FC236}">
                <a16:creationId xmlns:a16="http://schemas.microsoft.com/office/drawing/2014/main" id="{A8F7014F-0A13-BB40-9C8E-FA79452FCC54}"/>
              </a:ext>
            </a:extLst>
          </p:cNvPr>
          <p:cNvSpPr>
            <a:spLocks noGrp="1"/>
          </p:cNvSpPr>
          <p:nvPr>
            <p:ph type="title"/>
          </p:nvPr>
        </p:nvSpPr>
        <p:spPr>
          <a:xfrm>
            <a:off x="204826" y="160934"/>
            <a:ext cx="11013033" cy="549275"/>
          </a:xfrm>
        </p:spPr>
        <p:txBody>
          <a:bodyPr/>
          <a:lstStyle/>
          <a:p>
            <a:r>
              <a:rPr lang="en-US" dirty="0"/>
              <a:t>Scenario 3: Q-LAN Peripherals with Priority</a:t>
            </a:r>
          </a:p>
        </p:txBody>
      </p:sp>
      <p:sp>
        <p:nvSpPr>
          <p:cNvPr id="13" name="TextBox 12">
            <a:extLst>
              <a:ext uri="{FF2B5EF4-FFF2-40B4-BE49-F238E27FC236}">
                <a16:creationId xmlns:a16="http://schemas.microsoft.com/office/drawing/2014/main" id="{BBC01FDA-664B-4DF0-BAAE-209BB5609B43}"/>
              </a:ext>
            </a:extLst>
          </p:cNvPr>
          <p:cNvSpPr txBox="1"/>
          <p:nvPr/>
        </p:nvSpPr>
        <p:spPr>
          <a:xfrm>
            <a:off x="204826" y="5883358"/>
            <a:ext cx="11987174" cy="369332"/>
          </a:xfrm>
          <a:prstGeom prst="rect">
            <a:avLst/>
          </a:prstGeom>
          <a:noFill/>
        </p:spPr>
        <p:txBody>
          <a:bodyPr wrap="square">
            <a:spAutoFit/>
          </a:bodyPr>
          <a:lstStyle/>
          <a:p>
            <a:pPr marL="285750" indent="-285750">
              <a:buFont typeface="Arial" panose="020B0604020202020204" pitchFamily="34" charset="0"/>
              <a:buChar char="•"/>
            </a:pPr>
            <a:r>
              <a:rPr lang="en-US" b="1" dirty="0">
                <a:solidFill>
                  <a:schemeClr val="bg1"/>
                </a:solidFill>
              </a:rPr>
              <a:t>Core 2 won BMCA based off Priority 1 Value (100) vs Core 1 (254)</a:t>
            </a:r>
            <a:endParaRPr lang="en-US" dirty="0">
              <a:solidFill>
                <a:schemeClr val="bg1"/>
              </a:solidFill>
            </a:endParaRPr>
          </a:p>
        </p:txBody>
      </p:sp>
      <p:grpSp>
        <p:nvGrpSpPr>
          <p:cNvPr id="14" name="Group 13">
            <a:extLst>
              <a:ext uri="{FF2B5EF4-FFF2-40B4-BE49-F238E27FC236}">
                <a16:creationId xmlns:a16="http://schemas.microsoft.com/office/drawing/2014/main" id="{B7752513-DEC0-4575-BC13-9C85D2804620}"/>
              </a:ext>
            </a:extLst>
          </p:cNvPr>
          <p:cNvGrpSpPr/>
          <p:nvPr/>
        </p:nvGrpSpPr>
        <p:grpSpPr>
          <a:xfrm>
            <a:off x="1547725" y="2638987"/>
            <a:ext cx="9096548" cy="437831"/>
            <a:chOff x="1547726" y="3210085"/>
            <a:chExt cx="9096548" cy="437831"/>
          </a:xfrm>
        </p:grpSpPr>
        <p:pic>
          <p:nvPicPr>
            <p:cNvPr id="4" name="Picture 3">
              <a:extLst>
                <a:ext uri="{FF2B5EF4-FFF2-40B4-BE49-F238E27FC236}">
                  <a16:creationId xmlns:a16="http://schemas.microsoft.com/office/drawing/2014/main" id="{5F2778C5-5521-4631-8F79-92D711EA39F0}"/>
                </a:ext>
              </a:extLst>
            </p:cNvPr>
            <p:cNvPicPr>
              <a:picLocks noChangeAspect="1"/>
            </p:cNvPicPr>
            <p:nvPr/>
          </p:nvPicPr>
          <p:blipFill>
            <a:blip r:embed="rId2"/>
            <a:stretch>
              <a:fillRect/>
            </a:stretch>
          </p:blipFill>
          <p:spPr>
            <a:xfrm>
              <a:off x="1547726" y="3210085"/>
              <a:ext cx="3774411" cy="437831"/>
            </a:xfrm>
            <a:prstGeom prst="rect">
              <a:avLst/>
            </a:prstGeom>
          </p:spPr>
        </p:pic>
        <p:pic>
          <p:nvPicPr>
            <p:cNvPr id="5" name="Picture 4">
              <a:extLst>
                <a:ext uri="{FF2B5EF4-FFF2-40B4-BE49-F238E27FC236}">
                  <a16:creationId xmlns:a16="http://schemas.microsoft.com/office/drawing/2014/main" id="{9237185C-50E7-48DB-8E71-297081CEF092}"/>
                </a:ext>
              </a:extLst>
            </p:cNvPr>
            <p:cNvPicPr>
              <a:picLocks noChangeAspect="1"/>
            </p:cNvPicPr>
            <p:nvPr/>
          </p:nvPicPr>
          <p:blipFill>
            <a:blip r:embed="rId2"/>
            <a:stretch>
              <a:fillRect/>
            </a:stretch>
          </p:blipFill>
          <p:spPr>
            <a:xfrm>
              <a:off x="6869863" y="3210085"/>
              <a:ext cx="3774411" cy="437831"/>
            </a:xfrm>
            <a:prstGeom prst="rect">
              <a:avLst/>
            </a:prstGeom>
          </p:spPr>
        </p:pic>
      </p:grpSp>
      <p:sp>
        <p:nvSpPr>
          <p:cNvPr id="17" name="Star: 5 Points 16">
            <a:extLst>
              <a:ext uri="{FF2B5EF4-FFF2-40B4-BE49-F238E27FC236}">
                <a16:creationId xmlns:a16="http://schemas.microsoft.com/office/drawing/2014/main" id="{B9B5C50C-5576-4466-9A7A-77AA5B7516D2}"/>
              </a:ext>
            </a:extLst>
          </p:cNvPr>
          <p:cNvSpPr/>
          <p:nvPr/>
        </p:nvSpPr>
        <p:spPr>
          <a:xfrm>
            <a:off x="6869862" y="2201156"/>
            <a:ext cx="551737" cy="437831"/>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descr="A picture containing text&#10;&#10;Description automatically generated">
            <a:extLst>
              <a:ext uri="{FF2B5EF4-FFF2-40B4-BE49-F238E27FC236}">
                <a16:creationId xmlns:a16="http://schemas.microsoft.com/office/drawing/2014/main" id="{9A6BC7EB-8FB6-4BFA-9FF5-A508162C0158}"/>
              </a:ext>
            </a:extLst>
          </p:cNvPr>
          <p:cNvPicPr>
            <a:picLocks noChangeAspect="1"/>
          </p:cNvPicPr>
          <p:nvPr/>
        </p:nvPicPr>
        <p:blipFill>
          <a:blip r:embed="rId3"/>
          <a:stretch>
            <a:fillRect/>
          </a:stretch>
        </p:blipFill>
        <p:spPr>
          <a:xfrm>
            <a:off x="10939153" y="6298510"/>
            <a:ext cx="1060422" cy="595257"/>
          </a:xfrm>
          <a:prstGeom prst="rect">
            <a:avLst/>
          </a:prstGeom>
        </p:spPr>
      </p:pic>
      <p:sp>
        <p:nvSpPr>
          <p:cNvPr id="19" name="TextBox 18">
            <a:extLst>
              <a:ext uri="{FF2B5EF4-FFF2-40B4-BE49-F238E27FC236}">
                <a16:creationId xmlns:a16="http://schemas.microsoft.com/office/drawing/2014/main" id="{A82D32DD-8F2A-49EC-B911-0ED0A4E56633}"/>
              </a:ext>
            </a:extLst>
          </p:cNvPr>
          <p:cNvSpPr txBox="1"/>
          <p:nvPr/>
        </p:nvSpPr>
        <p:spPr>
          <a:xfrm>
            <a:off x="2081988" y="2270860"/>
            <a:ext cx="915635" cy="369332"/>
          </a:xfrm>
          <a:prstGeom prst="rect">
            <a:avLst/>
          </a:prstGeom>
          <a:noFill/>
        </p:spPr>
        <p:txBody>
          <a:bodyPr wrap="none" rtlCol="0">
            <a:spAutoFit/>
          </a:bodyPr>
          <a:lstStyle/>
          <a:p>
            <a:r>
              <a:rPr lang="en-US" b="1" dirty="0"/>
              <a:t>Core-1</a:t>
            </a:r>
          </a:p>
        </p:txBody>
      </p:sp>
      <p:sp>
        <p:nvSpPr>
          <p:cNvPr id="21" name="TextBox 20">
            <a:extLst>
              <a:ext uri="{FF2B5EF4-FFF2-40B4-BE49-F238E27FC236}">
                <a16:creationId xmlns:a16="http://schemas.microsoft.com/office/drawing/2014/main" id="{B0626E56-F825-4D64-BE79-40E28E66354A}"/>
              </a:ext>
            </a:extLst>
          </p:cNvPr>
          <p:cNvSpPr txBox="1"/>
          <p:nvPr/>
        </p:nvSpPr>
        <p:spPr>
          <a:xfrm>
            <a:off x="7473273" y="2270860"/>
            <a:ext cx="915635" cy="369332"/>
          </a:xfrm>
          <a:prstGeom prst="rect">
            <a:avLst/>
          </a:prstGeom>
          <a:noFill/>
        </p:spPr>
        <p:txBody>
          <a:bodyPr wrap="none" rtlCol="0">
            <a:spAutoFit/>
          </a:bodyPr>
          <a:lstStyle/>
          <a:p>
            <a:r>
              <a:rPr lang="en-US" b="1" dirty="0"/>
              <a:t>Core-2</a:t>
            </a:r>
          </a:p>
        </p:txBody>
      </p:sp>
      <p:sp>
        <p:nvSpPr>
          <p:cNvPr id="22" name="TextBox 21">
            <a:extLst>
              <a:ext uri="{FF2B5EF4-FFF2-40B4-BE49-F238E27FC236}">
                <a16:creationId xmlns:a16="http://schemas.microsoft.com/office/drawing/2014/main" id="{96CC9D39-055C-4EA2-AF79-BDAC55D6ADEB}"/>
              </a:ext>
            </a:extLst>
          </p:cNvPr>
          <p:cNvSpPr txBox="1"/>
          <p:nvPr/>
        </p:nvSpPr>
        <p:spPr>
          <a:xfrm>
            <a:off x="2327159" y="3146833"/>
            <a:ext cx="851515" cy="369332"/>
          </a:xfrm>
          <a:prstGeom prst="rect">
            <a:avLst/>
          </a:prstGeom>
          <a:noFill/>
        </p:spPr>
        <p:txBody>
          <a:bodyPr wrap="none" rtlCol="0">
            <a:spAutoFit/>
          </a:bodyPr>
          <a:lstStyle/>
          <a:p>
            <a:r>
              <a:rPr lang="en-US" b="1" dirty="0"/>
              <a:t>Flex-1</a:t>
            </a:r>
          </a:p>
        </p:txBody>
      </p:sp>
      <p:sp>
        <p:nvSpPr>
          <p:cNvPr id="23" name="TextBox 22">
            <a:extLst>
              <a:ext uri="{FF2B5EF4-FFF2-40B4-BE49-F238E27FC236}">
                <a16:creationId xmlns:a16="http://schemas.microsoft.com/office/drawing/2014/main" id="{703875BE-82C9-461C-AA74-F52D21AAF8C1}"/>
              </a:ext>
            </a:extLst>
          </p:cNvPr>
          <p:cNvSpPr txBox="1"/>
          <p:nvPr/>
        </p:nvSpPr>
        <p:spPr>
          <a:xfrm>
            <a:off x="7669115" y="3142653"/>
            <a:ext cx="851515" cy="369332"/>
          </a:xfrm>
          <a:prstGeom prst="rect">
            <a:avLst/>
          </a:prstGeom>
          <a:noFill/>
        </p:spPr>
        <p:txBody>
          <a:bodyPr wrap="none" rtlCol="0">
            <a:spAutoFit/>
          </a:bodyPr>
          <a:lstStyle/>
          <a:p>
            <a:r>
              <a:rPr lang="en-US" b="1" dirty="0"/>
              <a:t>Flex-2</a:t>
            </a:r>
          </a:p>
        </p:txBody>
      </p:sp>
      <p:pic>
        <p:nvPicPr>
          <p:cNvPr id="24" name="Picture 23" descr="Graphical user interface, application, website&#10;&#10;Description automatically generated">
            <a:extLst>
              <a:ext uri="{FF2B5EF4-FFF2-40B4-BE49-F238E27FC236}">
                <a16:creationId xmlns:a16="http://schemas.microsoft.com/office/drawing/2014/main" id="{D2B93F9D-A10E-4777-8464-D4D86814D745}"/>
              </a:ext>
            </a:extLst>
          </p:cNvPr>
          <p:cNvPicPr>
            <a:picLocks noChangeAspect="1"/>
          </p:cNvPicPr>
          <p:nvPr/>
        </p:nvPicPr>
        <p:blipFill>
          <a:blip r:embed="rId4"/>
          <a:stretch>
            <a:fillRect/>
          </a:stretch>
        </p:blipFill>
        <p:spPr>
          <a:xfrm>
            <a:off x="2284010" y="3511985"/>
            <a:ext cx="2214620" cy="436280"/>
          </a:xfrm>
          <a:prstGeom prst="rect">
            <a:avLst/>
          </a:prstGeom>
        </p:spPr>
      </p:pic>
      <p:pic>
        <p:nvPicPr>
          <p:cNvPr id="25" name="Picture 24" descr="Graphical user interface, application, website&#10;&#10;Description automatically generated">
            <a:extLst>
              <a:ext uri="{FF2B5EF4-FFF2-40B4-BE49-F238E27FC236}">
                <a16:creationId xmlns:a16="http://schemas.microsoft.com/office/drawing/2014/main" id="{FC361184-5A1D-4002-ADF8-53F31A282C50}"/>
              </a:ext>
            </a:extLst>
          </p:cNvPr>
          <p:cNvPicPr>
            <a:picLocks noChangeAspect="1"/>
          </p:cNvPicPr>
          <p:nvPr/>
        </p:nvPicPr>
        <p:blipFill>
          <a:blip r:embed="rId4"/>
          <a:stretch>
            <a:fillRect/>
          </a:stretch>
        </p:blipFill>
        <p:spPr>
          <a:xfrm>
            <a:off x="7649757" y="3511985"/>
            <a:ext cx="2214620" cy="436280"/>
          </a:xfrm>
          <a:prstGeom prst="rect">
            <a:avLst/>
          </a:prstGeom>
        </p:spPr>
      </p:pic>
      <p:sp>
        <p:nvSpPr>
          <p:cNvPr id="26" name="TextBox 25">
            <a:extLst>
              <a:ext uri="{FF2B5EF4-FFF2-40B4-BE49-F238E27FC236}">
                <a16:creationId xmlns:a16="http://schemas.microsoft.com/office/drawing/2014/main" id="{AF943A9C-C15E-42FE-BB78-8ED7937BE3E8}"/>
              </a:ext>
            </a:extLst>
          </p:cNvPr>
          <p:cNvSpPr txBox="1"/>
          <p:nvPr/>
        </p:nvSpPr>
        <p:spPr>
          <a:xfrm>
            <a:off x="204826" y="5471531"/>
            <a:ext cx="6097218" cy="400110"/>
          </a:xfrm>
          <a:prstGeom prst="rect">
            <a:avLst/>
          </a:prstGeom>
          <a:noFill/>
        </p:spPr>
        <p:txBody>
          <a:bodyPr wrap="square">
            <a:spAutoFit/>
          </a:bodyPr>
          <a:lstStyle/>
          <a:p>
            <a:r>
              <a:rPr lang="en-US" sz="2000" b="1" dirty="0">
                <a:solidFill>
                  <a:schemeClr val="bg1"/>
                </a:solidFill>
              </a:rPr>
              <a:t>Primary Leader Clock: Core-2</a:t>
            </a:r>
            <a:endParaRPr lang="en-US" sz="2000" dirty="0">
              <a:solidFill>
                <a:schemeClr val="bg1"/>
              </a:solidFill>
            </a:endParaRPr>
          </a:p>
        </p:txBody>
      </p:sp>
    </p:spTree>
    <p:extLst>
      <p:ext uri="{BB962C8B-B14F-4D97-AF65-F5344CB8AC3E}">
        <p14:creationId xmlns:p14="http://schemas.microsoft.com/office/powerpoint/2010/main" val="30657279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0BFEDB3-0755-478F-9552-1B87534AFA97}"/>
              </a:ext>
            </a:extLst>
          </p:cNvPr>
          <p:cNvSpPr/>
          <p:nvPr/>
        </p:nvSpPr>
        <p:spPr>
          <a:xfrm>
            <a:off x="0" y="0"/>
            <a:ext cx="618744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8CC4921-86EB-B344-B283-B4C217E82DA5}"/>
              </a:ext>
            </a:extLst>
          </p:cNvPr>
          <p:cNvSpPr>
            <a:spLocks noGrp="1"/>
          </p:cNvSpPr>
          <p:nvPr>
            <p:ph type="title"/>
          </p:nvPr>
        </p:nvSpPr>
        <p:spPr>
          <a:xfrm>
            <a:off x="254644" y="418934"/>
            <a:ext cx="5754474" cy="2330615"/>
          </a:xfrm>
        </p:spPr>
        <p:txBody>
          <a:bodyPr/>
          <a:lstStyle/>
          <a:p>
            <a:r>
              <a:rPr lang="en-US" sz="4400" dirty="0">
                <a:solidFill>
                  <a:schemeClr val="bg1"/>
                </a:solidFill>
              </a:rPr>
              <a:t>Scenario 4: </a:t>
            </a:r>
            <a:br>
              <a:rPr lang="en-US" sz="4400" dirty="0">
                <a:solidFill>
                  <a:schemeClr val="bg1"/>
                </a:solidFill>
              </a:rPr>
            </a:br>
            <a:r>
              <a:rPr lang="en-US" sz="4400" dirty="0">
                <a:solidFill>
                  <a:schemeClr val="bg1"/>
                </a:solidFill>
              </a:rPr>
              <a:t>Q-LAN Alternate Domains</a:t>
            </a:r>
          </a:p>
        </p:txBody>
      </p:sp>
      <p:sp>
        <p:nvSpPr>
          <p:cNvPr id="3" name="Text Placeholder 2">
            <a:extLst>
              <a:ext uri="{FF2B5EF4-FFF2-40B4-BE49-F238E27FC236}">
                <a16:creationId xmlns:a16="http://schemas.microsoft.com/office/drawing/2014/main" id="{B432399B-239F-CA41-9ECF-70224812646F}"/>
              </a:ext>
            </a:extLst>
          </p:cNvPr>
          <p:cNvSpPr>
            <a:spLocks noGrp="1"/>
          </p:cNvSpPr>
          <p:nvPr>
            <p:ph type="body" sz="quarter" idx="14"/>
          </p:nvPr>
        </p:nvSpPr>
        <p:spPr>
          <a:xfrm>
            <a:off x="245433" y="3357677"/>
            <a:ext cx="5759127" cy="3331881"/>
          </a:xfrm>
        </p:spPr>
        <p:txBody>
          <a:bodyPr/>
          <a:lstStyle/>
          <a:p>
            <a:r>
              <a:rPr lang="en-US" b="1" dirty="0">
                <a:solidFill>
                  <a:schemeClr val="bg1"/>
                </a:solidFill>
                <a:latin typeface="Arial Black" panose="020B0A04020102020204" pitchFamily="34" charset="0"/>
              </a:rPr>
              <a:t>Equipment:</a:t>
            </a:r>
          </a:p>
          <a:p>
            <a:pPr marL="342900" indent="-342900">
              <a:buFont typeface="Arial" panose="020B0604020202020204" pitchFamily="34" charset="0"/>
              <a:buChar char="•"/>
            </a:pPr>
            <a:r>
              <a:rPr lang="en-US" dirty="0">
                <a:solidFill>
                  <a:schemeClr val="bg1"/>
                </a:solidFill>
                <a:latin typeface="Arial Black" panose="020B0A04020102020204" pitchFamily="34" charset="0"/>
              </a:rPr>
              <a:t>2x Core 110f</a:t>
            </a:r>
          </a:p>
          <a:p>
            <a:pPr marL="800100" lvl="1" indent="-342900">
              <a:buFont typeface="Arial" panose="020B0604020202020204" pitchFamily="34" charset="0"/>
              <a:buChar char="•"/>
            </a:pPr>
            <a:r>
              <a:rPr lang="en-US" dirty="0">
                <a:solidFill>
                  <a:schemeClr val="bg1"/>
                </a:solidFill>
                <a:latin typeface="Arial Black" panose="020B0A04020102020204" pitchFamily="34" charset="0"/>
              </a:rPr>
              <a:t>1x I/O-8 Flex per Core</a:t>
            </a:r>
          </a:p>
        </p:txBody>
      </p:sp>
      <p:pic>
        <p:nvPicPr>
          <p:cNvPr id="6" name="Picture 5">
            <a:extLst>
              <a:ext uri="{FF2B5EF4-FFF2-40B4-BE49-F238E27FC236}">
                <a16:creationId xmlns:a16="http://schemas.microsoft.com/office/drawing/2014/main" id="{A8B08801-FA3A-4CA2-8D0B-5EE256921351}"/>
              </a:ext>
            </a:extLst>
          </p:cNvPr>
          <p:cNvPicPr>
            <a:picLocks noChangeAspect="1"/>
          </p:cNvPicPr>
          <p:nvPr/>
        </p:nvPicPr>
        <p:blipFill>
          <a:blip r:embed="rId2"/>
          <a:stretch>
            <a:fillRect/>
          </a:stretch>
        </p:blipFill>
        <p:spPr>
          <a:xfrm>
            <a:off x="7462448" y="2271408"/>
            <a:ext cx="3774411" cy="437831"/>
          </a:xfrm>
          <a:prstGeom prst="rect">
            <a:avLst/>
          </a:prstGeom>
        </p:spPr>
      </p:pic>
      <p:pic>
        <p:nvPicPr>
          <p:cNvPr id="7" name="Picture 6">
            <a:extLst>
              <a:ext uri="{FF2B5EF4-FFF2-40B4-BE49-F238E27FC236}">
                <a16:creationId xmlns:a16="http://schemas.microsoft.com/office/drawing/2014/main" id="{3D6E0C92-ED0E-4904-8695-296C79167224}"/>
              </a:ext>
            </a:extLst>
          </p:cNvPr>
          <p:cNvPicPr>
            <a:picLocks noChangeAspect="1"/>
          </p:cNvPicPr>
          <p:nvPr/>
        </p:nvPicPr>
        <p:blipFill>
          <a:blip r:embed="rId2"/>
          <a:stretch>
            <a:fillRect/>
          </a:stretch>
        </p:blipFill>
        <p:spPr>
          <a:xfrm>
            <a:off x="7462448" y="3710930"/>
            <a:ext cx="3774411" cy="437831"/>
          </a:xfrm>
          <a:prstGeom prst="rect">
            <a:avLst/>
          </a:prstGeom>
        </p:spPr>
      </p:pic>
      <p:pic>
        <p:nvPicPr>
          <p:cNvPr id="10" name="Picture 9" descr="Graphical user interface, application, website&#10;&#10;Description automatically generated">
            <a:extLst>
              <a:ext uri="{FF2B5EF4-FFF2-40B4-BE49-F238E27FC236}">
                <a16:creationId xmlns:a16="http://schemas.microsoft.com/office/drawing/2014/main" id="{EFB94386-96BE-4AC1-A4BA-8F402F6A7063}"/>
              </a:ext>
            </a:extLst>
          </p:cNvPr>
          <p:cNvPicPr>
            <a:picLocks noChangeAspect="1"/>
          </p:cNvPicPr>
          <p:nvPr/>
        </p:nvPicPr>
        <p:blipFill>
          <a:blip r:embed="rId3"/>
          <a:stretch>
            <a:fillRect/>
          </a:stretch>
        </p:blipFill>
        <p:spPr>
          <a:xfrm>
            <a:off x="8240035" y="2773804"/>
            <a:ext cx="2214620" cy="436280"/>
          </a:xfrm>
          <a:prstGeom prst="rect">
            <a:avLst/>
          </a:prstGeom>
        </p:spPr>
      </p:pic>
      <p:pic>
        <p:nvPicPr>
          <p:cNvPr id="11" name="Picture 10" descr="Graphical user interface, application, website&#10;&#10;Description automatically generated">
            <a:extLst>
              <a:ext uri="{FF2B5EF4-FFF2-40B4-BE49-F238E27FC236}">
                <a16:creationId xmlns:a16="http://schemas.microsoft.com/office/drawing/2014/main" id="{59FD559E-7AAF-4E6B-ACE2-4C0CF11701C8}"/>
              </a:ext>
            </a:extLst>
          </p:cNvPr>
          <p:cNvPicPr>
            <a:picLocks noChangeAspect="1"/>
          </p:cNvPicPr>
          <p:nvPr/>
        </p:nvPicPr>
        <p:blipFill>
          <a:blip r:embed="rId3"/>
          <a:stretch>
            <a:fillRect/>
          </a:stretch>
        </p:blipFill>
        <p:spPr>
          <a:xfrm>
            <a:off x="8285487" y="4213327"/>
            <a:ext cx="2214620" cy="436280"/>
          </a:xfrm>
          <a:prstGeom prst="rect">
            <a:avLst/>
          </a:prstGeom>
        </p:spPr>
      </p:pic>
    </p:spTree>
    <p:extLst>
      <p:ext uri="{BB962C8B-B14F-4D97-AF65-F5344CB8AC3E}">
        <p14:creationId xmlns:p14="http://schemas.microsoft.com/office/powerpoint/2010/main" val="39432008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70CDD58E-C475-4754-ACBE-389D80035023}"/>
              </a:ext>
            </a:extLst>
          </p:cNvPr>
          <p:cNvSpPr/>
          <p:nvPr/>
        </p:nvSpPr>
        <p:spPr>
          <a:xfrm>
            <a:off x="-1" y="1020726"/>
            <a:ext cx="6620541" cy="583727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8F7014F-0A13-BB40-9C8E-FA79452FCC54}"/>
              </a:ext>
            </a:extLst>
          </p:cNvPr>
          <p:cNvSpPr>
            <a:spLocks noGrp="1"/>
          </p:cNvSpPr>
          <p:nvPr>
            <p:ph type="title"/>
          </p:nvPr>
        </p:nvSpPr>
        <p:spPr>
          <a:xfrm>
            <a:off x="204826" y="160934"/>
            <a:ext cx="9932427" cy="549275"/>
          </a:xfrm>
        </p:spPr>
        <p:txBody>
          <a:bodyPr/>
          <a:lstStyle/>
          <a:p>
            <a:r>
              <a:rPr lang="it-IT" dirty="0"/>
              <a:t>Scenario 4: Q-LAN Alternate Domains</a:t>
            </a:r>
            <a:endParaRPr lang="en-US" dirty="0"/>
          </a:p>
        </p:txBody>
      </p:sp>
      <p:sp>
        <p:nvSpPr>
          <p:cNvPr id="13" name="TextBox 12">
            <a:extLst>
              <a:ext uri="{FF2B5EF4-FFF2-40B4-BE49-F238E27FC236}">
                <a16:creationId xmlns:a16="http://schemas.microsoft.com/office/drawing/2014/main" id="{BBC01FDA-664B-4DF0-BAAE-209BB5609B43}"/>
              </a:ext>
            </a:extLst>
          </p:cNvPr>
          <p:cNvSpPr txBox="1"/>
          <p:nvPr/>
        </p:nvSpPr>
        <p:spPr>
          <a:xfrm>
            <a:off x="204826" y="1389337"/>
            <a:ext cx="5891174" cy="3139321"/>
          </a:xfrm>
          <a:prstGeom prst="rect">
            <a:avLst/>
          </a:prstGeom>
          <a:noFill/>
        </p:spPr>
        <p:txBody>
          <a:bodyPr wrap="square">
            <a:spAutoFit/>
          </a:bodyPr>
          <a:lstStyle/>
          <a:p>
            <a:pPr marL="285750" indent="-285750">
              <a:buFont typeface="Arial" panose="020B0604020202020204" pitchFamily="34" charset="0"/>
              <a:buChar char="•"/>
            </a:pPr>
            <a:r>
              <a:rPr lang="en-US" b="1" dirty="0">
                <a:solidFill>
                  <a:schemeClr val="bg1"/>
                </a:solidFill>
              </a:rPr>
              <a:t>Domains allow multiple clocks to exist on the same network</a:t>
            </a:r>
          </a:p>
          <a:p>
            <a:pPr marL="742950" lvl="1" indent="-285750">
              <a:buFont typeface="Arial" panose="020B0604020202020204" pitchFamily="34" charset="0"/>
              <a:buChar char="•"/>
            </a:pPr>
            <a:r>
              <a:rPr lang="en-US" dirty="0">
                <a:solidFill>
                  <a:schemeClr val="bg1"/>
                </a:solidFill>
              </a:rPr>
              <a:t>All Q-LAN devices in Design are assigned to the same domain</a:t>
            </a:r>
          </a:p>
          <a:p>
            <a:pPr marL="742950" lvl="1" indent="-285750">
              <a:buFont typeface="Arial" panose="020B0604020202020204" pitchFamily="34" charset="0"/>
              <a:buChar char="•"/>
            </a:pPr>
            <a:endParaRPr lang="en-US" dirty="0">
              <a:solidFill>
                <a:schemeClr val="bg1"/>
              </a:solidFill>
            </a:endParaRPr>
          </a:p>
          <a:p>
            <a:pPr marL="285750" indent="-285750">
              <a:buFont typeface="Arial" panose="020B0604020202020204" pitchFamily="34" charset="0"/>
              <a:buChar char="•"/>
            </a:pPr>
            <a:r>
              <a:rPr lang="en-US" b="1" dirty="0">
                <a:solidFill>
                  <a:schemeClr val="bg1"/>
                </a:solidFill>
              </a:rPr>
              <a:t>Q-LAN Tx/Rx, System Link, and AES67 Tx/Rx between two cores require them to be in the same domain</a:t>
            </a:r>
          </a:p>
          <a:p>
            <a:pPr marL="285750" indent="-285750">
              <a:buFont typeface="Arial" panose="020B0604020202020204" pitchFamily="34" charset="0"/>
              <a:buChar char="•"/>
            </a:pPr>
            <a:endParaRPr lang="en-US" b="1" dirty="0">
              <a:solidFill>
                <a:schemeClr val="bg1"/>
              </a:solidFill>
            </a:endParaRPr>
          </a:p>
          <a:p>
            <a:pPr marL="285750" indent="-285750">
              <a:buFont typeface="Arial" panose="020B0604020202020204" pitchFamily="34" charset="0"/>
              <a:buChar char="•"/>
            </a:pPr>
            <a:r>
              <a:rPr lang="en-US" b="1" dirty="0">
                <a:solidFill>
                  <a:schemeClr val="bg1"/>
                </a:solidFill>
              </a:rPr>
              <a:t>All Dante devices are in Domain 0 unless DDM is utilized</a:t>
            </a:r>
          </a:p>
        </p:txBody>
      </p:sp>
      <p:pic>
        <p:nvPicPr>
          <p:cNvPr id="6" name="Picture 5">
            <a:extLst>
              <a:ext uri="{FF2B5EF4-FFF2-40B4-BE49-F238E27FC236}">
                <a16:creationId xmlns:a16="http://schemas.microsoft.com/office/drawing/2014/main" id="{0D34A127-13B9-4CF1-A962-4BC98866DC9F}"/>
              </a:ext>
            </a:extLst>
          </p:cNvPr>
          <p:cNvPicPr>
            <a:picLocks noChangeAspect="1"/>
          </p:cNvPicPr>
          <p:nvPr/>
        </p:nvPicPr>
        <p:blipFill rotWithShape="1">
          <a:blip r:embed="rId3"/>
          <a:srcRect l="1620" t="1678" r="3623" b="2103"/>
          <a:stretch/>
        </p:blipFill>
        <p:spPr>
          <a:xfrm>
            <a:off x="7152167" y="843518"/>
            <a:ext cx="4359350" cy="5599814"/>
          </a:xfrm>
          <a:prstGeom prst="rect">
            <a:avLst/>
          </a:prstGeom>
        </p:spPr>
      </p:pic>
      <p:sp>
        <p:nvSpPr>
          <p:cNvPr id="28" name="Rectangle 27">
            <a:extLst>
              <a:ext uri="{FF2B5EF4-FFF2-40B4-BE49-F238E27FC236}">
                <a16:creationId xmlns:a16="http://schemas.microsoft.com/office/drawing/2014/main" id="{B09FE282-42EF-4E23-A0CB-83678E666C51}"/>
              </a:ext>
            </a:extLst>
          </p:cNvPr>
          <p:cNvSpPr/>
          <p:nvPr/>
        </p:nvSpPr>
        <p:spPr>
          <a:xfrm>
            <a:off x="7223051" y="1297177"/>
            <a:ext cx="4061637" cy="432391"/>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654505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DF4ED970-AAA5-4320-8012-E4A6550DCD48}"/>
              </a:ext>
            </a:extLst>
          </p:cNvPr>
          <p:cNvSpPr/>
          <p:nvPr/>
        </p:nvSpPr>
        <p:spPr>
          <a:xfrm>
            <a:off x="-1" y="5434386"/>
            <a:ext cx="12192001" cy="145938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8F7014F-0A13-BB40-9C8E-FA79452FCC54}"/>
              </a:ext>
            </a:extLst>
          </p:cNvPr>
          <p:cNvSpPr>
            <a:spLocks noGrp="1"/>
          </p:cNvSpPr>
          <p:nvPr>
            <p:ph type="title"/>
          </p:nvPr>
        </p:nvSpPr>
        <p:spPr>
          <a:xfrm>
            <a:off x="204826" y="160934"/>
            <a:ext cx="9932427" cy="549275"/>
          </a:xfrm>
        </p:spPr>
        <p:txBody>
          <a:bodyPr/>
          <a:lstStyle/>
          <a:p>
            <a:r>
              <a:rPr lang="it-IT" dirty="0"/>
              <a:t>Scenario 4: Q-LAN Alternate Domains</a:t>
            </a:r>
            <a:endParaRPr lang="en-US" dirty="0"/>
          </a:p>
        </p:txBody>
      </p:sp>
      <p:sp>
        <p:nvSpPr>
          <p:cNvPr id="13" name="TextBox 12">
            <a:extLst>
              <a:ext uri="{FF2B5EF4-FFF2-40B4-BE49-F238E27FC236}">
                <a16:creationId xmlns:a16="http://schemas.microsoft.com/office/drawing/2014/main" id="{BBC01FDA-664B-4DF0-BAAE-209BB5609B43}"/>
              </a:ext>
            </a:extLst>
          </p:cNvPr>
          <p:cNvSpPr txBox="1"/>
          <p:nvPr/>
        </p:nvSpPr>
        <p:spPr>
          <a:xfrm>
            <a:off x="204826" y="5925895"/>
            <a:ext cx="11987174" cy="646331"/>
          </a:xfrm>
          <a:prstGeom prst="rect">
            <a:avLst/>
          </a:prstGeom>
          <a:noFill/>
        </p:spPr>
        <p:txBody>
          <a:bodyPr wrap="square">
            <a:spAutoFit/>
          </a:bodyPr>
          <a:lstStyle/>
          <a:p>
            <a:pPr marL="285750" indent="-285750">
              <a:buFont typeface="Arial" panose="020B0604020202020204" pitchFamily="34" charset="0"/>
              <a:buChar char="•"/>
            </a:pPr>
            <a:r>
              <a:rPr lang="en-US" b="1" dirty="0">
                <a:solidFill>
                  <a:schemeClr val="bg1"/>
                </a:solidFill>
              </a:rPr>
              <a:t>Each Core is in Separate Clocking Domain and its own Leader</a:t>
            </a:r>
          </a:p>
          <a:p>
            <a:pPr marL="742950" lvl="1" indent="-285750">
              <a:buFont typeface="Arial" panose="020B0604020202020204" pitchFamily="34" charset="0"/>
              <a:buChar char="•"/>
            </a:pPr>
            <a:r>
              <a:rPr lang="en-US" dirty="0">
                <a:solidFill>
                  <a:schemeClr val="bg1"/>
                </a:solidFill>
              </a:rPr>
              <a:t>Peripherals Clock to each Core’s domain</a:t>
            </a:r>
          </a:p>
        </p:txBody>
      </p:sp>
      <p:sp>
        <p:nvSpPr>
          <p:cNvPr id="10" name="Rectangle: Rounded Corners 9">
            <a:extLst>
              <a:ext uri="{FF2B5EF4-FFF2-40B4-BE49-F238E27FC236}">
                <a16:creationId xmlns:a16="http://schemas.microsoft.com/office/drawing/2014/main" id="{CBDEAE6E-F25D-4277-866E-6AB0F0C50AEE}"/>
              </a:ext>
            </a:extLst>
          </p:cNvPr>
          <p:cNvSpPr/>
          <p:nvPr/>
        </p:nvSpPr>
        <p:spPr>
          <a:xfrm>
            <a:off x="6169037" y="1873442"/>
            <a:ext cx="4691481" cy="2574951"/>
          </a:xfrm>
          <a:prstGeom prst="roundRect">
            <a:avLst/>
          </a:prstGeom>
          <a:solidFill>
            <a:srgbClr val="0B22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r"/>
            <a:r>
              <a:rPr lang="en-US" dirty="0">
                <a:solidFill>
                  <a:schemeClr val="bg1"/>
                </a:solidFill>
                <a:latin typeface="Arial Black" panose="020B0A04020102020204" pitchFamily="34" charset="0"/>
              </a:rPr>
              <a:t>PTPv2 – Domain 1</a:t>
            </a:r>
          </a:p>
        </p:txBody>
      </p:sp>
      <p:sp>
        <p:nvSpPr>
          <p:cNvPr id="7" name="Rectangle: Rounded Corners 6">
            <a:extLst>
              <a:ext uri="{FF2B5EF4-FFF2-40B4-BE49-F238E27FC236}">
                <a16:creationId xmlns:a16="http://schemas.microsoft.com/office/drawing/2014/main" id="{DE6EE3F5-9F97-4275-965F-8A300CC63620}"/>
              </a:ext>
            </a:extLst>
          </p:cNvPr>
          <p:cNvSpPr/>
          <p:nvPr/>
        </p:nvSpPr>
        <p:spPr>
          <a:xfrm>
            <a:off x="967929" y="1862505"/>
            <a:ext cx="5066996" cy="2574951"/>
          </a:xfrm>
          <a:prstGeom prst="roundRect">
            <a:avLst/>
          </a:prstGeom>
          <a:solidFill>
            <a:srgbClr val="127BC3">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r"/>
            <a:r>
              <a:rPr lang="en-US" dirty="0">
                <a:solidFill>
                  <a:schemeClr val="bg1"/>
                </a:solidFill>
                <a:latin typeface="Arial Black" panose="020B0A04020102020204" pitchFamily="34" charset="0"/>
              </a:rPr>
              <a:t>PTPv2 – Domain 0</a:t>
            </a:r>
          </a:p>
        </p:txBody>
      </p:sp>
      <p:pic>
        <p:nvPicPr>
          <p:cNvPr id="4" name="Picture 3">
            <a:extLst>
              <a:ext uri="{FF2B5EF4-FFF2-40B4-BE49-F238E27FC236}">
                <a16:creationId xmlns:a16="http://schemas.microsoft.com/office/drawing/2014/main" id="{5F2778C5-5521-4631-8F79-92D711EA39F0}"/>
              </a:ext>
            </a:extLst>
          </p:cNvPr>
          <p:cNvPicPr>
            <a:picLocks noChangeAspect="1"/>
          </p:cNvPicPr>
          <p:nvPr/>
        </p:nvPicPr>
        <p:blipFill>
          <a:blip r:embed="rId3"/>
          <a:stretch>
            <a:fillRect/>
          </a:stretch>
        </p:blipFill>
        <p:spPr>
          <a:xfrm>
            <a:off x="1614221" y="2542977"/>
            <a:ext cx="3774411" cy="437831"/>
          </a:xfrm>
          <a:prstGeom prst="rect">
            <a:avLst/>
          </a:prstGeom>
        </p:spPr>
      </p:pic>
      <p:pic>
        <p:nvPicPr>
          <p:cNvPr id="5" name="Picture 4">
            <a:extLst>
              <a:ext uri="{FF2B5EF4-FFF2-40B4-BE49-F238E27FC236}">
                <a16:creationId xmlns:a16="http://schemas.microsoft.com/office/drawing/2014/main" id="{9237185C-50E7-48DB-8E71-297081CEF092}"/>
              </a:ext>
            </a:extLst>
          </p:cNvPr>
          <p:cNvPicPr>
            <a:picLocks noChangeAspect="1"/>
          </p:cNvPicPr>
          <p:nvPr/>
        </p:nvPicPr>
        <p:blipFill>
          <a:blip r:embed="rId3"/>
          <a:stretch>
            <a:fillRect/>
          </a:stretch>
        </p:blipFill>
        <p:spPr>
          <a:xfrm>
            <a:off x="6627572" y="2542977"/>
            <a:ext cx="3774411" cy="437831"/>
          </a:xfrm>
          <a:prstGeom prst="rect">
            <a:avLst/>
          </a:prstGeom>
        </p:spPr>
      </p:pic>
      <p:sp>
        <p:nvSpPr>
          <p:cNvPr id="16" name="Star: 5 Points 15">
            <a:extLst>
              <a:ext uri="{FF2B5EF4-FFF2-40B4-BE49-F238E27FC236}">
                <a16:creationId xmlns:a16="http://schemas.microsoft.com/office/drawing/2014/main" id="{FDAB4A04-97B7-474D-888F-0D688D791B72}"/>
              </a:ext>
            </a:extLst>
          </p:cNvPr>
          <p:cNvSpPr/>
          <p:nvPr/>
        </p:nvSpPr>
        <p:spPr>
          <a:xfrm>
            <a:off x="1614222" y="2162139"/>
            <a:ext cx="551737" cy="380838"/>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tar: 5 Points 16">
            <a:extLst>
              <a:ext uri="{FF2B5EF4-FFF2-40B4-BE49-F238E27FC236}">
                <a16:creationId xmlns:a16="http://schemas.microsoft.com/office/drawing/2014/main" id="{B0E4BE82-4AC2-4A64-9A77-13CCEAB3F0CB}"/>
              </a:ext>
            </a:extLst>
          </p:cNvPr>
          <p:cNvSpPr/>
          <p:nvPr/>
        </p:nvSpPr>
        <p:spPr>
          <a:xfrm>
            <a:off x="6627572" y="2105146"/>
            <a:ext cx="551737" cy="437831"/>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descr="A picture containing text&#10;&#10;Description automatically generated">
            <a:extLst>
              <a:ext uri="{FF2B5EF4-FFF2-40B4-BE49-F238E27FC236}">
                <a16:creationId xmlns:a16="http://schemas.microsoft.com/office/drawing/2014/main" id="{FBC6DDCD-2582-4850-BB38-C7378EB7F9D6}"/>
              </a:ext>
            </a:extLst>
          </p:cNvPr>
          <p:cNvPicPr>
            <a:picLocks noChangeAspect="1"/>
          </p:cNvPicPr>
          <p:nvPr/>
        </p:nvPicPr>
        <p:blipFill>
          <a:blip r:embed="rId4"/>
          <a:stretch>
            <a:fillRect/>
          </a:stretch>
        </p:blipFill>
        <p:spPr>
          <a:xfrm>
            <a:off x="10939153" y="6298510"/>
            <a:ext cx="1060422" cy="595257"/>
          </a:xfrm>
          <a:prstGeom prst="rect">
            <a:avLst/>
          </a:prstGeom>
        </p:spPr>
      </p:pic>
      <p:sp>
        <p:nvSpPr>
          <p:cNvPr id="14" name="TextBox 13">
            <a:extLst>
              <a:ext uri="{FF2B5EF4-FFF2-40B4-BE49-F238E27FC236}">
                <a16:creationId xmlns:a16="http://schemas.microsoft.com/office/drawing/2014/main" id="{6AA6C7BD-3F8A-4968-81B4-8C9C240DE38A}"/>
              </a:ext>
            </a:extLst>
          </p:cNvPr>
          <p:cNvSpPr txBox="1"/>
          <p:nvPr/>
        </p:nvSpPr>
        <p:spPr>
          <a:xfrm>
            <a:off x="2175305" y="2195975"/>
            <a:ext cx="915635" cy="369332"/>
          </a:xfrm>
          <a:prstGeom prst="rect">
            <a:avLst/>
          </a:prstGeom>
          <a:noFill/>
        </p:spPr>
        <p:txBody>
          <a:bodyPr wrap="none" rtlCol="0">
            <a:spAutoFit/>
          </a:bodyPr>
          <a:lstStyle/>
          <a:p>
            <a:r>
              <a:rPr lang="en-US" b="1" dirty="0"/>
              <a:t>Core-1</a:t>
            </a:r>
          </a:p>
        </p:txBody>
      </p:sp>
      <p:sp>
        <p:nvSpPr>
          <p:cNvPr id="20" name="TextBox 19">
            <a:extLst>
              <a:ext uri="{FF2B5EF4-FFF2-40B4-BE49-F238E27FC236}">
                <a16:creationId xmlns:a16="http://schemas.microsoft.com/office/drawing/2014/main" id="{9F976613-0F1B-4E49-8C91-A161C248A3B2}"/>
              </a:ext>
            </a:extLst>
          </p:cNvPr>
          <p:cNvSpPr txBox="1"/>
          <p:nvPr/>
        </p:nvSpPr>
        <p:spPr>
          <a:xfrm>
            <a:off x="7301264" y="2173645"/>
            <a:ext cx="915635" cy="369332"/>
          </a:xfrm>
          <a:prstGeom prst="rect">
            <a:avLst/>
          </a:prstGeom>
          <a:noFill/>
        </p:spPr>
        <p:txBody>
          <a:bodyPr wrap="none" rtlCol="0">
            <a:spAutoFit/>
          </a:bodyPr>
          <a:lstStyle/>
          <a:p>
            <a:r>
              <a:rPr lang="en-US" b="1" dirty="0"/>
              <a:t>Core-2</a:t>
            </a:r>
          </a:p>
        </p:txBody>
      </p:sp>
      <p:sp>
        <p:nvSpPr>
          <p:cNvPr id="21" name="TextBox 20">
            <a:extLst>
              <a:ext uri="{FF2B5EF4-FFF2-40B4-BE49-F238E27FC236}">
                <a16:creationId xmlns:a16="http://schemas.microsoft.com/office/drawing/2014/main" id="{07314571-5390-46AD-9CE9-B14B2F543696}"/>
              </a:ext>
            </a:extLst>
          </p:cNvPr>
          <p:cNvSpPr txBox="1"/>
          <p:nvPr/>
        </p:nvSpPr>
        <p:spPr>
          <a:xfrm>
            <a:off x="2284010" y="3159317"/>
            <a:ext cx="851515" cy="369332"/>
          </a:xfrm>
          <a:prstGeom prst="rect">
            <a:avLst/>
          </a:prstGeom>
          <a:noFill/>
        </p:spPr>
        <p:txBody>
          <a:bodyPr wrap="none" rtlCol="0">
            <a:spAutoFit/>
          </a:bodyPr>
          <a:lstStyle/>
          <a:p>
            <a:r>
              <a:rPr lang="en-US" b="1" dirty="0"/>
              <a:t>Flex-1</a:t>
            </a:r>
          </a:p>
        </p:txBody>
      </p:sp>
      <p:sp>
        <p:nvSpPr>
          <p:cNvPr id="22" name="TextBox 21">
            <a:extLst>
              <a:ext uri="{FF2B5EF4-FFF2-40B4-BE49-F238E27FC236}">
                <a16:creationId xmlns:a16="http://schemas.microsoft.com/office/drawing/2014/main" id="{22065677-450B-43FB-9CC2-41F0BD5A96FD}"/>
              </a:ext>
            </a:extLst>
          </p:cNvPr>
          <p:cNvSpPr txBox="1"/>
          <p:nvPr/>
        </p:nvSpPr>
        <p:spPr>
          <a:xfrm>
            <a:off x="7649757" y="3159317"/>
            <a:ext cx="851515" cy="369332"/>
          </a:xfrm>
          <a:prstGeom prst="rect">
            <a:avLst/>
          </a:prstGeom>
          <a:noFill/>
        </p:spPr>
        <p:txBody>
          <a:bodyPr wrap="none" rtlCol="0">
            <a:spAutoFit/>
          </a:bodyPr>
          <a:lstStyle/>
          <a:p>
            <a:r>
              <a:rPr lang="en-US" b="1" dirty="0"/>
              <a:t>Flex-2</a:t>
            </a:r>
          </a:p>
        </p:txBody>
      </p:sp>
      <p:pic>
        <p:nvPicPr>
          <p:cNvPr id="23" name="Picture 22" descr="Graphical user interface, application, website&#10;&#10;Description automatically generated">
            <a:extLst>
              <a:ext uri="{FF2B5EF4-FFF2-40B4-BE49-F238E27FC236}">
                <a16:creationId xmlns:a16="http://schemas.microsoft.com/office/drawing/2014/main" id="{83AD73DF-60CE-474D-863A-56D349089B02}"/>
              </a:ext>
            </a:extLst>
          </p:cNvPr>
          <p:cNvPicPr>
            <a:picLocks noChangeAspect="1"/>
          </p:cNvPicPr>
          <p:nvPr/>
        </p:nvPicPr>
        <p:blipFill>
          <a:blip r:embed="rId5"/>
          <a:stretch>
            <a:fillRect/>
          </a:stretch>
        </p:blipFill>
        <p:spPr>
          <a:xfrm>
            <a:off x="2284010" y="3511985"/>
            <a:ext cx="2214620" cy="436280"/>
          </a:xfrm>
          <a:prstGeom prst="rect">
            <a:avLst/>
          </a:prstGeom>
        </p:spPr>
      </p:pic>
      <p:pic>
        <p:nvPicPr>
          <p:cNvPr id="24" name="Picture 23" descr="Graphical user interface, application, website&#10;&#10;Description automatically generated">
            <a:extLst>
              <a:ext uri="{FF2B5EF4-FFF2-40B4-BE49-F238E27FC236}">
                <a16:creationId xmlns:a16="http://schemas.microsoft.com/office/drawing/2014/main" id="{FC0362ED-0753-4E2E-B611-EC939139F131}"/>
              </a:ext>
            </a:extLst>
          </p:cNvPr>
          <p:cNvPicPr>
            <a:picLocks noChangeAspect="1"/>
          </p:cNvPicPr>
          <p:nvPr/>
        </p:nvPicPr>
        <p:blipFill>
          <a:blip r:embed="rId5"/>
          <a:stretch>
            <a:fillRect/>
          </a:stretch>
        </p:blipFill>
        <p:spPr>
          <a:xfrm>
            <a:off x="7649757" y="3511985"/>
            <a:ext cx="2214620" cy="436280"/>
          </a:xfrm>
          <a:prstGeom prst="rect">
            <a:avLst/>
          </a:prstGeom>
        </p:spPr>
      </p:pic>
      <p:sp>
        <p:nvSpPr>
          <p:cNvPr id="25" name="TextBox 24">
            <a:extLst>
              <a:ext uri="{FF2B5EF4-FFF2-40B4-BE49-F238E27FC236}">
                <a16:creationId xmlns:a16="http://schemas.microsoft.com/office/drawing/2014/main" id="{D35FEFFF-5312-4437-BA8D-374063AE480C}"/>
              </a:ext>
            </a:extLst>
          </p:cNvPr>
          <p:cNvSpPr txBox="1"/>
          <p:nvPr/>
        </p:nvSpPr>
        <p:spPr>
          <a:xfrm>
            <a:off x="204826" y="5471531"/>
            <a:ext cx="6097218" cy="400110"/>
          </a:xfrm>
          <a:prstGeom prst="rect">
            <a:avLst/>
          </a:prstGeom>
          <a:noFill/>
        </p:spPr>
        <p:txBody>
          <a:bodyPr wrap="square">
            <a:spAutoFit/>
          </a:bodyPr>
          <a:lstStyle/>
          <a:p>
            <a:r>
              <a:rPr lang="en-US" sz="2000" b="1" dirty="0">
                <a:solidFill>
                  <a:schemeClr val="bg1"/>
                </a:solidFill>
              </a:rPr>
              <a:t>Primary Leader Clock: Core-1 and Core-2</a:t>
            </a:r>
            <a:endParaRPr lang="en-US" sz="2000" dirty="0">
              <a:solidFill>
                <a:schemeClr val="bg1"/>
              </a:solidFill>
            </a:endParaRPr>
          </a:p>
        </p:txBody>
      </p:sp>
    </p:spTree>
    <p:extLst>
      <p:ext uri="{BB962C8B-B14F-4D97-AF65-F5344CB8AC3E}">
        <p14:creationId xmlns:p14="http://schemas.microsoft.com/office/powerpoint/2010/main" val="17187385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0BFEDB3-0755-478F-9552-1B87534AFA97}"/>
              </a:ext>
            </a:extLst>
          </p:cNvPr>
          <p:cNvSpPr/>
          <p:nvPr/>
        </p:nvSpPr>
        <p:spPr>
          <a:xfrm>
            <a:off x="0" y="0"/>
            <a:ext cx="618744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8CC4921-86EB-B344-B283-B4C217E82DA5}"/>
              </a:ext>
            </a:extLst>
          </p:cNvPr>
          <p:cNvSpPr>
            <a:spLocks noGrp="1"/>
          </p:cNvSpPr>
          <p:nvPr>
            <p:ph type="title"/>
          </p:nvPr>
        </p:nvSpPr>
        <p:spPr>
          <a:xfrm>
            <a:off x="254644" y="418934"/>
            <a:ext cx="5754474" cy="2330615"/>
          </a:xfrm>
        </p:spPr>
        <p:txBody>
          <a:bodyPr/>
          <a:lstStyle/>
          <a:p>
            <a:r>
              <a:rPr lang="en-US" sz="4400" dirty="0">
                <a:solidFill>
                  <a:schemeClr val="bg1"/>
                </a:solidFill>
              </a:rPr>
              <a:t>Scenario 5:</a:t>
            </a:r>
            <a:br>
              <a:rPr lang="en-US" sz="4400" dirty="0">
                <a:solidFill>
                  <a:schemeClr val="bg1"/>
                </a:solidFill>
              </a:rPr>
            </a:br>
            <a:r>
              <a:rPr lang="en-US" sz="4400" dirty="0">
                <a:solidFill>
                  <a:schemeClr val="bg1"/>
                </a:solidFill>
              </a:rPr>
              <a:t>Dante Device in AES67 Mode</a:t>
            </a:r>
          </a:p>
        </p:txBody>
      </p:sp>
      <p:sp>
        <p:nvSpPr>
          <p:cNvPr id="3" name="Text Placeholder 2">
            <a:extLst>
              <a:ext uri="{FF2B5EF4-FFF2-40B4-BE49-F238E27FC236}">
                <a16:creationId xmlns:a16="http://schemas.microsoft.com/office/drawing/2014/main" id="{B432399B-239F-CA41-9ECF-70224812646F}"/>
              </a:ext>
            </a:extLst>
          </p:cNvPr>
          <p:cNvSpPr>
            <a:spLocks noGrp="1"/>
          </p:cNvSpPr>
          <p:nvPr>
            <p:ph type="body" sz="quarter" idx="14"/>
          </p:nvPr>
        </p:nvSpPr>
        <p:spPr>
          <a:xfrm>
            <a:off x="245433" y="3357677"/>
            <a:ext cx="5759127" cy="3331881"/>
          </a:xfrm>
        </p:spPr>
        <p:txBody>
          <a:bodyPr/>
          <a:lstStyle/>
          <a:p>
            <a:r>
              <a:rPr lang="en-US" b="1" dirty="0">
                <a:solidFill>
                  <a:schemeClr val="bg1"/>
                </a:solidFill>
                <a:latin typeface="Arial Black" panose="020B0A04020102020204" pitchFamily="34" charset="0"/>
              </a:rPr>
              <a:t>Equipment:</a:t>
            </a:r>
          </a:p>
          <a:p>
            <a:pPr marL="342900" indent="-342900">
              <a:buFont typeface="Arial" panose="020B0604020202020204" pitchFamily="34" charset="0"/>
              <a:buChar char="•"/>
            </a:pPr>
            <a:r>
              <a:rPr lang="en-US" dirty="0">
                <a:solidFill>
                  <a:schemeClr val="bg1"/>
                </a:solidFill>
                <a:latin typeface="Arial Black" panose="020B0A04020102020204" pitchFamily="34" charset="0"/>
              </a:rPr>
              <a:t>2x Core 110f</a:t>
            </a:r>
          </a:p>
          <a:p>
            <a:pPr marL="800100" lvl="1" indent="-342900">
              <a:buFont typeface="Arial" panose="020B0604020202020204" pitchFamily="34" charset="0"/>
              <a:buChar char="•"/>
            </a:pPr>
            <a:r>
              <a:rPr lang="en-US" dirty="0">
                <a:solidFill>
                  <a:schemeClr val="bg1"/>
                </a:solidFill>
                <a:latin typeface="Arial Black" panose="020B0A04020102020204" pitchFamily="34" charset="0"/>
              </a:rPr>
              <a:t>1x I/O-8 Flex per Core</a:t>
            </a:r>
          </a:p>
          <a:p>
            <a:pPr marL="342900" indent="-342900">
              <a:buFont typeface="Arial" panose="020B0604020202020204" pitchFamily="34" charset="0"/>
              <a:buChar char="•"/>
            </a:pPr>
            <a:r>
              <a:rPr lang="en-US" dirty="0">
                <a:solidFill>
                  <a:schemeClr val="bg1"/>
                </a:solidFill>
                <a:latin typeface="Arial Black" panose="020B0A04020102020204" pitchFamily="34" charset="0"/>
              </a:rPr>
              <a:t>1x unD6IO-BT – AES67 Enabled (Ultimo X)</a:t>
            </a:r>
          </a:p>
          <a:p>
            <a:pPr marL="342900" indent="-342900">
              <a:buFont typeface="Arial" panose="020B0604020202020204" pitchFamily="34" charset="0"/>
              <a:buChar char="•"/>
            </a:pPr>
            <a:r>
              <a:rPr lang="en-US" dirty="0">
                <a:solidFill>
                  <a:schemeClr val="bg1"/>
                </a:solidFill>
                <a:latin typeface="Arial Black" panose="020B0A04020102020204" pitchFamily="34" charset="0"/>
              </a:rPr>
              <a:t>1x Legacy unDX4I (Ultimo)</a:t>
            </a:r>
          </a:p>
        </p:txBody>
      </p:sp>
      <p:pic>
        <p:nvPicPr>
          <p:cNvPr id="6" name="Picture 5">
            <a:extLst>
              <a:ext uri="{FF2B5EF4-FFF2-40B4-BE49-F238E27FC236}">
                <a16:creationId xmlns:a16="http://schemas.microsoft.com/office/drawing/2014/main" id="{A8B08801-FA3A-4CA2-8D0B-5EE256921351}"/>
              </a:ext>
            </a:extLst>
          </p:cNvPr>
          <p:cNvPicPr>
            <a:picLocks noChangeAspect="1"/>
          </p:cNvPicPr>
          <p:nvPr/>
        </p:nvPicPr>
        <p:blipFill>
          <a:blip r:embed="rId2"/>
          <a:stretch>
            <a:fillRect/>
          </a:stretch>
        </p:blipFill>
        <p:spPr>
          <a:xfrm>
            <a:off x="7462448" y="1414124"/>
            <a:ext cx="3774411" cy="437831"/>
          </a:xfrm>
          <a:prstGeom prst="rect">
            <a:avLst/>
          </a:prstGeom>
        </p:spPr>
      </p:pic>
      <p:pic>
        <p:nvPicPr>
          <p:cNvPr id="7" name="Picture 6">
            <a:extLst>
              <a:ext uri="{FF2B5EF4-FFF2-40B4-BE49-F238E27FC236}">
                <a16:creationId xmlns:a16="http://schemas.microsoft.com/office/drawing/2014/main" id="{3D6E0C92-ED0E-4904-8695-296C79167224}"/>
              </a:ext>
            </a:extLst>
          </p:cNvPr>
          <p:cNvPicPr>
            <a:picLocks noChangeAspect="1"/>
          </p:cNvPicPr>
          <p:nvPr/>
        </p:nvPicPr>
        <p:blipFill>
          <a:blip r:embed="rId2"/>
          <a:stretch>
            <a:fillRect/>
          </a:stretch>
        </p:blipFill>
        <p:spPr>
          <a:xfrm>
            <a:off x="7462448" y="2853646"/>
            <a:ext cx="3774411" cy="437831"/>
          </a:xfrm>
          <a:prstGeom prst="rect">
            <a:avLst/>
          </a:prstGeom>
        </p:spPr>
      </p:pic>
      <p:pic>
        <p:nvPicPr>
          <p:cNvPr id="14" name="Picture 13">
            <a:extLst>
              <a:ext uri="{FF2B5EF4-FFF2-40B4-BE49-F238E27FC236}">
                <a16:creationId xmlns:a16="http://schemas.microsoft.com/office/drawing/2014/main" id="{2EF3CDE9-8770-45C2-8432-71C4EC9615AF}"/>
              </a:ext>
            </a:extLst>
          </p:cNvPr>
          <p:cNvPicPr>
            <a:picLocks noChangeAspect="1"/>
          </p:cNvPicPr>
          <p:nvPr/>
        </p:nvPicPr>
        <p:blipFill>
          <a:blip r:embed="rId3"/>
          <a:stretch>
            <a:fillRect/>
          </a:stretch>
        </p:blipFill>
        <p:spPr>
          <a:xfrm>
            <a:off x="9560422" y="4167139"/>
            <a:ext cx="1282918" cy="1276735"/>
          </a:xfrm>
          <a:prstGeom prst="rect">
            <a:avLst/>
          </a:prstGeom>
        </p:spPr>
      </p:pic>
      <p:pic>
        <p:nvPicPr>
          <p:cNvPr id="16" name="Picture 15">
            <a:extLst>
              <a:ext uri="{FF2B5EF4-FFF2-40B4-BE49-F238E27FC236}">
                <a16:creationId xmlns:a16="http://schemas.microsoft.com/office/drawing/2014/main" id="{FBCFB0A8-2F83-4103-9EE3-5152D15636CC}"/>
              </a:ext>
            </a:extLst>
          </p:cNvPr>
          <p:cNvPicPr>
            <a:picLocks noChangeAspect="1"/>
          </p:cNvPicPr>
          <p:nvPr/>
        </p:nvPicPr>
        <p:blipFill>
          <a:blip r:embed="rId4"/>
          <a:stretch>
            <a:fillRect/>
          </a:stretch>
        </p:blipFill>
        <p:spPr>
          <a:xfrm>
            <a:off x="7991010" y="4191286"/>
            <a:ext cx="1282918" cy="1252589"/>
          </a:xfrm>
          <a:prstGeom prst="rect">
            <a:avLst/>
          </a:prstGeom>
        </p:spPr>
      </p:pic>
      <p:pic>
        <p:nvPicPr>
          <p:cNvPr id="11" name="Picture 10" descr="Graphical user interface, application, website&#10;&#10;Description automatically generated">
            <a:extLst>
              <a:ext uri="{FF2B5EF4-FFF2-40B4-BE49-F238E27FC236}">
                <a16:creationId xmlns:a16="http://schemas.microsoft.com/office/drawing/2014/main" id="{94D8BD23-9C21-4844-8A1F-6131429D6BB3}"/>
              </a:ext>
            </a:extLst>
          </p:cNvPr>
          <p:cNvPicPr>
            <a:picLocks noChangeAspect="1"/>
          </p:cNvPicPr>
          <p:nvPr/>
        </p:nvPicPr>
        <p:blipFill>
          <a:blip r:embed="rId5"/>
          <a:stretch>
            <a:fillRect/>
          </a:stretch>
        </p:blipFill>
        <p:spPr>
          <a:xfrm>
            <a:off x="8240035" y="1977046"/>
            <a:ext cx="2214620" cy="436280"/>
          </a:xfrm>
          <a:prstGeom prst="rect">
            <a:avLst/>
          </a:prstGeom>
        </p:spPr>
      </p:pic>
      <p:pic>
        <p:nvPicPr>
          <p:cNvPr id="12" name="Picture 11" descr="Graphical user interface, application, website&#10;&#10;Description automatically generated">
            <a:extLst>
              <a:ext uri="{FF2B5EF4-FFF2-40B4-BE49-F238E27FC236}">
                <a16:creationId xmlns:a16="http://schemas.microsoft.com/office/drawing/2014/main" id="{45E7B01A-56D6-404B-BFE3-E3EE7DF0F6AD}"/>
              </a:ext>
            </a:extLst>
          </p:cNvPr>
          <p:cNvPicPr>
            <a:picLocks noChangeAspect="1"/>
          </p:cNvPicPr>
          <p:nvPr/>
        </p:nvPicPr>
        <p:blipFill>
          <a:blip r:embed="rId5"/>
          <a:stretch>
            <a:fillRect/>
          </a:stretch>
        </p:blipFill>
        <p:spPr>
          <a:xfrm>
            <a:off x="8285487" y="3416569"/>
            <a:ext cx="2214620" cy="436280"/>
          </a:xfrm>
          <a:prstGeom prst="rect">
            <a:avLst/>
          </a:prstGeom>
        </p:spPr>
      </p:pic>
    </p:spTree>
    <p:extLst>
      <p:ext uri="{BB962C8B-B14F-4D97-AF65-F5344CB8AC3E}">
        <p14:creationId xmlns:p14="http://schemas.microsoft.com/office/powerpoint/2010/main" val="1813550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70CDD58E-C475-4754-ACBE-389D80035023}"/>
              </a:ext>
            </a:extLst>
          </p:cNvPr>
          <p:cNvSpPr/>
          <p:nvPr/>
        </p:nvSpPr>
        <p:spPr>
          <a:xfrm>
            <a:off x="-1" y="1020726"/>
            <a:ext cx="6620541" cy="583727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8F7014F-0A13-BB40-9C8E-FA79452FCC54}"/>
              </a:ext>
            </a:extLst>
          </p:cNvPr>
          <p:cNvSpPr>
            <a:spLocks noGrp="1"/>
          </p:cNvSpPr>
          <p:nvPr>
            <p:ph type="title"/>
          </p:nvPr>
        </p:nvSpPr>
        <p:spPr>
          <a:xfrm>
            <a:off x="204826" y="160934"/>
            <a:ext cx="11228718" cy="549275"/>
          </a:xfrm>
        </p:spPr>
        <p:txBody>
          <a:bodyPr/>
          <a:lstStyle/>
          <a:p>
            <a:r>
              <a:rPr lang="en-US" dirty="0"/>
              <a:t>Scenario 5: Dante Device in AES67 Mode</a:t>
            </a:r>
          </a:p>
        </p:txBody>
      </p:sp>
      <p:sp>
        <p:nvSpPr>
          <p:cNvPr id="13" name="TextBox 12">
            <a:extLst>
              <a:ext uri="{FF2B5EF4-FFF2-40B4-BE49-F238E27FC236}">
                <a16:creationId xmlns:a16="http://schemas.microsoft.com/office/drawing/2014/main" id="{BBC01FDA-664B-4DF0-BAAE-209BB5609B43}"/>
              </a:ext>
            </a:extLst>
          </p:cNvPr>
          <p:cNvSpPr txBox="1"/>
          <p:nvPr/>
        </p:nvSpPr>
        <p:spPr>
          <a:xfrm>
            <a:off x="204826" y="1389337"/>
            <a:ext cx="5891174" cy="3693319"/>
          </a:xfrm>
          <a:prstGeom prst="rect">
            <a:avLst/>
          </a:prstGeom>
          <a:noFill/>
        </p:spPr>
        <p:txBody>
          <a:bodyPr wrap="square">
            <a:spAutoFit/>
          </a:bodyPr>
          <a:lstStyle/>
          <a:p>
            <a:pPr marL="285750" indent="-285750">
              <a:buFont typeface="Arial" panose="020B0604020202020204" pitchFamily="34" charset="0"/>
              <a:buChar char="•"/>
            </a:pPr>
            <a:r>
              <a:rPr lang="en-US" b="1" dirty="0">
                <a:solidFill>
                  <a:schemeClr val="bg1"/>
                </a:solidFill>
              </a:rPr>
              <a:t>Enabling AES67 turns on PTPv2 Clock on Dante Devices</a:t>
            </a:r>
          </a:p>
          <a:p>
            <a:pPr marL="285750" indent="-285750">
              <a:buFont typeface="Arial" panose="020B0604020202020204" pitchFamily="34" charset="0"/>
              <a:buChar char="•"/>
            </a:pPr>
            <a:endParaRPr lang="en-US" b="1" dirty="0">
              <a:solidFill>
                <a:schemeClr val="bg1"/>
              </a:solidFill>
            </a:endParaRPr>
          </a:p>
          <a:p>
            <a:pPr marL="285750" indent="-285750">
              <a:buFont typeface="Arial" panose="020B0604020202020204" pitchFamily="34" charset="0"/>
              <a:buChar char="•"/>
            </a:pPr>
            <a:r>
              <a:rPr lang="en-US" b="1" dirty="0">
                <a:solidFill>
                  <a:schemeClr val="bg1"/>
                </a:solidFill>
              </a:rPr>
              <a:t>Devices with AES67 enabled still utilize PTPv1 for synchronization with other Dante devices</a:t>
            </a:r>
          </a:p>
          <a:p>
            <a:pPr marL="285750" indent="-285750">
              <a:buFont typeface="Arial" panose="020B0604020202020204" pitchFamily="34" charset="0"/>
              <a:buChar char="•"/>
            </a:pPr>
            <a:endParaRPr lang="en-US" b="1" dirty="0">
              <a:solidFill>
                <a:schemeClr val="bg1"/>
              </a:solidFill>
            </a:endParaRPr>
          </a:p>
          <a:p>
            <a:pPr marL="285750" indent="-285750">
              <a:buFont typeface="Arial" panose="020B0604020202020204" pitchFamily="34" charset="0"/>
              <a:buChar char="•"/>
            </a:pPr>
            <a:r>
              <a:rPr lang="en-US" b="1" dirty="0">
                <a:solidFill>
                  <a:schemeClr val="bg1"/>
                </a:solidFill>
              </a:rPr>
              <a:t>All Dante Devices are in Domain 0 unless DDM is utilized</a:t>
            </a:r>
          </a:p>
          <a:p>
            <a:pPr marL="285750" indent="-285750">
              <a:buFont typeface="Arial" panose="020B0604020202020204" pitchFamily="34" charset="0"/>
              <a:buChar char="•"/>
            </a:pPr>
            <a:endParaRPr lang="en-US" b="1" dirty="0">
              <a:solidFill>
                <a:schemeClr val="bg1"/>
              </a:solidFill>
            </a:endParaRPr>
          </a:p>
          <a:p>
            <a:pPr marL="285750" indent="-285750">
              <a:buFont typeface="Arial" panose="020B0604020202020204" pitchFamily="34" charset="0"/>
              <a:buChar char="•"/>
            </a:pPr>
            <a:r>
              <a:rPr lang="en-US" b="1" dirty="0">
                <a:solidFill>
                  <a:schemeClr val="bg1"/>
                </a:solidFill>
              </a:rPr>
              <a:t>Boundary Clocks bridge PTPv1 and PTPv2 domains</a:t>
            </a:r>
          </a:p>
          <a:p>
            <a:pPr marL="285750" indent="-285750">
              <a:buFont typeface="Arial" panose="020B0604020202020204" pitchFamily="34" charset="0"/>
              <a:buChar char="•"/>
            </a:pPr>
            <a:endParaRPr lang="en-US" b="1" dirty="0">
              <a:solidFill>
                <a:schemeClr val="bg1"/>
              </a:solidFill>
            </a:endParaRPr>
          </a:p>
          <a:p>
            <a:pPr marL="285750" indent="-285750">
              <a:buFont typeface="Arial" panose="020B0604020202020204" pitchFamily="34" charset="0"/>
              <a:buChar char="•"/>
            </a:pPr>
            <a:endParaRPr lang="en-US" b="1" dirty="0">
              <a:solidFill>
                <a:schemeClr val="bg1"/>
              </a:solidFill>
            </a:endParaRPr>
          </a:p>
        </p:txBody>
      </p:sp>
      <p:pic>
        <p:nvPicPr>
          <p:cNvPr id="4" name="Picture 3">
            <a:extLst>
              <a:ext uri="{FF2B5EF4-FFF2-40B4-BE49-F238E27FC236}">
                <a16:creationId xmlns:a16="http://schemas.microsoft.com/office/drawing/2014/main" id="{C86194FA-5E89-4FC8-AB8C-BD0E967F3C1A}"/>
              </a:ext>
            </a:extLst>
          </p:cNvPr>
          <p:cNvPicPr>
            <a:picLocks noChangeAspect="1"/>
          </p:cNvPicPr>
          <p:nvPr/>
        </p:nvPicPr>
        <p:blipFill rotWithShape="1">
          <a:blip r:embed="rId3"/>
          <a:srcRect l="831" t="1137" r="1033" b="1291"/>
          <a:stretch/>
        </p:blipFill>
        <p:spPr>
          <a:xfrm>
            <a:off x="6677247" y="1020726"/>
            <a:ext cx="5386021" cy="5252483"/>
          </a:xfrm>
          <a:prstGeom prst="rect">
            <a:avLst/>
          </a:prstGeom>
        </p:spPr>
      </p:pic>
    </p:spTree>
    <p:extLst>
      <p:ext uri="{BB962C8B-B14F-4D97-AF65-F5344CB8AC3E}">
        <p14:creationId xmlns:p14="http://schemas.microsoft.com/office/powerpoint/2010/main" val="14247109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Rounded Corners 17">
            <a:extLst>
              <a:ext uri="{FF2B5EF4-FFF2-40B4-BE49-F238E27FC236}">
                <a16:creationId xmlns:a16="http://schemas.microsoft.com/office/drawing/2014/main" id="{F4479036-2C67-4A6B-B634-4349C94F294B}"/>
              </a:ext>
            </a:extLst>
          </p:cNvPr>
          <p:cNvSpPr/>
          <p:nvPr/>
        </p:nvSpPr>
        <p:spPr>
          <a:xfrm>
            <a:off x="197637" y="1247591"/>
            <a:ext cx="6298260" cy="3790078"/>
          </a:xfrm>
          <a:prstGeom prst="roundRect">
            <a:avLst/>
          </a:prstGeom>
          <a:solidFill>
            <a:srgbClr val="B0101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dirty="0">
                <a:solidFill>
                  <a:schemeClr val="bg1"/>
                </a:solidFill>
                <a:latin typeface="Arial Black" panose="020B0A04020102020204" pitchFamily="34" charset="0"/>
              </a:rPr>
              <a:t>PTPv1 – Domain 0</a:t>
            </a:r>
          </a:p>
        </p:txBody>
      </p:sp>
      <p:sp>
        <p:nvSpPr>
          <p:cNvPr id="19" name="Rectangle: Rounded Corners 18">
            <a:extLst>
              <a:ext uri="{FF2B5EF4-FFF2-40B4-BE49-F238E27FC236}">
                <a16:creationId xmlns:a16="http://schemas.microsoft.com/office/drawing/2014/main" id="{0B164EEC-BC92-4B01-B968-E386A5E9C02B}"/>
              </a:ext>
            </a:extLst>
          </p:cNvPr>
          <p:cNvSpPr/>
          <p:nvPr/>
        </p:nvSpPr>
        <p:spPr>
          <a:xfrm>
            <a:off x="4645153" y="1222416"/>
            <a:ext cx="7249362" cy="3815253"/>
          </a:xfrm>
          <a:prstGeom prst="roundRect">
            <a:avLst/>
          </a:prstGeom>
          <a:solidFill>
            <a:srgbClr val="127BC3">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r"/>
            <a:r>
              <a:rPr lang="en-US" dirty="0">
                <a:solidFill>
                  <a:schemeClr val="bg1"/>
                </a:solidFill>
                <a:latin typeface="Arial Black" panose="020B0A04020102020204" pitchFamily="34" charset="0"/>
              </a:rPr>
              <a:t>PTPv2 – Domain 0</a:t>
            </a:r>
          </a:p>
        </p:txBody>
      </p:sp>
      <p:pic>
        <p:nvPicPr>
          <p:cNvPr id="26" name="Picture 25" descr="Graphical user interface, application, website&#10;&#10;Description automatically generated">
            <a:extLst>
              <a:ext uri="{FF2B5EF4-FFF2-40B4-BE49-F238E27FC236}">
                <a16:creationId xmlns:a16="http://schemas.microsoft.com/office/drawing/2014/main" id="{57B523CF-2D36-4255-944F-EABCFF88DA08}"/>
              </a:ext>
            </a:extLst>
          </p:cNvPr>
          <p:cNvPicPr>
            <a:picLocks noChangeAspect="1"/>
          </p:cNvPicPr>
          <p:nvPr/>
        </p:nvPicPr>
        <p:blipFill>
          <a:blip r:embed="rId2"/>
          <a:stretch>
            <a:fillRect/>
          </a:stretch>
        </p:blipFill>
        <p:spPr>
          <a:xfrm>
            <a:off x="8283064" y="2323092"/>
            <a:ext cx="2214620" cy="436280"/>
          </a:xfrm>
          <a:prstGeom prst="rect">
            <a:avLst/>
          </a:prstGeom>
        </p:spPr>
      </p:pic>
      <p:pic>
        <p:nvPicPr>
          <p:cNvPr id="27" name="Picture 26" descr="Graphical user interface, application, website&#10;&#10;Description automatically generated">
            <a:extLst>
              <a:ext uri="{FF2B5EF4-FFF2-40B4-BE49-F238E27FC236}">
                <a16:creationId xmlns:a16="http://schemas.microsoft.com/office/drawing/2014/main" id="{B39ADBF6-CDC4-4022-99D4-E03579F472F3}"/>
              </a:ext>
            </a:extLst>
          </p:cNvPr>
          <p:cNvPicPr>
            <a:picLocks noChangeAspect="1"/>
          </p:cNvPicPr>
          <p:nvPr/>
        </p:nvPicPr>
        <p:blipFill>
          <a:blip r:embed="rId2"/>
          <a:stretch>
            <a:fillRect/>
          </a:stretch>
        </p:blipFill>
        <p:spPr>
          <a:xfrm>
            <a:off x="8265218" y="3897561"/>
            <a:ext cx="2214620" cy="436280"/>
          </a:xfrm>
          <a:prstGeom prst="rect">
            <a:avLst/>
          </a:prstGeom>
        </p:spPr>
      </p:pic>
      <p:sp>
        <p:nvSpPr>
          <p:cNvPr id="2" name="Title 1">
            <a:extLst>
              <a:ext uri="{FF2B5EF4-FFF2-40B4-BE49-F238E27FC236}">
                <a16:creationId xmlns:a16="http://schemas.microsoft.com/office/drawing/2014/main" id="{A8F7014F-0A13-BB40-9C8E-FA79452FCC54}"/>
              </a:ext>
            </a:extLst>
          </p:cNvPr>
          <p:cNvSpPr>
            <a:spLocks noGrp="1"/>
          </p:cNvSpPr>
          <p:nvPr>
            <p:ph type="title"/>
          </p:nvPr>
        </p:nvSpPr>
        <p:spPr>
          <a:xfrm>
            <a:off x="204826" y="160934"/>
            <a:ext cx="11835993" cy="549275"/>
          </a:xfrm>
        </p:spPr>
        <p:txBody>
          <a:bodyPr/>
          <a:lstStyle/>
          <a:p>
            <a:r>
              <a:rPr lang="en-US" dirty="0"/>
              <a:t>Scenario 5: Dante Device in AES67 Mode</a:t>
            </a:r>
          </a:p>
        </p:txBody>
      </p:sp>
      <p:sp>
        <p:nvSpPr>
          <p:cNvPr id="11" name="Rectangle 10">
            <a:extLst>
              <a:ext uri="{FF2B5EF4-FFF2-40B4-BE49-F238E27FC236}">
                <a16:creationId xmlns:a16="http://schemas.microsoft.com/office/drawing/2014/main" id="{6C38D71A-1862-4C53-86E0-8A3F7EB77842}"/>
              </a:ext>
            </a:extLst>
          </p:cNvPr>
          <p:cNvSpPr/>
          <p:nvPr/>
        </p:nvSpPr>
        <p:spPr>
          <a:xfrm>
            <a:off x="-1" y="5434386"/>
            <a:ext cx="12192001" cy="145938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BBC01FDA-664B-4DF0-BAAE-209BB5609B43}"/>
              </a:ext>
            </a:extLst>
          </p:cNvPr>
          <p:cNvSpPr txBox="1"/>
          <p:nvPr/>
        </p:nvSpPr>
        <p:spPr>
          <a:xfrm>
            <a:off x="204826" y="6053749"/>
            <a:ext cx="11987174" cy="646331"/>
          </a:xfrm>
          <a:prstGeom prst="rect">
            <a:avLst/>
          </a:prstGeom>
          <a:noFill/>
        </p:spPr>
        <p:txBody>
          <a:bodyPr wrap="square">
            <a:spAutoFit/>
          </a:bodyPr>
          <a:lstStyle/>
          <a:p>
            <a:pPr marL="285750" indent="-285750">
              <a:buFont typeface="Arial" panose="020B0604020202020204" pitchFamily="34" charset="0"/>
              <a:buChar char="•"/>
            </a:pPr>
            <a:r>
              <a:rPr lang="en-US" b="1" dirty="0">
                <a:solidFill>
                  <a:schemeClr val="bg1"/>
                </a:solidFill>
              </a:rPr>
              <a:t>unD6IO-BT is Clock Leader and Boundary Clock for both PTPv1 and PTPv2</a:t>
            </a:r>
          </a:p>
          <a:p>
            <a:endParaRPr lang="en-US" b="1" dirty="0">
              <a:solidFill>
                <a:schemeClr val="bg1"/>
              </a:solidFill>
            </a:endParaRPr>
          </a:p>
        </p:txBody>
      </p:sp>
      <p:pic>
        <p:nvPicPr>
          <p:cNvPr id="4" name="Picture 3">
            <a:extLst>
              <a:ext uri="{FF2B5EF4-FFF2-40B4-BE49-F238E27FC236}">
                <a16:creationId xmlns:a16="http://schemas.microsoft.com/office/drawing/2014/main" id="{5F2778C5-5521-4631-8F79-92D711EA39F0}"/>
              </a:ext>
            </a:extLst>
          </p:cNvPr>
          <p:cNvPicPr>
            <a:picLocks noChangeAspect="1"/>
          </p:cNvPicPr>
          <p:nvPr/>
        </p:nvPicPr>
        <p:blipFill>
          <a:blip r:embed="rId3"/>
          <a:stretch>
            <a:fillRect/>
          </a:stretch>
        </p:blipFill>
        <p:spPr>
          <a:xfrm>
            <a:off x="7500860" y="1585564"/>
            <a:ext cx="3774411" cy="437831"/>
          </a:xfrm>
          <a:prstGeom prst="rect">
            <a:avLst/>
          </a:prstGeom>
        </p:spPr>
      </p:pic>
      <p:pic>
        <p:nvPicPr>
          <p:cNvPr id="5" name="Picture 4">
            <a:extLst>
              <a:ext uri="{FF2B5EF4-FFF2-40B4-BE49-F238E27FC236}">
                <a16:creationId xmlns:a16="http://schemas.microsoft.com/office/drawing/2014/main" id="{9237185C-50E7-48DB-8E71-297081CEF092}"/>
              </a:ext>
            </a:extLst>
          </p:cNvPr>
          <p:cNvPicPr>
            <a:picLocks noChangeAspect="1"/>
          </p:cNvPicPr>
          <p:nvPr/>
        </p:nvPicPr>
        <p:blipFill>
          <a:blip r:embed="rId3"/>
          <a:stretch>
            <a:fillRect/>
          </a:stretch>
        </p:blipFill>
        <p:spPr>
          <a:xfrm>
            <a:off x="7498969" y="3130043"/>
            <a:ext cx="3774411" cy="437831"/>
          </a:xfrm>
          <a:prstGeom prst="rect">
            <a:avLst/>
          </a:prstGeom>
        </p:spPr>
      </p:pic>
      <p:pic>
        <p:nvPicPr>
          <p:cNvPr id="16" name="Picture 15">
            <a:extLst>
              <a:ext uri="{FF2B5EF4-FFF2-40B4-BE49-F238E27FC236}">
                <a16:creationId xmlns:a16="http://schemas.microsoft.com/office/drawing/2014/main" id="{994BD065-171D-4ED9-B4E1-C75C5F32F7C1}"/>
              </a:ext>
            </a:extLst>
          </p:cNvPr>
          <p:cNvPicPr>
            <a:picLocks noChangeAspect="1"/>
          </p:cNvPicPr>
          <p:nvPr/>
        </p:nvPicPr>
        <p:blipFill>
          <a:blip r:embed="rId4"/>
          <a:stretch>
            <a:fillRect/>
          </a:stretch>
        </p:blipFill>
        <p:spPr>
          <a:xfrm>
            <a:off x="4959164" y="2357802"/>
            <a:ext cx="1282918" cy="1276735"/>
          </a:xfrm>
          <a:prstGeom prst="rect">
            <a:avLst/>
          </a:prstGeom>
        </p:spPr>
      </p:pic>
      <p:pic>
        <p:nvPicPr>
          <p:cNvPr id="17" name="Picture 16">
            <a:extLst>
              <a:ext uri="{FF2B5EF4-FFF2-40B4-BE49-F238E27FC236}">
                <a16:creationId xmlns:a16="http://schemas.microsoft.com/office/drawing/2014/main" id="{497ECF36-D26C-499E-B639-7DFFB3B3A73F}"/>
              </a:ext>
            </a:extLst>
          </p:cNvPr>
          <p:cNvPicPr>
            <a:picLocks noChangeAspect="1"/>
          </p:cNvPicPr>
          <p:nvPr/>
        </p:nvPicPr>
        <p:blipFill>
          <a:blip r:embed="rId5"/>
          <a:stretch>
            <a:fillRect/>
          </a:stretch>
        </p:blipFill>
        <p:spPr>
          <a:xfrm>
            <a:off x="1478204" y="2356939"/>
            <a:ext cx="1282918" cy="1252589"/>
          </a:xfrm>
          <a:prstGeom prst="rect">
            <a:avLst/>
          </a:prstGeom>
        </p:spPr>
      </p:pic>
      <p:sp>
        <p:nvSpPr>
          <p:cNvPr id="20" name="Star: 5 Points 19">
            <a:extLst>
              <a:ext uri="{FF2B5EF4-FFF2-40B4-BE49-F238E27FC236}">
                <a16:creationId xmlns:a16="http://schemas.microsoft.com/office/drawing/2014/main" id="{910C25C1-3DC5-437B-AC0B-971884D654D3}"/>
              </a:ext>
            </a:extLst>
          </p:cNvPr>
          <p:cNvSpPr/>
          <p:nvPr/>
        </p:nvSpPr>
        <p:spPr>
          <a:xfrm>
            <a:off x="4992526" y="1622208"/>
            <a:ext cx="551737" cy="380838"/>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3" name="Flowchart: Connector 2">
            <a:extLst>
              <a:ext uri="{FF2B5EF4-FFF2-40B4-BE49-F238E27FC236}">
                <a16:creationId xmlns:a16="http://schemas.microsoft.com/office/drawing/2014/main" id="{91C85C77-EC64-4190-853A-6A818B5B64FC}"/>
              </a:ext>
            </a:extLst>
          </p:cNvPr>
          <p:cNvSpPr/>
          <p:nvPr/>
        </p:nvSpPr>
        <p:spPr>
          <a:xfrm>
            <a:off x="5673381" y="1622208"/>
            <a:ext cx="422619" cy="380838"/>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t>BC</a:t>
            </a:r>
          </a:p>
        </p:txBody>
      </p:sp>
      <p:pic>
        <p:nvPicPr>
          <p:cNvPr id="21" name="Picture 20" descr="A picture containing text&#10;&#10;Description automatically generated">
            <a:extLst>
              <a:ext uri="{FF2B5EF4-FFF2-40B4-BE49-F238E27FC236}">
                <a16:creationId xmlns:a16="http://schemas.microsoft.com/office/drawing/2014/main" id="{2BDC055A-8D79-4718-AF37-3BCBB4A6D8BD}"/>
              </a:ext>
            </a:extLst>
          </p:cNvPr>
          <p:cNvPicPr>
            <a:picLocks noChangeAspect="1"/>
          </p:cNvPicPr>
          <p:nvPr/>
        </p:nvPicPr>
        <p:blipFill>
          <a:blip r:embed="rId6"/>
          <a:stretch>
            <a:fillRect/>
          </a:stretch>
        </p:blipFill>
        <p:spPr>
          <a:xfrm>
            <a:off x="10939153" y="6298510"/>
            <a:ext cx="1060422" cy="595257"/>
          </a:xfrm>
          <a:prstGeom prst="rect">
            <a:avLst/>
          </a:prstGeom>
        </p:spPr>
      </p:pic>
      <p:sp>
        <p:nvSpPr>
          <p:cNvPr id="22" name="TextBox 21">
            <a:extLst>
              <a:ext uri="{FF2B5EF4-FFF2-40B4-BE49-F238E27FC236}">
                <a16:creationId xmlns:a16="http://schemas.microsoft.com/office/drawing/2014/main" id="{45F0274E-0657-49A6-90C3-91A95C079E0C}"/>
              </a:ext>
            </a:extLst>
          </p:cNvPr>
          <p:cNvSpPr txBox="1"/>
          <p:nvPr/>
        </p:nvSpPr>
        <p:spPr>
          <a:xfrm>
            <a:off x="1478204" y="1976004"/>
            <a:ext cx="979755" cy="369332"/>
          </a:xfrm>
          <a:prstGeom prst="rect">
            <a:avLst/>
          </a:prstGeom>
          <a:noFill/>
        </p:spPr>
        <p:txBody>
          <a:bodyPr wrap="none" rtlCol="0">
            <a:spAutoFit/>
          </a:bodyPr>
          <a:lstStyle/>
          <a:p>
            <a:r>
              <a:rPr lang="en-US" b="1" dirty="0"/>
              <a:t>unDX4I</a:t>
            </a:r>
          </a:p>
        </p:txBody>
      </p:sp>
      <p:sp>
        <p:nvSpPr>
          <p:cNvPr id="23" name="TextBox 22">
            <a:extLst>
              <a:ext uri="{FF2B5EF4-FFF2-40B4-BE49-F238E27FC236}">
                <a16:creationId xmlns:a16="http://schemas.microsoft.com/office/drawing/2014/main" id="{E27CBCBD-31F6-48BD-9920-A51012C3B404}"/>
              </a:ext>
            </a:extLst>
          </p:cNvPr>
          <p:cNvSpPr txBox="1"/>
          <p:nvPr/>
        </p:nvSpPr>
        <p:spPr>
          <a:xfrm>
            <a:off x="7433988" y="2798567"/>
            <a:ext cx="915635" cy="369332"/>
          </a:xfrm>
          <a:prstGeom prst="rect">
            <a:avLst/>
          </a:prstGeom>
          <a:noFill/>
        </p:spPr>
        <p:txBody>
          <a:bodyPr wrap="none" rtlCol="0">
            <a:spAutoFit/>
          </a:bodyPr>
          <a:lstStyle/>
          <a:p>
            <a:r>
              <a:rPr lang="en-US" b="1" dirty="0"/>
              <a:t>Core-2</a:t>
            </a:r>
          </a:p>
        </p:txBody>
      </p:sp>
      <p:sp>
        <p:nvSpPr>
          <p:cNvPr id="24" name="TextBox 23">
            <a:extLst>
              <a:ext uri="{FF2B5EF4-FFF2-40B4-BE49-F238E27FC236}">
                <a16:creationId xmlns:a16="http://schemas.microsoft.com/office/drawing/2014/main" id="{5E1FD959-62B8-420F-87C1-8B94E08C3C1D}"/>
              </a:ext>
            </a:extLst>
          </p:cNvPr>
          <p:cNvSpPr txBox="1"/>
          <p:nvPr/>
        </p:nvSpPr>
        <p:spPr>
          <a:xfrm>
            <a:off x="4915233" y="2051611"/>
            <a:ext cx="1390124" cy="369332"/>
          </a:xfrm>
          <a:prstGeom prst="rect">
            <a:avLst/>
          </a:prstGeom>
          <a:noFill/>
        </p:spPr>
        <p:txBody>
          <a:bodyPr wrap="none" rtlCol="0">
            <a:spAutoFit/>
          </a:bodyPr>
          <a:lstStyle/>
          <a:p>
            <a:r>
              <a:rPr lang="en-US" b="1" dirty="0"/>
              <a:t>unD6IO-BT</a:t>
            </a:r>
          </a:p>
        </p:txBody>
      </p:sp>
      <p:sp>
        <p:nvSpPr>
          <p:cNvPr id="25" name="TextBox 24">
            <a:extLst>
              <a:ext uri="{FF2B5EF4-FFF2-40B4-BE49-F238E27FC236}">
                <a16:creationId xmlns:a16="http://schemas.microsoft.com/office/drawing/2014/main" id="{54537783-0769-4788-8902-0A630A80805F}"/>
              </a:ext>
            </a:extLst>
          </p:cNvPr>
          <p:cNvSpPr txBox="1"/>
          <p:nvPr/>
        </p:nvSpPr>
        <p:spPr>
          <a:xfrm>
            <a:off x="8256173" y="3548786"/>
            <a:ext cx="851515" cy="369332"/>
          </a:xfrm>
          <a:prstGeom prst="rect">
            <a:avLst/>
          </a:prstGeom>
          <a:noFill/>
        </p:spPr>
        <p:txBody>
          <a:bodyPr wrap="none" rtlCol="0">
            <a:spAutoFit/>
          </a:bodyPr>
          <a:lstStyle/>
          <a:p>
            <a:r>
              <a:rPr lang="en-US" b="1" dirty="0"/>
              <a:t>Flex-2</a:t>
            </a:r>
          </a:p>
        </p:txBody>
      </p:sp>
      <p:sp>
        <p:nvSpPr>
          <p:cNvPr id="28" name="TextBox 27">
            <a:extLst>
              <a:ext uri="{FF2B5EF4-FFF2-40B4-BE49-F238E27FC236}">
                <a16:creationId xmlns:a16="http://schemas.microsoft.com/office/drawing/2014/main" id="{7E039DFD-6BD7-4D56-A965-9AABA1AB7FC4}"/>
              </a:ext>
            </a:extLst>
          </p:cNvPr>
          <p:cNvSpPr txBox="1"/>
          <p:nvPr/>
        </p:nvSpPr>
        <p:spPr>
          <a:xfrm>
            <a:off x="7529684" y="1235583"/>
            <a:ext cx="915635" cy="369332"/>
          </a:xfrm>
          <a:prstGeom prst="rect">
            <a:avLst/>
          </a:prstGeom>
          <a:noFill/>
        </p:spPr>
        <p:txBody>
          <a:bodyPr wrap="none" rtlCol="0">
            <a:spAutoFit/>
          </a:bodyPr>
          <a:lstStyle/>
          <a:p>
            <a:r>
              <a:rPr lang="en-US" b="1" dirty="0"/>
              <a:t>Core-1</a:t>
            </a:r>
          </a:p>
        </p:txBody>
      </p:sp>
      <p:sp>
        <p:nvSpPr>
          <p:cNvPr id="29" name="TextBox 28">
            <a:extLst>
              <a:ext uri="{FF2B5EF4-FFF2-40B4-BE49-F238E27FC236}">
                <a16:creationId xmlns:a16="http://schemas.microsoft.com/office/drawing/2014/main" id="{D5322716-123C-48C9-ABE9-1C3CE83667D0}"/>
              </a:ext>
            </a:extLst>
          </p:cNvPr>
          <p:cNvSpPr txBox="1"/>
          <p:nvPr/>
        </p:nvSpPr>
        <p:spPr>
          <a:xfrm>
            <a:off x="8351869" y="1985802"/>
            <a:ext cx="851515" cy="369332"/>
          </a:xfrm>
          <a:prstGeom prst="rect">
            <a:avLst/>
          </a:prstGeom>
          <a:noFill/>
        </p:spPr>
        <p:txBody>
          <a:bodyPr wrap="none" rtlCol="0">
            <a:spAutoFit/>
          </a:bodyPr>
          <a:lstStyle/>
          <a:p>
            <a:r>
              <a:rPr lang="en-US" b="1" dirty="0"/>
              <a:t>Flex-1</a:t>
            </a:r>
          </a:p>
        </p:txBody>
      </p:sp>
      <p:sp>
        <p:nvSpPr>
          <p:cNvPr id="30" name="TextBox 29">
            <a:extLst>
              <a:ext uri="{FF2B5EF4-FFF2-40B4-BE49-F238E27FC236}">
                <a16:creationId xmlns:a16="http://schemas.microsoft.com/office/drawing/2014/main" id="{DAE278B6-2319-43B0-A729-D12264F27EF5}"/>
              </a:ext>
            </a:extLst>
          </p:cNvPr>
          <p:cNvSpPr txBox="1"/>
          <p:nvPr/>
        </p:nvSpPr>
        <p:spPr>
          <a:xfrm>
            <a:off x="204825" y="5471531"/>
            <a:ext cx="7542765" cy="400110"/>
          </a:xfrm>
          <a:prstGeom prst="rect">
            <a:avLst/>
          </a:prstGeom>
          <a:noFill/>
        </p:spPr>
        <p:txBody>
          <a:bodyPr wrap="square">
            <a:spAutoFit/>
          </a:bodyPr>
          <a:lstStyle/>
          <a:p>
            <a:r>
              <a:rPr lang="en-US" sz="2000" b="1" dirty="0">
                <a:solidFill>
                  <a:schemeClr val="bg1"/>
                </a:solidFill>
              </a:rPr>
              <a:t>Primary Leader Clock and Boundary Clock: unD6IO-BT</a:t>
            </a:r>
            <a:endParaRPr lang="en-US" sz="2000" dirty="0">
              <a:solidFill>
                <a:schemeClr val="bg1"/>
              </a:solidFill>
            </a:endParaRPr>
          </a:p>
        </p:txBody>
      </p:sp>
    </p:spTree>
    <p:extLst>
      <p:ext uri="{BB962C8B-B14F-4D97-AF65-F5344CB8AC3E}">
        <p14:creationId xmlns:p14="http://schemas.microsoft.com/office/powerpoint/2010/main" val="11683075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0BFEDB3-0755-478F-9552-1B87534AFA97}"/>
              </a:ext>
            </a:extLst>
          </p:cNvPr>
          <p:cNvSpPr/>
          <p:nvPr/>
        </p:nvSpPr>
        <p:spPr>
          <a:xfrm>
            <a:off x="0" y="0"/>
            <a:ext cx="618744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8CC4921-86EB-B344-B283-B4C217E82DA5}"/>
              </a:ext>
            </a:extLst>
          </p:cNvPr>
          <p:cNvSpPr>
            <a:spLocks noGrp="1"/>
          </p:cNvSpPr>
          <p:nvPr>
            <p:ph type="title"/>
          </p:nvPr>
        </p:nvSpPr>
        <p:spPr>
          <a:xfrm>
            <a:off x="254644" y="418934"/>
            <a:ext cx="5754474" cy="2330615"/>
          </a:xfrm>
        </p:spPr>
        <p:txBody>
          <a:bodyPr/>
          <a:lstStyle/>
          <a:p>
            <a:r>
              <a:rPr lang="en-US" sz="4400" dirty="0">
                <a:solidFill>
                  <a:schemeClr val="bg1"/>
                </a:solidFill>
              </a:rPr>
              <a:t>Scenario 6:</a:t>
            </a:r>
            <a:br>
              <a:rPr lang="en-US" sz="4400" dirty="0">
                <a:solidFill>
                  <a:schemeClr val="bg1"/>
                </a:solidFill>
              </a:rPr>
            </a:br>
            <a:r>
              <a:rPr lang="en-US" sz="4400" dirty="0">
                <a:solidFill>
                  <a:schemeClr val="bg1"/>
                </a:solidFill>
              </a:rPr>
              <a:t>Modify PTP1 Priority</a:t>
            </a:r>
          </a:p>
        </p:txBody>
      </p:sp>
      <p:sp>
        <p:nvSpPr>
          <p:cNvPr id="3" name="Text Placeholder 2">
            <a:extLst>
              <a:ext uri="{FF2B5EF4-FFF2-40B4-BE49-F238E27FC236}">
                <a16:creationId xmlns:a16="http://schemas.microsoft.com/office/drawing/2014/main" id="{B432399B-239F-CA41-9ECF-70224812646F}"/>
              </a:ext>
            </a:extLst>
          </p:cNvPr>
          <p:cNvSpPr>
            <a:spLocks noGrp="1"/>
          </p:cNvSpPr>
          <p:nvPr>
            <p:ph type="body" sz="quarter" idx="14"/>
          </p:nvPr>
        </p:nvSpPr>
        <p:spPr>
          <a:xfrm>
            <a:off x="245433" y="3357677"/>
            <a:ext cx="5759127" cy="3331881"/>
          </a:xfrm>
        </p:spPr>
        <p:txBody>
          <a:bodyPr/>
          <a:lstStyle/>
          <a:p>
            <a:r>
              <a:rPr lang="en-US" b="1" dirty="0">
                <a:solidFill>
                  <a:schemeClr val="bg1"/>
                </a:solidFill>
                <a:latin typeface="Arial Black" panose="020B0A04020102020204" pitchFamily="34" charset="0"/>
              </a:rPr>
              <a:t>Equipment:</a:t>
            </a:r>
          </a:p>
          <a:p>
            <a:pPr marL="342900" indent="-342900">
              <a:buFont typeface="Arial" panose="020B0604020202020204" pitchFamily="34" charset="0"/>
              <a:buChar char="•"/>
            </a:pPr>
            <a:r>
              <a:rPr lang="en-US" dirty="0">
                <a:solidFill>
                  <a:schemeClr val="bg1"/>
                </a:solidFill>
                <a:latin typeface="Arial Black" panose="020B0A04020102020204" pitchFamily="34" charset="0"/>
              </a:rPr>
              <a:t>2x Core 110f</a:t>
            </a:r>
          </a:p>
          <a:p>
            <a:pPr marL="800100" lvl="1" indent="-342900">
              <a:buFont typeface="Arial" panose="020B0604020202020204" pitchFamily="34" charset="0"/>
              <a:buChar char="•"/>
            </a:pPr>
            <a:r>
              <a:rPr lang="en-US" dirty="0">
                <a:solidFill>
                  <a:schemeClr val="bg1"/>
                </a:solidFill>
                <a:latin typeface="Arial Black" panose="020B0A04020102020204" pitchFamily="34" charset="0"/>
              </a:rPr>
              <a:t>1x I/O-8 Flex per Core</a:t>
            </a:r>
          </a:p>
          <a:p>
            <a:pPr marL="342900" indent="-342900">
              <a:buFont typeface="Arial" panose="020B0604020202020204" pitchFamily="34" charset="0"/>
              <a:buChar char="•"/>
            </a:pPr>
            <a:r>
              <a:rPr lang="en-US" dirty="0">
                <a:solidFill>
                  <a:schemeClr val="bg1"/>
                </a:solidFill>
                <a:latin typeface="Arial Black" panose="020B0A04020102020204" pitchFamily="34" charset="0"/>
              </a:rPr>
              <a:t>1x unD6IO-BT – AES67 Enabled (Ultimo X)</a:t>
            </a:r>
          </a:p>
          <a:p>
            <a:pPr marL="342900" indent="-342900">
              <a:buFont typeface="Arial" panose="020B0604020202020204" pitchFamily="34" charset="0"/>
              <a:buChar char="•"/>
            </a:pPr>
            <a:r>
              <a:rPr lang="en-US" dirty="0">
                <a:solidFill>
                  <a:schemeClr val="bg1"/>
                </a:solidFill>
                <a:latin typeface="Arial Black" panose="020B0A04020102020204" pitchFamily="34" charset="0"/>
              </a:rPr>
              <a:t>1x Legacy unDX4I (Ultimo)</a:t>
            </a:r>
          </a:p>
        </p:txBody>
      </p:sp>
      <p:pic>
        <p:nvPicPr>
          <p:cNvPr id="6" name="Picture 5">
            <a:extLst>
              <a:ext uri="{FF2B5EF4-FFF2-40B4-BE49-F238E27FC236}">
                <a16:creationId xmlns:a16="http://schemas.microsoft.com/office/drawing/2014/main" id="{A8B08801-FA3A-4CA2-8D0B-5EE256921351}"/>
              </a:ext>
            </a:extLst>
          </p:cNvPr>
          <p:cNvPicPr>
            <a:picLocks noChangeAspect="1"/>
          </p:cNvPicPr>
          <p:nvPr/>
        </p:nvPicPr>
        <p:blipFill>
          <a:blip r:embed="rId2"/>
          <a:stretch>
            <a:fillRect/>
          </a:stretch>
        </p:blipFill>
        <p:spPr>
          <a:xfrm>
            <a:off x="7462448" y="1414124"/>
            <a:ext cx="3774411" cy="437831"/>
          </a:xfrm>
          <a:prstGeom prst="rect">
            <a:avLst/>
          </a:prstGeom>
        </p:spPr>
      </p:pic>
      <p:pic>
        <p:nvPicPr>
          <p:cNvPr id="7" name="Picture 6">
            <a:extLst>
              <a:ext uri="{FF2B5EF4-FFF2-40B4-BE49-F238E27FC236}">
                <a16:creationId xmlns:a16="http://schemas.microsoft.com/office/drawing/2014/main" id="{3D6E0C92-ED0E-4904-8695-296C79167224}"/>
              </a:ext>
            </a:extLst>
          </p:cNvPr>
          <p:cNvPicPr>
            <a:picLocks noChangeAspect="1"/>
          </p:cNvPicPr>
          <p:nvPr/>
        </p:nvPicPr>
        <p:blipFill>
          <a:blip r:embed="rId2"/>
          <a:stretch>
            <a:fillRect/>
          </a:stretch>
        </p:blipFill>
        <p:spPr>
          <a:xfrm>
            <a:off x="7462448" y="2853646"/>
            <a:ext cx="3774411" cy="437831"/>
          </a:xfrm>
          <a:prstGeom prst="rect">
            <a:avLst/>
          </a:prstGeom>
        </p:spPr>
      </p:pic>
      <p:pic>
        <p:nvPicPr>
          <p:cNvPr id="14" name="Picture 13">
            <a:extLst>
              <a:ext uri="{FF2B5EF4-FFF2-40B4-BE49-F238E27FC236}">
                <a16:creationId xmlns:a16="http://schemas.microsoft.com/office/drawing/2014/main" id="{2EF3CDE9-8770-45C2-8432-71C4EC9615AF}"/>
              </a:ext>
            </a:extLst>
          </p:cNvPr>
          <p:cNvPicPr>
            <a:picLocks noChangeAspect="1"/>
          </p:cNvPicPr>
          <p:nvPr/>
        </p:nvPicPr>
        <p:blipFill>
          <a:blip r:embed="rId3"/>
          <a:stretch>
            <a:fillRect/>
          </a:stretch>
        </p:blipFill>
        <p:spPr>
          <a:xfrm>
            <a:off x="9560422" y="4167139"/>
            <a:ext cx="1282918" cy="1276735"/>
          </a:xfrm>
          <a:prstGeom prst="rect">
            <a:avLst/>
          </a:prstGeom>
        </p:spPr>
      </p:pic>
      <p:pic>
        <p:nvPicPr>
          <p:cNvPr id="16" name="Picture 15">
            <a:extLst>
              <a:ext uri="{FF2B5EF4-FFF2-40B4-BE49-F238E27FC236}">
                <a16:creationId xmlns:a16="http://schemas.microsoft.com/office/drawing/2014/main" id="{FBCFB0A8-2F83-4103-9EE3-5152D15636CC}"/>
              </a:ext>
            </a:extLst>
          </p:cNvPr>
          <p:cNvPicPr>
            <a:picLocks noChangeAspect="1"/>
          </p:cNvPicPr>
          <p:nvPr/>
        </p:nvPicPr>
        <p:blipFill>
          <a:blip r:embed="rId4"/>
          <a:stretch>
            <a:fillRect/>
          </a:stretch>
        </p:blipFill>
        <p:spPr>
          <a:xfrm>
            <a:off x="7991010" y="4191286"/>
            <a:ext cx="1282918" cy="1252589"/>
          </a:xfrm>
          <a:prstGeom prst="rect">
            <a:avLst/>
          </a:prstGeom>
        </p:spPr>
      </p:pic>
      <p:pic>
        <p:nvPicPr>
          <p:cNvPr id="13" name="Picture 12" descr="Graphical user interface, application, website&#10;&#10;Description automatically generated">
            <a:extLst>
              <a:ext uri="{FF2B5EF4-FFF2-40B4-BE49-F238E27FC236}">
                <a16:creationId xmlns:a16="http://schemas.microsoft.com/office/drawing/2014/main" id="{F98F99CF-C004-4020-BE8C-53D8A6AFD0CD}"/>
              </a:ext>
            </a:extLst>
          </p:cNvPr>
          <p:cNvPicPr>
            <a:picLocks noChangeAspect="1"/>
          </p:cNvPicPr>
          <p:nvPr/>
        </p:nvPicPr>
        <p:blipFill>
          <a:blip r:embed="rId5"/>
          <a:stretch>
            <a:fillRect/>
          </a:stretch>
        </p:blipFill>
        <p:spPr>
          <a:xfrm>
            <a:off x="8240035" y="1977046"/>
            <a:ext cx="2214620" cy="436280"/>
          </a:xfrm>
          <a:prstGeom prst="rect">
            <a:avLst/>
          </a:prstGeom>
        </p:spPr>
      </p:pic>
      <p:pic>
        <p:nvPicPr>
          <p:cNvPr id="15" name="Picture 14" descr="Graphical user interface, application, website&#10;&#10;Description automatically generated">
            <a:extLst>
              <a:ext uri="{FF2B5EF4-FFF2-40B4-BE49-F238E27FC236}">
                <a16:creationId xmlns:a16="http://schemas.microsoft.com/office/drawing/2014/main" id="{8B97F1CE-4420-471B-95F2-FB49948422DB}"/>
              </a:ext>
            </a:extLst>
          </p:cNvPr>
          <p:cNvPicPr>
            <a:picLocks noChangeAspect="1"/>
          </p:cNvPicPr>
          <p:nvPr/>
        </p:nvPicPr>
        <p:blipFill>
          <a:blip r:embed="rId5"/>
          <a:stretch>
            <a:fillRect/>
          </a:stretch>
        </p:blipFill>
        <p:spPr>
          <a:xfrm>
            <a:off x="8285487" y="3416569"/>
            <a:ext cx="2214620" cy="436280"/>
          </a:xfrm>
          <a:prstGeom prst="rect">
            <a:avLst/>
          </a:prstGeom>
        </p:spPr>
      </p:pic>
    </p:spTree>
    <p:extLst>
      <p:ext uri="{BB962C8B-B14F-4D97-AF65-F5344CB8AC3E}">
        <p14:creationId xmlns:p14="http://schemas.microsoft.com/office/powerpoint/2010/main" val="32623110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DEFA2EC4-46DA-4CAE-84C3-CEEE184198A1}"/>
              </a:ext>
            </a:extLst>
          </p:cNvPr>
          <p:cNvSpPr/>
          <p:nvPr/>
        </p:nvSpPr>
        <p:spPr>
          <a:xfrm>
            <a:off x="-1" y="1020726"/>
            <a:ext cx="6620541" cy="587304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8F7014F-0A13-BB40-9C8E-FA79452FCC54}"/>
              </a:ext>
            </a:extLst>
          </p:cNvPr>
          <p:cNvSpPr>
            <a:spLocks noGrp="1"/>
          </p:cNvSpPr>
          <p:nvPr>
            <p:ph type="title"/>
          </p:nvPr>
        </p:nvSpPr>
        <p:spPr>
          <a:xfrm>
            <a:off x="204826" y="160934"/>
            <a:ext cx="11013033" cy="549275"/>
          </a:xfrm>
        </p:spPr>
        <p:txBody>
          <a:bodyPr/>
          <a:lstStyle/>
          <a:p>
            <a:r>
              <a:rPr lang="it-IT" dirty="0"/>
              <a:t>Scenario 6: Modify PTP1 Priority</a:t>
            </a:r>
            <a:endParaRPr lang="en-US" dirty="0"/>
          </a:p>
        </p:txBody>
      </p:sp>
      <p:sp>
        <p:nvSpPr>
          <p:cNvPr id="13" name="TextBox 12">
            <a:extLst>
              <a:ext uri="{FF2B5EF4-FFF2-40B4-BE49-F238E27FC236}">
                <a16:creationId xmlns:a16="http://schemas.microsoft.com/office/drawing/2014/main" id="{BBC01FDA-664B-4DF0-BAAE-209BB5609B43}"/>
              </a:ext>
            </a:extLst>
          </p:cNvPr>
          <p:cNvSpPr txBox="1"/>
          <p:nvPr/>
        </p:nvSpPr>
        <p:spPr>
          <a:xfrm>
            <a:off x="254445" y="1427677"/>
            <a:ext cx="5678522" cy="1200329"/>
          </a:xfrm>
          <a:prstGeom prst="rect">
            <a:avLst/>
          </a:prstGeom>
          <a:noFill/>
        </p:spPr>
        <p:txBody>
          <a:bodyPr wrap="square">
            <a:spAutoFit/>
          </a:bodyPr>
          <a:lstStyle/>
          <a:p>
            <a:pPr marL="285750" indent="-285750">
              <a:buFont typeface="Arial" panose="020B0604020202020204" pitchFamily="34" charset="0"/>
              <a:buChar char="•"/>
            </a:pPr>
            <a:r>
              <a:rPr lang="en-US" b="1" dirty="0">
                <a:solidFill>
                  <a:schemeClr val="bg1"/>
                </a:solidFill>
              </a:rPr>
              <a:t>To have a Core be Preferred Leader, set the PTP Priority 1 less than 127 and ensure no Preferred Leader selected</a:t>
            </a:r>
          </a:p>
          <a:p>
            <a:pPr marL="285750" indent="-285750">
              <a:buFont typeface="Arial" panose="020B0604020202020204" pitchFamily="34" charset="0"/>
              <a:buChar char="•"/>
            </a:pPr>
            <a:endParaRPr lang="en-US" dirty="0">
              <a:solidFill>
                <a:schemeClr val="bg1"/>
              </a:solidFill>
            </a:endParaRPr>
          </a:p>
        </p:txBody>
      </p:sp>
      <p:pic>
        <p:nvPicPr>
          <p:cNvPr id="10" name="Picture 9">
            <a:extLst>
              <a:ext uri="{FF2B5EF4-FFF2-40B4-BE49-F238E27FC236}">
                <a16:creationId xmlns:a16="http://schemas.microsoft.com/office/drawing/2014/main" id="{01AB8274-2754-44CB-8A10-594E66A3838B}"/>
              </a:ext>
            </a:extLst>
          </p:cNvPr>
          <p:cNvPicPr>
            <a:picLocks noChangeAspect="1"/>
          </p:cNvPicPr>
          <p:nvPr/>
        </p:nvPicPr>
        <p:blipFill rotWithShape="1">
          <a:blip r:embed="rId2"/>
          <a:srcRect l="1224" t="2952" r="3363" b="1541"/>
          <a:stretch/>
        </p:blipFill>
        <p:spPr>
          <a:xfrm>
            <a:off x="7137992" y="928577"/>
            <a:ext cx="4316818" cy="5521842"/>
          </a:xfrm>
          <a:prstGeom prst="rect">
            <a:avLst/>
          </a:prstGeom>
        </p:spPr>
      </p:pic>
      <p:sp>
        <p:nvSpPr>
          <p:cNvPr id="11" name="Rectangle 10">
            <a:extLst>
              <a:ext uri="{FF2B5EF4-FFF2-40B4-BE49-F238E27FC236}">
                <a16:creationId xmlns:a16="http://schemas.microsoft.com/office/drawing/2014/main" id="{95262594-27AB-4204-A0FE-1626FCBE436F}"/>
              </a:ext>
            </a:extLst>
          </p:cNvPr>
          <p:cNvSpPr/>
          <p:nvPr/>
        </p:nvSpPr>
        <p:spPr>
          <a:xfrm>
            <a:off x="7223051" y="1694121"/>
            <a:ext cx="4061637" cy="432391"/>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F59655E2-C375-4C3B-A5E5-15FF6BE4DC5E}"/>
              </a:ext>
            </a:extLst>
          </p:cNvPr>
          <p:cNvPicPr>
            <a:picLocks noChangeAspect="1"/>
          </p:cNvPicPr>
          <p:nvPr/>
        </p:nvPicPr>
        <p:blipFill>
          <a:blip r:embed="rId3"/>
          <a:stretch>
            <a:fillRect/>
          </a:stretch>
        </p:blipFill>
        <p:spPr>
          <a:xfrm>
            <a:off x="89310" y="3031276"/>
            <a:ext cx="7800975" cy="3400425"/>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0181282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F4CAE6A-2FD1-416F-B63F-E11FDBBEE3AA}"/>
              </a:ext>
            </a:extLst>
          </p:cNvPr>
          <p:cNvSpPr/>
          <p:nvPr/>
        </p:nvSpPr>
        <p:spPr>
          <a:xfrm>
            <a:off x="5557180" y="1387908"/>
            <a:ext cx="2639713" cy="4367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5CED6FE-5D4E-2C41-8E06-AA6030A2E74B}"/>
              </a:ext>
            </a:extLst>
          </p:cNvPr>
          <p:cNvSpPr>
            <a:spLocks noGrp="1"/>
          </p:cNvSpPr>
          <p:nvPr>
            <p:ph type="title"/>
          </p:nvPr>
        </p:nvSpPr>
        <p:spPr>
          <a:xfrm>
            <a:off x="133576" y="211213"/>
            <a:ext cx="9932426" cy="1100260"/>
          </a:xfrm>
        </p:spPr>
        <p:txBody>
          <a:bodyPr/>
          <a:lstStyle/>
          <a:p>
            <a:r>
              <a:rPr lang="en-US" dirty="0"/>
              <a:t>Precision Time Protocol (IEEE-1588)</a:t>
            </a:r>
          </a:p>
        </p:txBody>
      </p:sp>
      <p:sp>
        <p:nvSpPr>
          <p:cNvPr id="3" name="Text Placeholder 2">
            <a:extLst>
              <a:ext uri="{FF2B5EF4-FFF2-40B4-BE49-F238E27FC236}">
                <a16:creationId xmlns:a16="http://schemas.microsoft.com/office/drawing/2014/main" id="{469D7039-C448-B345-97AD-5D1A49A69C25}"/>
              </a:ext>
            </a:extLst>
          </p:cNvPr>
          <p:cNvSpPr>
            <a:spLocks noGrp="1"/>
          </p:cNvSpPr>
          <p:nvPr>
            <p:ph type="body" sz="quarter" idx="14"/>
          </p:nvPr>
        </p:nvSpPr>
        <p:spPr>
          <a:xfrm>
            <a:off x="5557181" y="1387908"/>
            <a:ext cx="2639714" cy="436702"/>
          </a:xfrm>
        </p:spPr>
        <p:txBody>
          <a:bodyPr/>
          <a:lstStyle/>
          <a:p>
            <a:r>
              <a:rPr lang="en-US" b="1" dirty="0">
                <a:solidFill>
                  <a:schemeClr val="bg1"/>
                </a:solidFill>
              </a:rPr>
              <a:t>PTP v1 (1588-2002)</a:t>
            </a:r>
          </a:p>
        </p:txBody>
      </p:sp>
      <p:sp>
        <p:nvSpPr>
          <p:cNvPr id="4" name="Text Placeholder 3">
            <a:extLst>
              <a:ext uri="{FF2B5EF4-FFF2-40B4-BE49-F238E27FC236}">
                <a16:creationId xmlns:a16="http://schemas.microsoft.com/office/drawing/2014/main" id="{00A8DA26-3FB8-DD4C-AC91-44BE7959D9C2}"/>
              </a:ext>
            </a:extLst>
          </p:cNvPr>
          <p:cNvSpPr>
            <a:spLocks noGrp="1"/>
          </p:cNvSpPr>
          <p:nvPr>
            <p:ph type="body" sz="quarter" idx="15"/>
          </p:nvPr>
        </p:nvSpPr>
        <p:spPr>
          <a:xfrm>
            <a:off x="5557181" y="1872479"/>
            <a:ext cx="2639714" cy="1027625"/>
          </a:xfrm>
        </p:spPr>
        <p:txBody>
          <a:bodyPr/>
          <a:lstStyle/>
          <a:p>
            <a:pPr marL="285750" indent="-285750">
              <a:buFont typeface="Arial" panose="020B0604020202020204" pitchFamily="34" charset="0"/>
              <a:buChar char="•"/>
            </a:pPr>
            <a:r>
              <a:rPr lang="en-US" sz="1600" b="1" dirty="0"/>
              <a:t>Dante</a:t>
            </a:r>
          </a:p>
        </p:txBody>
      </p:sp>
      <p:sp>
        <p:nvSpPr>
          <p:cNvPr id="6" name="Text Placeholder 5">
            <a:extLst>
              <a:ext uri="{FF2B5EF4-FFF2-40B4-BE49-F238E27FC236}">
                <a16:creationId xmlns:a16="http://schemas.microsoft.com/office/drawing/2014/main" id="{8186D638-FDEC-7147-A577-1F9464B8988F}"/>
              </a:ext>
            </a:extLst>
          </p:cNvPr>
          <p:cNvSpPr>
            <a:spLocks noGrp="1"/>
          </p:cNvSpPr>
          <p:nvPr>
            <p:ph type="body" sz="quarter" idx="22"/>
          </p:nvPr>
        </p:nvSpPr>
        <p:spPr>
          <a:xfrm>
            <a:off x="8534298" y="1830288"/>
            <a:ext cx="2639714" cy="1027625"/>
          </a:xfrm>
        </p:spPr>
        <p:txBody>
          <a:bodyPr/>
          <a:lstStyle/>
          <a:p>
            <a:pPr marL="285750" indent="-285750">
              <a:lnSpc>
                <a:spcPct val="100000"/>
              </a:lnSpc>
              <a:buFont typeface="Arial" panose="020B0604020202020204" pitchFamily="34" charset="0"/>
              <a:buChar char="•"/>
            </a:pPr>
            <a:r>
              <a:rPr lang="en-US" sz="1600" b="1" dirty="0"/>
              <a:t>QLAN</a:t>
            </a:r>
          </a:p>
          <a:p>
            <a:pPr marL="285750" indent="-285750">
              <a:lnSpc>
                <a:spcPct val="100000"/>
              </a:lnSpc>
              <a:buFont typeface="Arial" panose="020B0604020202020204" pitchFamily="34" charset="0"/>
              <a:buChar char="•"/>
            </a:pPr>
            <a:r>
              <a:rPr lang="en-US" sz="1600" b="1" dirty="0"/>
              <a:t>AES67</a:t>
            </a:r>
          </a:p>
        </p:txBody>
      </p:sp>
      <p:sp>
        <p:nvSpPr>
          <p:cNvPr id="10" name="Rectangle 9">
            <a:extLst>
              <a:ext uri="{FF2B5EF4-FFF2-40B4-BE49-F238E27FC236}">
                <a16:creationId xmlns:a16="http://schemas.microsoft.com/office/drawing/2014/main" id="{63B7E999-2ECA-40E6-8E82-0B28F6CFC7D5}"/>
              </a:ext>
            </a:extLst>
          </p:cNvPr>
          <p:cNvSpPr/>
          <p:nvPr/>
        </p:nvSpPr>
        <p:spPr>
          <a:xfrm>
            <a:off x="8534296" y="1385350"/>
            <a:ext cx="2639713" cy="4367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 Placeholder 2">
            <a:extLst>
              <a:ext uri="{FF2B5EF4-FFF2-40B4-BE49-F238E27FC236}">
                <a16:creationId xmlns:a16="http://schemas.microsoft.com/office/drawing/2014/main" id="{E53AC53C-FA19-4D96-8573-1C79DDAA0B9A}"/>
              </a:ext>
            </a:extLst>
          </p:cNvPr>
          <p:cNvSpPr txBox="1">
            <a:spLocks/>
          </p:cNvSpPr>
          <p:nvPr/>
        </p:nvSpPr>
        <p:spPr>
          <a:xfrm>
            <a:off x="8590443" y="1385474"/>
            <a:ext cx="2639714" cy="436702"/>
          </a:xfrm>
          <a:prstGeom prst="rect">
            <a:avLst/>
          </a:prstGeom>
        </p:spPr>
        <p:txBody>
          <a:bodyPr vert="horz" lIns="91440" tIns="45720" rIns="91440" bIns="45720" rtlCol="0">
            <a:noAutofit/>
          </a:bodyPr>
          <a:lstStyle>
            <a:lvl1pPr marL="0" indent="0" algn="l" defTabSz="914400" rtl="0" eaLnBrk="1" latinLnBrk="0" hangingPunct="1">
              <a:lnSpc>
                <a:spcPct val="110000"/>
              </a:lnSpc>
              <a:spcBef>
                <a:spcPts val="1000"/>
              </a:spcBef>
              <a:buFont typeface="Arial" panose="020B0604020202020204" pitchFamily="34" charset="0"/>
              <a:buNone/>
              <a:defRPr sz="2000" b="0" i="0" kern="1200">
                <a:solidFill>
                  <a:schemeClr val="tx1">
                    <a:lumMod val="50000"/>
                  </a:schemeClr>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b="0" i="0" kern="1200">
                <a:solidFill>
                  <a:schemeClr val="tx1">
                    <a:lumMod val="50000"/>
                  </a:schemeClr>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2000" b="0" i="0" kern="1200">
                <a:solidFill>
                  <a:schemeClr val="tx1">
                    <a:lumMod val="50000"/>
                  </a:schemeClr>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2000" b="0" i="0" kern="1200">
                <a:solidFill>
                  <a:schemeClr val="tx1">
                    <a:lumMod val="50000"/>
                  </a:schemeClr>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2000" b="0" i="0" kern="1200">
                <a:solidFill>
                  <a:schemeClr val="tx1">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solidFill>
                  <a:schemeClr val="bg1"/>
                </a:solidFill>
              </a:rPr>
              <a:t>PTP v2 (1588-2008)</a:t>
            </a:r>
          </a:p>
        </p:txBody>
      </p:sp>
      <p:sp>
        <p:nvSpPr>
          <p:cNvPr id="12" name="Rectangle 11">
            <a:extLst>
              <a:ext uri="{FF2B5EF4-FFF2-40B4-BE49-F238E27FC236}">
                <a16:creationId xmlns:a16="http://schemas.microsoft.com/office/drawing/2014/main" id="{89C6B061-D2CD-424E-A13B-69D0D5C86410}"/>
              </a:ext>
            </a:extLst>
          </p:cNvPr>
          <p:cNvSpPr/>
          <p:nvPr/>
        </p:nvSpPr>
        <p:spPr>
          <a:xfrm>
            <a:off x="4777563" y="3239386"/>
            <a:ext cx="7414437" cy="361861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07C201EB-BC9A-4A4D-873D-8C0495DC2A03}"/>
              </a:ext>
            </a:extLst>
          </p:cNvPr>
          <p:cNvSpPr txBox="1"/>
          <p:nvPr/>
        </p:nvSpPr>
        <p:spPr>
          <a:xfrm>
            <a:off x="4961860" y="3385895"/>
            <a:ext cx="6856631" cy="3416320"/>
          </a:xfrm>
          <a:prstGeom prst="rect">
            <a:avLst/>
          </a:prstGeom>
          <a:noFill/>
        </p:spPr>
        <p:txBody>
          <a:bodyPr wrap="square">
            <a:spAutoFit/>
          </a:bodyPr>
          <a:lstStyle/>
          <a:p>
            <a:pPr marL="285750" indent="-285750">
              <a:buFont typeface="Arial" panose="020B0604020202020204" pitchFamily="34" charset="0"/>
              <a:buChar char="•"/>
            </a:pPr>
            <a:r>
              <a:rPr lang="en-US" b="1" dirty="0">
                <a:solidFill>
                  <a:schemeClr val="bg1"/>
                </a:solidFill>
              </a:rPr>
              <a:t>Requires multicast </a:t>
            </a:r>
            <a:r>
              <a:rPr lang="en-US" sz="1600" b="1" dirty="0">
                <a:solidFill>
                  <a:schemeClr val="bg1"/>
                </a:solidFill>
              </a:rPr>
              <a:t>on</a:t>
            </a:r>
            <a:r>
              <a:rPr lang="en-US" b="1" dirty="0">
                <a:solidFill>
                  <a:schemeClr val="bg1"/>
                </a:solidFill>
              </a:rPr>
              <a:t> network</a:t>
            </a:r>
          </a:p>
          <a:p>
            <a:pPr marL="285750" indent="-285750">
              <a:buFont typeface="Arial" panose="020B0604020202020204" pitchFamily="34" charset="0"/>
              <a:buChar char="•"/>
            </a:pPr>
            <a:endParaRPr lang="en-US" b="1" dirty="0">
              <a:solidFill>
                <a:schemeClr val="bg1"/>
              </a:solidFill>
            </a:endParaRPr>
          </a:p>
          <a:p>
            <a:pPr marL="285750" indent="-285750">
              <a:buFont typeface="Arial" panose="020B0604020202020204" pitchFamily="34" charset="0"/>
              <a:buChar char="•"/>
            </a:pPr>
            <a:r>
              <a:rPr lang="en-US" b="1" dirty="0">
                <a:solidFill>
                  <a:schemeClr val="bg1"/>
                </a:solidFill>
              </a:rPr>
              <a:t>Utilizes a process called election to determine Master / Preferred Leader</a:t>
            </a:r>
          </a:p>
          <a:p>
            <a:pPr marL="742950" lvl="1" indent="-285750">
              <a:buFont typeface="Arial" panose="020B0604020202020204" pitchFamily="34" charset="0"/>
              <a:buChar char="•"/>
            </a:pPr>
            <a:r>
              <a:rPr lang="en-US" dirty="0">
                <a:solidFill>
                  <a:schemeClr val="bg1"/>
                </a:solidFill>
              </a:rPr>
              <a:t>Happens each time a device is added to the network</a:t>
            </a:r>
          </a:p>
          <a:p>
            <a:pPr marL="285750" indent="-285750">
              <a:buFont typeface="Arial" panose="020B0604020202020204" pitchFamily="34" charset="0"/>
              <a:buChar char="•"/>
            </a:pPr>
            <a:endParaRPr lang="en-US" dirty="0">
              <a:solidFill>
                <a:schemeClr val="bg1"/>
              </a:solidFill>
            </a:endParaRPr>
          </a:p>
          <a:p>
            <a:pPr marL="285750" indent="-285750">
              <a:buFont typeface="Arial" panose="020B0604020202020204" pitchFamily="34" charset="0"/>
              <a:buChar char="•"/>
            </a:pPr>
            <a:r>
              <a:rPr lang="en-US" b="1" dirty="0">
                <a:solidFill>
                  <a:schemeClr val="bg1"/>
                </a:solidFill>
              </a:rPr>
              <a:t>Extremely sensitive to Jitter on network</a:t>
            </a:r>
          </a:p>
          <a:p>
            <a:pPr marL="285750" indent="-285750">
              <a:buFont typeface="Arial" panose="020B0604020202020204" pitchFamily="34" charset="0"/>
              <a:buChar char="•"/>
            </a:pPr>
            <a:endParaRPr lang="en-US" b="1" dirty="0">
              <a:solidFill>
                <a:schemeClr val="bg1"/>
              </a:solidFill>
            </a:endParaRPr>
          </a:p>
          <a:p>
            <a:pPr marL="285750" indent="-285750">
              <a:buFont typeface="Arial" panose="020B0604020202020204" pitchFamily="34" charset="0"/>
              <a:buChar char="•"/>
            </a:pPr>
            <a:r>
              <a:rPr lang="en-US" b="1" dirty="0">
                <a:solidFill>
                  <a:schemeClr val="bg1"/>
                </a:solidFill>
              </a:rPr>
              <a:t>QoS protects PTP packets on network</a:t>
            </a:r>
          </a:p>
          <a:p>
            <a:pPr marL="285750" indent="-285750">
              <a:buFont typeface="Arial" panose="020B0604020202020204" pitchFamily="34" charset="0"/>
              <a:buChar char="•"/>
            </a:pPr>
            <a:endParaRPr lang="en-US" b="1" dirty="0">
              <a:solidFill>
                <a:schemeClr val="bg1"/>
              </a:solidFill>
            </a:endParaRPr>
          </a:p>
          <a:p>
            <a:pPr marL="285750" indent="-285750">
              <a:buFont typeface="Arial" panose="020B0604020202020204" pitchFamily="34" charset="0"/>
              <a:buChar char="•"/>
            </a:pPr>
            <a:r>
              <a:rPr lang="en-US" b="1" dirty="0">
                <a:solidFill>
                  <a:schemeClr val="bg1"/>
                </a:solidFill>
              </a:rPr>
              <a:t>Not backwards compatible</a:t>
            </a:r>
          </a:p>
          <a:p>
            <a:pPr marL="742950" lvl="1" indent="-285750">
              <a:buFont typeface="Arial" panose="020B0604020202020204" pitchFamily="34" charset="0"/>
              <a:buChar char="•"/>
            </a:pPr>
            <a:r>
              <a:rPr lang="en-US" dirty="0">
                <a:solidFill>
                  <a:schemeClr val="bg1"/>
                </a:solidFill>
              </a:rPr>
              <a:t>Requires use of Boundary Clock devices</a:t>
            </a:r>
          </a:p>
        </p:txBody>
      </p:sp>
      <p:pic>
        <p:nvPicPr>
          <p:cNvPr id="14" name="Picture 13" descr="A picture containing text&#10;&#10;Description automatically generated">
            <a:extLst>
              <a:ext uri="{FF2B5EF4-FFF2-40B4-BE49-F238E27FC236}">
                <a16:creationId xmlns:a16="http://schemas.microsoft.com/office/drawing/2014/main" id="{75788A33-067A-43F7-A31E-80CC2AD5BE30}"/>
              </a:ext>
            </a:extLst>
          </p:cNvPr>
          <p:cNvPicPr>
            <a:picLocks noChangeAspect="1"/>
          </p:cNvPicPr>
          <p:nvPr/>
        </p:nvPicPr>
        <p:blipFill>
          <a:blip r:embed="rId3"/>
          <a:stretch>
            <a:fillRect/>
          </a:stretch>
        </p:blipFill>
        <p:spPr>
          <a:xfrm>
            <a:off x="10939153" y="6304372"/>
            <a:ext cx="1060422" cy="595257"/>
          </a:xfrm>
          <a:prstGeom prst="rect">
            <a:avLst/>
          </a:prstGeom>
        </p:spPr>
      </p:pic>
      <p:pic>
        <p:nvPicPr>
          <p:cNvPr id="1028" name="Picture 4">
            <a:extLst>
              <a:ext uri="{FF2B5EF4-FFF2-40B4-BE49-F238E27FC236}">
                <a16:creationId xmlns:a16="http://schemas.microsoft.com/office/drawing/2014/main" id="{62FE65EA-9C7D-4302-B1FC-D625C0E388B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793" y="783907"/>
            <a:ext cx="4547358" cy="59117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84911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Rounded Corners 17">
            <a:extLst>
              <a:ext uri="{FF2B5EF4-FFF2-40B4-BE49-F238E27FC236}">
                <a16:creationId xmlns:a16="http://schemas.microsoft.com/office/drawing/2014/main" id="{F4479036-2C67-4A6B-B634-4349C94F294B}"/>
              </a:ext>
            </a:extLst>
          </p:cNvPr>
          <p:cNvSpPr/>
          <p:nvPr/>
        </p:nvSpPr>
        <p:spPr>
          <a:xfrm>
            <a:off x="197637" y="1247591"/>
            <a:ext cx="6298260" cy="3790078"/>
          </a:xfrm>
          <a:prstGeom prst="roundRect">
            <a:avLst/>
          </a:prstGeom>
          <a:solidFill>
            <a:srgbClr val="B0101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dirty="0">
                <a:solidFill>
                  <a:schemeClr val="bg1"/>
                </a:solidFill>
                <a:latin typeface="Arial Black" panose="020B0A04020102020204" pitchFamily="34" charset="0"/>
              </a:rPr>
              <a:t>PTPv1 – Domain 0</a:t>
            </a:r>
          </a:p>
        </p:txBody>
      </p:sp>
      <p:sp>
        <p:nvSpPr>
          <p:cNvPr id="19" name="Rectangle: Rounded Corners 18">
            <a:extLst>
              <a:ext uri="{FF2B5EF4-FFF2-40B4-BE49-F238E27FC236}">
                <a16:creationId xmlns:a16="http://schemas.microsoft.com/office/drawing/2014/main" id="{0B164EEC-BC92-4B01-B968-E386A5E9C02B}"/>
              </a:ext>
            </a:extLst>
          </p:cNvPr>
          <p:cNvSpPr/>
          <p:nvPr/>
        </p:nvSpPr>
        <p:spPr>
          <a:xfrm>
            <a:off x="4645153" y="1222416"/>
            <a:ext cx="7249362" cy="3815253"/>
          </a:xfrm>
          <a:prstGeom prst="roundRect">
            <a:avLst/>
          </a:prstGeom>
          <a:solidFill>
            <a:srgbClr val="127BC3">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r"/>
            <a:r>
              <a:rPr lang="en-US" dirty="0">
                <a:solidFill>
                  <a:schemeClr val="bg1"/>
                </a:solidFill>
                <a:latin typeface="Arial Black" panose="020B0A04020102020204" pitchFamily="34" charset="0"/>
              </a:rPr>
              <a:t>PTPv2 – Domain 0</a:t>
            </a:r>
          </a:p>
        </p:txBody>
      </p:sp>
      <p:sp>
        <p:nvSpPr>
          <p:cNvPr id="2" name="Title 1">
            <a:extLst>
              <a:ext uri="{FF2B5EF4-FFF2-40B4-BE49-F238E27FC236}">
                <a16:creationId xmlns:a16="http://schemas.microsoft.com/office/drawing/2014/main" id="{A8F7014F-0A13-BB40-9C8E-FA79452FCC54}"/>
              </a:ext>
            </a:extLst>
          </p:cNvPr>
          <p:cNvSpPr>
            <a:spLocks noGrp="1"/>
          </p:cNvSpPr>
          <p:nvPr>
            <p:ph type="title"/>
          </p:nvPr>
        </p:nvSpPr>
        <p:spPr>
          <a:xfrm>
            <a:off x="204826" y="160934"/>
            <a:ext cx="11835993" cy="549275"/>
          </a:xfrm>
        </p:spPr>
        <p:txBody>
          <a:bodyPr/>
          <a:lstStyle/>
          <a:p>
            <a:r>
              <a:rPr lang="it-IT" dirty="0"/>
              <a:t>Scenario 6: Modify PTP1 Priority</a:t>
            </a:r>
            <a:endParaRPr lang="en-US" dirty="0"/>
          </a:p>
        </p:txBody>
      </p:sp>
      <p:sp>
        <p:nvSpPr>
          <p:cNvPr id="11" name="Rectangle 10">
            <a:extLst>
              <a:ext uri="{FF2B5EF4-FFF2-40B4-BE49-F238E27FC236}">
                <a16:creationId xmlns:a16="http://schemas.microsoft.com/office/drawing/2014/main" id="{6C38D71A-1862-4C53-86E0-8A3F7EB77842}"/>
              </a:ext>
            </a:extLst>
          </p:cNvPr>
          <p:cNvSpPr/>
          <p:nvPr/>
        </p:nvSpPr>
        <p:spPr>
          <a:xfrm>
            <a:off x="-1" y="5434386"/>
            <a:ext cx="12192001" cy="145938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BBC01FDA-664B-4DF0-BAAE-209BB5609B43}"/>
              </a:ext>
            </a:extLst>
          </p:cNvPr>
          <p:cNvSpPr txBox="1"/>
          <p:nvPr/>
        </p:nvSpPr>
        <p:spPr>
          <a:xfrm>
            <a:off x="192425" y="5908786"/>
            <a:ext cx="11987174" cy="369332"/>
          </a:xfrm>
          <a:prstGeom prst="rect">
            <a:avLst/>
          </a:prstGeom>
          <a:noFill/>
        </p:spPr>
        <p:txBody>
          <a:bodyPr wrap="square">
            <a:spAutoFit/>
          </a:bodyPr>
          <a:lstStyle/>
          <a:p>
            <a:pPr marL="285750" indent="-285750">
              <a:buFont typeface="Arial" panose="020B0604020202020204" pitchFamily="34" charset="0"/>
              <a:buChar char="•"/>
            </a:pPr>
            <a:r>
              <a:rPr lang="en-US" b="1" dirty="0">
                <a:solidFill>
                  <a:schemeClr val="bg1"/>
                </a:solidFill>
              </a:rPr>
              <a:t>unD6IO-BT is Boundary Clock</a:t>
            </a:r>
          </a:p>
        </p:txBody>
      </p:sp>
      <p:pic>
        <p:nvPicPr>
          <p:cNvPr id="4" name="Picture 3">
            <a:extLst>
              <a:ext uri="{FF2B5EF4-FFF2-40B4-BE49-F238E27FC236}">
                <a16:creationId xmlns:a16="http://schemas.microsoft.com/office/drawing/2014/main" id="{5F2778C5-5521-4631-8F79-92D711EA39F0}"/>
              </a:ext>
            </a:extLst>
          </p:cNvPr>
          <p:cNvPicPr>
            <a:picLocks noChangeAspect="1"/>
          </p:cNvPicPr>
          <p:nvPr/>
        </p:nvPicPr>
        <p:blipFill>
          <a:blip r:embed="rId2"/>
          <a:stretch>
            <a:fillRect/>
          </a:stretch>
        </p:blipFill>
        <p:spPr>
          <a:xfrm>
            <a:off x="7500860" y="1530586"/>
            <a:ext cx="3774411" cy="437831"/>
          </a:xfrm>
          <a:prstGeom prst="rect">
            <a:avLst/>
          </a:prstGeom>
        </p:spPr>
      </p:pic>
      <p:pic>
        <p:nvPicPr>
          <p:cNvPr id="5" name="Picture 4">
            <a:extLst>
              <a:ext uri="{FF2B5EF4-FFF2-40B4-BE49-F238E27FC236}">
                <a16:creationId xmlns:a16="http://schemas.microsoft.com/office/drawing/2014/main" id="{9237185C-50E7-48DB-8E71-297081CEF092}"/>
              </a:ext>
            </a:extLst>
          </p:cNvPr>
          <p:cNvPicPr>
            <a:picLocks noChangeAspect="1"/>
          </p:cNvPicPr>
          <p:nvPr/>
        </p:nvPicPr>
        <p:blipFill>
          <a:blip r:embed="rId2"/>
          <a:stretch>
            <a:fillRect/>
          </a:stretch>
        </p:blipFill>
        <p:spPr>
          <a:xfrm>
            <a:off x="7498969" y="3130043"/>
            <a:ext cx="3774411" cy="437831"/>
          </a:xfrm>
          <a:prstGeom prst="rect">
            <a:avLst/>
          </a:prstGeom>
        </p:spPr>
      </p:pic>
      <p:pic>
        <p:nvPicPr>
          <p:cNvPr id="16" name="Picture 15">
            <a:extLst>
              <a:ext uri="{FF2B5EF4-FFF2-40B4-BE49-F238E27FC236}">
                <a16:creationId xmlns:a16="http://schemas.microsoft.com/office/drawing/2014/main" id="{994BD065-171D-4ED9-B4E1-C75C5F32F7C1}"/>
              </a:ext>
            </a:extLst>
          </p:cNvPr>
          <p:cNvPicPr>
            <a:picLocks noChangeAspect="1"/>
          </p:cNvPicPr>
          <p:nvPr/>
        </p:nvPicPr>
        <p:blipFill>
          <a:blip r:embed="rId3"/>
          <a:stretch>
            <a:fillRect/>
          </a:stretch>
        </p:blipFill>
        <p:spPr>
          <a:xfrm>
            <a:off x="4959164" y="2357802"/>
            <a:ext cx="1282918" cy="1276735"/>
          </a:xfrm>
          <a:prstGeom prst="rect">
            <a:avLst/>
          </a:prstGeom>
        </p:spPr>
      </p:pic>
      <p:pic>
        <p:nvPicPr>
          <p:cNvPr id="17" name="Picture 16">
            <a:extLst>
              <a:ext uri="{FF2B5EF4-FFF2-40B4-BE49-F238E27FC236}">
                <a16:creationId xmlns:a16="http://schemas.microsoft.com/office/drawing/2014/main" id="{497ECF36-D26C-499E-B639-7DFFB3B3A73F}"/>
              </a:ext>
            </a:extLst>
          </p:cNvPr>
          <p:cNvPicPr>
            <a:picLocks noChangeAspect="1"/>
          </p:cNvPicPr>
          <p:nvPr/>
        </p:nvPicPr>
        <p:blipFill>
          <a:blip r:embed="rId4"/>
          <a:stretch>
            <a:fillRect/>
          </a:stretch>
        </p:blipFill>
        <p:spPr>
          <a:xfrm>
            <a:off x="1478204" y="2356939"/>
            <a:ext cx="1282918" cy="1252589"/>
          </a:xfrm>
          <a:prstGeom prst="rect">
            <a:avLst/>
          </a:prstGeom>
        </p:spPr>
      </p:pic>
      <p:sp>
        <p:nvSpPr>
          <p:cNvPr id="20" name="Star: 5 Points 19">
            <a:extLst>
              <a:ext uri="{FF2B5EF4-FFF2-40B4-BE49-F238E27FC236}">
                <a16:creationId xmlns:a16="http://schemas.microsoft.com/office/drawing/2014/main" id="{910C25C1-3DC5-437B-AC0B-971884D654D3}"/>
              </a:ext>
            </a:extLst>
          </p:cNvPr>
          <p:cNvSpPr/>
          <p:nvPr/>
        </p:nvSpPr>
        <p:spPr>
          <a:xfrm>
            <a:off x="7498969" y="1158910"/>
            <a:ext cx="551737" cy="380838"/>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3" name="Flowchart: Connector 2">
            <a:extLst>
              <a:ext uri="{FF2B5EF4-FFF2-40B4-BE49-F238E27FC236}">
                <a16:creationId xmlns:a16="http://schemas.microsoft.com/office/drawing/2014/main" id="{91C85C77-EC64-4190-853A-6A818B5B64FC}"/>
              </a:ext>
            </a:extLst>
          </p:cNvPr>
          <p:cNvSpPr/>
          <p:nvPr/>
        </p:nvSpPr>
        <p:spPr>
          <a:xfrm>
            <a:off x="5358667" y="1650758"/>
            <a:ext cx="422619" cy="380838"/>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t>BC</a:t>
            </a:r>
          </a:p>
        </p:txBody>
      </p:sp>
      <p:pic>
        <p:nvPicPr>
          <p:cNvPr id="21" name="Picture 20" descr="A picture containing text&#10;&#10;Description automatically generated">
            <a:extLst>
              <a:ext uri="{FF2B5EF4-FFF2-40B4-BE49-F238E27FC236}">
                <a16:creationId xmlns:a16="http://schemas.microsoft.com/office/drawing/2014/main" id="{2BDC055A-8D79-4718-AF37-3BCBB4A6D8BD}"/>
              </a:ext>
            </a:extLst>
          </p:cNvPr>
          <p:cNvPicPr>
            <a:picLocks noChangeAspect="1"/>
          </p:cNvPicPr>
          <p:nvPr/>
        </p:nvPicPr>
        <p:blipFill>
          <a:blip r:embed="rId5"/>
          <a:stretch>
            <a:fillRect/>
          </a:stretch>
        </p:blipFill>
        <p:spPr>
          <a:xfrm>
            <a:off x="10939153" y="6298510"/>
            <a:ext cx="1060422" cy="595257"/>
          </a:xfrm>
          <a:prstGeom prst="rect">
            <a:avLst/>
          </a:prstGeom>
        </p:spPr>
      </p:pic>
      <p:pic>
        <p:nvPicPr>
          <p:cNvPr id="22" name="Picture 21" descr="Graphical user interface, application, website&#10;&#10;Description automatically generated">
            <a:extLst>
              <a:ext uri="{FF2B5EF4-FFF2-40B4-BE49-F238E27FC236}">
                <a16:creationId xmlns:a16="http://schemas.microsoft.com/office/drawing/2014/main" id="{B7378CA2-A3C5-4B4D-AA61-AC1721E051C4}"/>
              </a:ext>
            </a:extLst>
          </p:cNvPr>
          <p:cNvPicPr>
            <a:picLocks noChangeAspect="1"/>
          </p:cNvPicPr>
          <p:nvPr/>
        </p:nvPicPr>
        <p:blipFill>
          <a:blip r:embed="rId6"/>
          <a:stretch>
            <a:fillRect/>
          </a:stretch>
        </p:blipFill>
        <p:spPr>
          <a:xfrm>
            <a:off x="8283064" y="2280565"/>
            <a:ext cx="2214620" cy="436280"/>
          </a:xfrm>
          <a:prstGeom prst="rect">
            <a:avLst/>
          </a:prstGeom>
        </p:spPr>
      </p:pic>
      <p:pic>
        <p:nvPicPr>
          <p:cNvPr id="23" name="Picture 22" descr="Graphical user interface, application, website&#10;&#10;Description automatically generated">
            <a:extLst>
              <a:ext uri="{FF2B5EF4-FFF2-40B4-BE49-F238E27FC236}">
                <a16:creationId xmlns:a16="http://schemas.microsoft.com/office/drawing/2014/main" id="{1B12D458-C51A-4F16-92C6-AB1F3EFE6810}"/>
              </a:ext>
            </a:extLst>
          </p:cNvPr>
          <p:cNvPicPr>
            <a:picLocks noChangeAspect="1"/>
          </p:cNvPicPr>
          <p:nvPr/>
        </p:nvPicPr>
        <p:blipFill>
          <a:blip r:embed="rId6"/>
          <a:stretch>
            <a:fillRect/>
          </a:stretch>
        </p:blipFill>
        <p:spPr>
          <a:xfrm>
            <a:off x="8265218" y="3897561"/>
            <a:ext cx="2214620" cy="436280"/>
          </a:xfrm>
          <a:prstGeom prst="rect">
            <a:avLst/>
          </a:prstGeom>
        </p:spPr>
      </p:pic>
      <p:sp>
        <p:nvSpPr>
          <p:cNvPr id="24" name="TextBox 23">
            <a:extLst>
              <a:ext uri="{FF2B5EF4-FFF2-40B4-BE49-F238E27FC236}">
                <a16:creationId xmlns:a16="http://schemas.microsoft.com/office/drawing/2014/main" id="{3DEBCE75-1A7D-4EA9-B85D-0CE7D138CE81}"/>
              </a:ext>
            </a:extLst>
          </p:cNvPr>
          <p:cNvSpPr txBox="1"/>
          <p:nvPr/>
        </p:nvSpPr>
        <p:spPr>
          <a:xfrm>
            <a:off x="1478204" y="1976004"/>
            <a:ext cx="979755" cy="369332"/>
          </a:xfrm>
          <a:prstGeom prst="rect">
            <a:avLst/>
          </a:prstGeom>
          <a:noFill/>
        </p:spPr>
        <p:txBody>
          <a:bodyPr wrap="none" rtlCol="0">
            <a:spAutoFit/>
          </a:bodyPr>
          <a:lstStyle/>
          <a:p>
            <a:r>
              <a:rPr lang="en-US" b="1" dirty="0"/>
              <a:t>unDX4I</a:t>
            </a:r>
          </a:p>
        </p:txBody>
      </p:sp>
      <p:sp>
        <p:nvSpPr>
          <p:cNvPr id="25" name="TextBox 24">
            <a:extLst>
              <a:ext uri="{FF2B5EF4-FFF2-40B4-BE49-F238E27FC236}">
                <a16:creationId xmlns:a16="http://schemas.microsoft.com/office/drawing/2014/main" id="{FFDAEE86-85A2-4BC3-B2F9-F6AC5824AC50}"/>
              </a:ext>
            </a:extLst>
          </p:cNvPr>
          <p:cNvSpPr txBox="1"/>
          <p:nvPr/>
        </p:nvSpPr>
        <p:spPr>
          <a:xfrm>
            <a:off x="7433988" y="2798567"/>
            <a:ext cx="915635" cy="369332"/>
          </a:xfrm>
          <a:prstGeom prst="rect">
            <a:avLst/>
          </a:prstGeom>
          <a:noFill/>
        </p:spPr>
        <p:txBody>
          <a:bodyPr wrap="none" rtlCol="0">
            <a:spAutoFit/>
          </a:bodyPr>
          <a:lstStyle/>
          <a:p>
            <a:r>
              <a:rPr lang="en-US" b="1" dirty="0"/>
              <a:t>Core-2</a:t>
            </a:r>
          </a:p>
        </p:txBody>
      </p:sp>
      <p:sp>
        <p:nvSpPr>
          <p:cNvPr id="26" name="TextBox 25">
            <a:extLst>
              <a:ext uri="{FF2B5EF4-FFF2-40B4-BE49-F238E27FC236}">
                <a16:creationId xmlns:a16="http://schemas.microsoft.com/office/drawing/2014/main" id="{C933FDA4-76F6-44ED-BEB7-77499C306D50}"/>
              </a:ext>
            </a:extLst>
          </p:cNvPr>
          <p:cNvSpPr txBox="1"/>
          <p:nvPr/>
        </p:nvSpPr>
        <p:spPr>
          <a:xfrm>
            <a:off x="4915233" y="2051611"/>
            <a:ext cx="1390124" cy="369332"/>
          </a:xfrm>
          <a:prstGeom prst="rect">
            <a:avLst/>
          </a:prstGeom>
          <a:noFill/>
        </p:spPr>
        <p:txBody>
          <a:bodyPr wrap="none" rtlCol="0">
            <a:spAutoFit/>
          </a:bodyPr>
          <a:lstStyle/>
          <a:p>
            <a:r>
              <a:rPr lang="en-US" b="1" dirty="0"/>
              <a:t>unD6IO-BT</a:t>
            </a:r>
          </a:p>
        </p:txBody>
      </p:sp>
      <p:sp>
        <p:nvSpPr>
          <p:cNvPr id="27" name="TextBox 26">
            <a:extLst>
              <a:ext uri="{FF2B5EF4-FFF2-40B4-BE49-F238E27FC236}">
                <a16:creationId xmlns:a16="http://schemas.microsoft.com/office/drawing/2014/main" id="{9122691E-6179-4C5B-9F48-F04F10AE4652}"/>
              </a:ext>
            </a:extLst>
          </p:cNvPr>
          <p:cNvSpPr txBox="1"/>
          <p:nvPr/>
        </p:nvSpPr>
        <p:spPr>
          <a:xfrm>
            <a:off x="8256173" y="3548786"/>
            <a:ext cx="851515" cy="369332"/>
          </a:xfrm>
          <a:prstGeom prst="rect">
            <a:avLst/>
          </a:prstGeom>
          <a:noFill/>
        </p:spPr>
        <p:txBody>
          <a:bodyPr wrap="none" rtlCol="0">
            <a:spAutoFit/>
          </a:bodyPr>
          <a:lstStyle/>
          <a:p>
            <a:r>
              <a:rPr lang="en-US" b="1" dirty="0"/>
              <a:t>Flex-2</a:t>
            </a:r>
          </a:p>
        </p:txBody>
      </p:sp>
      <p:sp>
        <p:nvSpPr>
          <p:cNvPr id="28" name="TextBox 27">
            <a:extLst>
              <a:ext uri="{FF2B5EF4-FFF2-40B4-BE49-F238E27FC236}">
                <a16:creationId xmlns:a16="http://schemas.microsoft.com/office/drawing/2014/main" id="{BBBDB746-44AD-4F51-900F-6894F284B231}"/>
              </a:ext>
            </a:extLst>
          </p:cNvPr>
          <p:cNvSpPr txBox="1"/>
          <p:nvPr/>
        </p:nvSpPr>
        <p:spPr>
          <a:xfrm>
            <a:off x="8047135" y="1235583"/>
            <a:ext cx="915635" cy="369332"/>
          </a:xfrm>
          <a:prstGeom prst="rect">
            <a:avLst/>
          </a:prstGeom>
          <a:noFill/>
        </p:spPr>
        <p:txBody>
          <a:bodyPr wrap="none" rtlCol="0">
            <a:spAutoFit/>
          </a:bodyPr>
          <a:lstStyle/>
          <a:p>
            <a:r>
              <a:rPr lang="en-US" b="1" dirty="0"/>
              <a:t>Core-1</a:t>
            </a:r>
          </a:p>
        </p:txBody>
      </p:sp>
      <p:sp>
        <p:nvSpPr>
          <p:cNvPr id="29" name="TextBox 28">
            <a:extLst>
              <a:ext uri="{FF2B5EF4-FFF2-40B4-BE49-F238E27FC236}">
                <a16:creationId xmlns:a16="http://schemas.microsoft.com/office/drawing/2014/main" id="{4D20E836-F616-4CFB-AB48-E9FAF91447C4}"/>
              </a:ext>
            </a:extLst>
          </p:cNvPr>
          <p:cNvSpPr txBox="1"/>
          <p:nvPr/>
        </p:nvSpPr>
        <p:spPr>
          <a:xfrm>
            <a:off x="8351869" y="1985802"/>
            <a:ext cx="851515" cy="369332"/>
          </a:xfrm>
          <a:prstGeom prst="rect">
            <a:avLst/>
          </a:prstGeom>
          <a:noFill/>
        </p:spPr>
        <p:txBody>
          <a:bodyPr wrap="none" rtlCol="0">
            <a:spAutoFit/>
          </a:bodyPr>
          <a:lstStyle/>
          <a:p>
            <a:r>
              <a:rPr lang="en-US" b="1" dirty="0"/>
              <a:t>Flex-1</a:t>
            </a:r>
          </a:p>
        </p:txBody>
      </p:sp>
      <p:sp>
        <p:nvSpPr>
          <p:cNvPr id="30" name="TextBox 29">
            <a:extLst>
              <a:ext uri="{FF2B5EF4-FFF2-40B4-BE49-F238E27FC236}">
                <a16:creationId xmlns:a16="http://schemas.microsoft.com/office/drawing/2014/main" id="{8EDD5BE9-2BF8-4055-BA74-1B044DA83B32}"/>
              </a:ext>
            </a:extLst>
          </p:cNvPr>
          <p:cNvSpPr txBox="1"/>
          <p:nvPr/>
        </p:nvSpPr>
        <p:spPr>
          <a:xfrm>
            <a:off x="204825" y="5471531"/>
            <a:ext cx="7542765" cy="400110"/>
          </a:xfrm>
          <a:prstGeom prst="rect">
            <a:avLst/>
          </a:prstGeom>
          <a:noFill/>
        </p:spPr>
        <p:txBody>
          <a:bodyPr wrap="square">
            <a:spAutoFit/>
          </a:bodyPr>
          <a:lstStyle/>
          <a:p>
            <a:r>
              <a:rPr lang="en-US" sz="2000" b="1" dirty="0">
                <a:solidFill>
                  <a:schemeClr val="bg1"/>
                </a:solidFill>
              </a:rPr>
              <a:t>Primary Leader Clock: Core-1</a:t>
            </a:r>
            <a:endParaRPr lang="en-US" sz="2000" dirty="0">
              <a:solidFill>
                <a:schemeClr val="bg1"/>
              </a:solidFill>
            </a:endParaRPr>
          </a:p>
        </p:txBody>
      </p:sp>
    </p:spTree>
    <p:extLst>
      <p:ext uri="{BB962C8B-B14F-4D97-AF65-F5344CB8AC3E}">
        <p14:creationId xmlns:p14="http://schemas.microsoft.com/office/powerpoint/2010/main" val="27278559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0BFEDB3-0755-478F-9552-1B87534AFA97}"/>
              </a:ext>
            </a:extLst>
          </p:cNvPr>
          <p:cNvSpPr/>
          <p:nvPr/>
        </p:nvSpPr>
        <p:spPr>
          <a:xfrm>
            <a:off x="0" y="0"/>
            <a:ext cx="618744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8CC4921-86EB-B344-B283-B4C217E82DA5}"/>
              </a:ext>
            </a:extLst>
          </p:cNvPr>
          <p:cNvSpPr>
            <a:spLocks noGrp="1"/>
          </p:cNvSpPr>
          <p:nvPr>
            <p:ph type="title"/>
          </p:nvPr>
        </p:nvSpPr>
        <p:spPr>
          <a:xfrm>
            <a:off x="254644" y="418934"/>
            <a:ext cx="5754474" cy="2330615"/>
          </a:xfrm>
        </p:spPr>
        <p:txBody>
          <a:bodyPr/>
          <a:lstStyle/>
          <a:p>
            <a:r>
              <a:rPr lang="en-US" sz="4400" dirty="0">
                <a:solidFill>
                  <a:schemeClr val="bg1"/>
                </a:solidFill>
              </a:rPr>
              <a:t>Scenario 7:</a:t>
            </a:r>
            <a:br>
              <a:rPr lang="en-US" sz="4400" dirty="0">
                <a:solidFill>
                  <a:schemeClr val="bg1"/>
                </a:solidFill>
              </a:rPr>
            </a:br>
            <a:r>
              <a:rPr lang="en-US" sz="4400" dirty="0">
                <a:solidFill>
                  <a:schemeClr val="bg1"/>
                </a:solidFill>
              </a:rPr>
              <a:t>Software Based</a:t>
            </a:r>
            <a:br>
              <a:rPr lang="en-US" sz="4400" dirty="0">
                <a:solidFill>
                  <a:schemeClr val="bg1"/>
                </a:solidFill>
              </a:rPr>
            </a:br>
            <a:r>
              <a:rPr lang="en-US" sz="4400" dirty="0">
                <a:solidFill>
                  <a:schemeClr val="bg1"/>
                </a:solidFill>
              </a:rPr>
              <a:t>Dante</a:t>
            </a:r>
          </a:p>
        </p:txBody>
      </p:sp>
      <p:sp>
        <p:nvSpPr>
          <p:cNvPr id="3" name="Text Placeholder 2">
            <a:extLst>
              <a:ext uri="{FF2B5EF4-FFF2-40B4-BE49-F238E27FC236}">
                <a16:creationId xmlns:a16="http://schemas.microsoft.com/office/drawing/2014/main" id="{B432399B-239F-CA41-9ECF-70224812646F}"/>
              </a:ext>
            </a:extLst>
          </p:cNvPr>
          <p:cNvSpPr>
            <a:spLocks noGrp="1"/>
          </p:cNvSpPr>
          <p:nvPr>
            <p:ph type="body" sz="quarter" idx="14"/>
          </p:nvPr>
        </p:nvSpPr>
        <p:spPr>
          <a:xfrm>
            <a:off x="245433" y="3357677"/>
            <a:ext cx="5759127" cy="3331881"/>
          </a:xfrm>
        </p:spPr>
        <p:txBody>
          <a:bodyPr/>
          <a:lstStyle/>
          <a:p>
            <a:r>
              <a:rPr lang="en-US" b="1" dirty="0">
                <a:solidFill>
                  <a:schemeClr val="bg1"/>
                </a:solidFill>
                <a:latin typeface="Arial Black" panose="020B0A04020102020204" pitchFamily="34" charset="0"/>
              </a:rPr>
              <a:t>Equipment:</a:t>
            </a:r>
          </a:p>
          <a:p>
            <a:pPr marL="342900" indent="-342900">
              <a:buFont typeface="Arial" panose="020B0604020202020204" pitchFamily="34" charset="0"/>
              <a:buChar char="•"/>
            </a:pPr>
            <a:r>
              <a:rPr lang="en-US" dirty="0">
                <a:solidFill>
                  <a:schemeClr val="bg1"/>
                </a:solidFill>
                <a:latin typeface="Arial Black" panose="020B0A04020102020204" pitchFamily="34" charset="0"/>
              </a:rPr>
              <a:t>2x Core 110f</a:t>
            </a:r>
          </a:p>
          <a:p>
            <a:pPr marL="800100" lvl="1" indent="-342900">
              <a:buFont typeface="Arial" panose="020B0604020202020204" pitchFamily="34" charset="0"/>
              <a:buChar char="•"/>
            </a:pPr>
            <a:r>
              <a:rPr lang="en-US" dirty="0">
                <a:solidFill>
                  <a:schemeClr val="bg1"/>
                </a:solidFill>
                <a:latin typeface="Arial Black" panose="020B0A04020102020204" pitchFamily="34" charset="0"/>
              </a:rPr>
              <a:t>1x I/O-8 Flex per Core</a:t>
            </a:r>
          </a:p>
          <a:p>
            <a:pPr marL="800100" lvl="1" indent="-342900">
              <a:buFont typeface="Arial" panose="020B0604020202020204" pitchFamily="34" charset="0"/>
              <a:buChar char="•"/>
            </a:pPr>
            <a:r>
              <a:rPr lang="en-US" dirty="0">
                <a:solidFill>
                  <a:schemeClr val="bg1"/>
                </a:solidFill>
                <a:latin typeface="Arial Black" panose="020B0A04020102020204" pitchFamily="34" charset="0"/>
              </a:rPr>
              <a:t>Software Based Dante</a:t>
            </a:r>
          </a:p>
          <a:p>
            <a:pPr marL="342900" indent="-342900">
              <a:buFont typeface="Arial" panose="020B0604020202020204" pitchFamily="34" charset="0"/>
              <a:buChar char="•"/>
            </a:pPr>
            <a:r>
              <a:rPr lang="en-US" dirty="0">
                <a:solidFill>
                  <a:schemeClr val="bg1"/>
                </a:solidFill>
                <a:latin typeface="Arial Black" panose="020B0A04020102020204" pitchFamily="34" charset="0"/>
              </a:rPr>
              <a:t>1x unD6IO-BT – AES67 Disabled (Ultimo X)</a:t>
            </a:r>
          </a:p>
          <a:p>
            <a:pPr marL="342900" indent="-342900">
              <a:buFont typeface="Arial" panose="020B0604020202020204" pitchFamily="34" charset="0"/>
              <a:buChar char="•"/>
            </a:pPr>
            <a:r>
              <a:rPr lang="en-US" dirty="0">
                <a:solidFill>
                  <a:schemeClr val="bg1"/>
                </a:solidFill>
                <a:latin typeface="Arial Black" panose="020B0A04020102020204" pitchFamily="34" charset="0"/>
              </a:rPr>
              <a:t>1x Legacy unDX4I (Ultimo)</a:t>
            </a:r>
          </a:p>
        </p:txBody>
      </p:sp>
      <p:pic>
        <p:nvPicPr>
          <p:cNvPr id="6" name="Picture 5">
            <a:extLst>
              <a:ext uri="{FF2B5EF4-FFF2-40B4-BE49-F238E27FC236}">
                <a16:creationId xmlns:a16="http://schemas.microsoft.com/office/drawing/2014/main" id="{A8B08801-FA3A-4CA2-8D0B-5EE256921351}"/>
              </a:ext>
            </a:extLst>
          </p:cNvPr>
          <p:cNvPicPr>
            <a:picLocks noChangeAspect="1"/>
          </p:cNvPicPr>
          <p:nvPr/>
        </p:nvPicPr>
        <p:blipFill>
          <a:blip r:embed="rId2"/>
          <a:stretch>
            <a:fillRect/>
          </a:stretch>
        </p:blipFill>
        <p:spPr>
          <a:xfrm>
            <a:off x="7462448" y="1414124"/>
            <a:ext cx="3774411" cy="437831"/>
          </a:xfrm>
          <a:prstGeom prst="rect">
            <a:avLst/>
          </a:prstGeom>
        </p:spPr>
      </p:pic>
      <p:pic>
        <p:nvPicPr>
          <p:cNvPr id="7" name="Picture 6">
            <a:extLst>
              <a:ext uri="{FF2B5EF4-FFF2-40B4-BE49-F238E27FC236}">
                <a16:creationId xmlns:a16="http://schemas.microsoft.com/office/drawing/2014/main" id="{3D6E0C92-ED0E-4904-8695-296C79167224}"/>
              </a:ext>
            </a:extLst>
          </p:cNvPr>
          <p:cNvPicPr>
            <a:picLocks noChangeAspect="1"/>
          </p:cNvPicPr>
          <p:nvPr/>
        </p:nvPicPr>
        <p:blipFill>
          <a:blip r:embed="rId2"/>
          <a:stretch>
            <a:fillRect/>
          </a:stretch>
        </p:blipFill>
        <p:spPr>
          <a:xfrm>
            <a:off x="7462448" y="2853646"/>
            <a:ext cx="3774411" cy="437831"/>
          </a:xfrm>
          <a:prstGeom prst="rect">
            <a:avLst/>
          </a:prstGeom>
        </p:spPr>
      </p:pic>
      <p:pic>
        <p:nvPicPr>
          <p:cNvPr id="14" name="Picture 13">
            <a:extLst>
              <a:ext uri="{FF2B5EF4-FFF2-40B4-BE49-F238E27FC236}">
                <a16:creationId xmlns:a16="http://schemas.microsoft.com/office/drawing/2014/main" id="{2EF3CDE9-8770-45C2-8432-71C4EC9615AF}"/>
              </a:ext>
            </a:extLst>
          </p:cNvPr>
          <p:cNvPicPr>
            <a:picLocks noChangeAspect="1"/>
          </p:cNvPicPr>
          <p:nvPr/>
        </p:nvPicPr>
        <p:blipFill>
          <a:blip r:embed="rId3"/>
          <a:stretch>
            <a:fillRect/>
          </a:stretch>
        </p:blipFill>
        <p:spPr>
          <a:xfrm>
            <a:off x="9560422" y="4167139"/>
            <a:ext cx="1282918" cy="1276735"/>
          </a:xfrm>
          <a:prstGeom prst="rect">
            <a:avLst/>
          </a:prstGeom>
        </p:spPr>
      </p:pic>
      <p:pic>
        <p:nvPicPr>
          <p:cNvPr id="16" name="Picture 15">
            <a:extLst>
              <a:ext uri="{FF2B5EF4-FFF2-40B4-BE49-F238E27FC236}">
                <a16:creationId xmlns:a16="http://schemas.microsoft.com/office/drawing/2014/main" id="{FBCFB0A8-2F83-4103-9EE3-5152D15636CC}"/>
              </a:ext>
            </a:extLst>
          </p:cNvPr>
          <p:cNvPicPr>
            <a:picLocks noChangeAspect="1"/>
          </p:cNvPicPr>
          <p:nvPr/>
        </p:nvPicPr>
        <p:blipFill>
          <a:blip r:embed="rId4"/>
          <a:stretch>
            <a:fillRect/>
          </a:stretch>
        </p:blipFill>
        <p:spPr>
          <a:xfrm>
            <a:off x="7991010" y="4191286"/>
            <a:ext cx="1282918" cy="1252589"/>
          </a:xfrm>
          <a:prstGeom prst="rect">
            <a:avLst/>
          </a:prstGeom>
        </p:spPr>
      </p:pic>
      <p:pic>
        <p:nvPicPr>
          <p:cNvPr id="11" name="Picture 10" descr="Graphical user interface, application, website&#10;&#10;Description automatically generated">
            <a:extLst>
              <a:ext uri="{FF2B5EF4-FFF2-40B4-BE49-F238E27FC236}">
                <a16:creationId xmlns:a16="http://schemas.microsoft.com/office/drawing/2014/main" id="{BDB381C9-2121-47B5-B590-05B17AFA821E}"/>
              </a:ext>
            </a:extLst>
          </p:cNvPr>
          <p:cNvPicPr>
            <a:picLocks noChangeAspect="1"/>
          </p:cNvPicPr>
          <p:nvPr/>
        </p:nvPicPr>
        <p:blipFill>
          <a:blip r:embed="rId5"/>
          <a:stretch>
            <a:fillRect/>
          </a:stretch>
        </p:blipFill>
        <p:spPr>
          <a:xfrm>
            <a:off x="8240035" y="1977047"/>
            <a:ext cx="2214620" cy="436280"/>
          </a:xfrm>
          <a:prstGeom prst="rect">
            <a:avLst/>
          </a:prstGeom>
        </p:spPr>
      </p:pic>
      <p:pic>
        <p:nvPicPr>
          <p:cNvPr id="12" name="Picture 11" descr="Graphical user interface, application, website&#10;&#10;Description automatically generated">
            <a:extLst>
              <a:ext uri="{FF2B5EF4-FFF2-40B4-BE49-F238E27FC236}">
                <a16:creationId xmlns:a16="http://schemas.microsoft.com/office/drawing/2014/main" id="{33568D72-4549-472F-AFFF-E1823FA899FE}"/>
              </a:ext>
            </a:extLst>
          </p:cNvPr>
          <p:cNvPicPr>
            <a:picLocks noChangeAspect="1"/>
          </p:cNvPicPr>
          <p:nvPr/>
        </p:nvPicPr>
        <p:blipFill>
          <a:blip r:embed="rId5"/>
          <a:stretch>
            <a:fillRect/>
          </a:stretch>
        </p:blipFill>
        <p:spPr>
          <a:xfrm>
            <a:off x="8285487" y="3416570"/>
            <a:ext cx="2214620" cy="436280"/>
          </a:xfrm>
          <a:prstGeom prst="rect">
            <a:avLst/>
          </a:prstGeom>
        </p:spPr>
      </p:pic>
    </p:spTree>
    <p:extLst>
      <p:ext uri="{BB962C8B-B14F-4D97-AF65-F5344CB8AC3E}">
        <p14:creationId xmlns:p14="http://schemas.microsoft.com/office/powerpoint/2010/main" val="17156259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DEFA2EC4-46DA-4CAE-84C3-CEEE184198A1}"/>
              </a:ext>
            </a:extLst>
          </p:cNvPr>
          <p:cNvSpPr/>
          <p:nvPr/>
        </p:nvSpPr>
        <p:spPr>
          <a:xfrm>
            <a:off x="-1" y="1020726"/>
            <a:ext cx="6620541" cy="587304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8F7014F-0A13-BB40-9C8E-FA79452FCC54}"/>
              </a:ext>
            </a:extLst>
          </p:cNvPr>
          <p:cNvSpPr>
            <a:spLocks noGrp="1"/>
          </p:cNvSpPr>
          <p:nvPr>
            <p:ph type="title"/>
          </p:nvPr>
        </p:nvSpPr>
        <p:spPr>
          <a:xfrm>
            <a:off x="204826" y="160934"/>
            <a:ext cx="11013033" cy="549275"/>
          </a:xfrm>
        </p:spPr>
        <p:txBody>
          <a:bodyPr/>
          <a:lstStyle/>
          <a:p>
            <a:r>
              <a:rPr lang="it-IT" dirty="0"/>
              <a:t>Scenario 7: Software Based Dante</a:t>
            </a:r>
            <a:endParaRPr lang="en-US" dirty="0"/>
          </a:p>
        </p:txBody>
      </p:sp>
      <p:sp>
        <p:nvSpPr>
          <p:cNvPr id="13" name="TextBox 12">
            <a:extLst>
              <a:ext uri="{FF2B5EF4-FFF2-40B4-BE49-F238E27FC236}">
                <a16:creationId xmlns:a16="http://schemas.microsoft.com/office/drawing/2014/main" id="{BBC01FDA-664B-4DF0-BAAE-209BB5609B43}"/>
              </a:ext>
            </a:extLst>
          </p:cNvPr>
          <p:cNvSpPr txBox="1"/>
          <p:nvPr/>
        </p:nvSpPr>
        <p:spPr>
          <a:xfrm>
            <a:off x="254445" y="1142271"/>
            <a:ext cx="5678522" cy="3416320"/>
          </a:xfrm>
          <a:prstGeom prst="rect">
            <a:avLst/>
          </a:prstGeom>
          <a:noFill/>
        </p:spPr>
        <p:txBody>
          <a:bodyPr wrap="square">
            <a:spAutoFit/>
          </a:bodyPr>
          <a:lstStyle/>
          <a:p>
            <a:pPr marL="285750" indent="-285750">
              <a:buFont typeface="Arial" panose="020B0604020202020204" pitchFamily="34" charset="0"/>
              <a:buChar char="•"/>
            </a:pPr>
            <a:r>
              <a:rPr lang="en-US" b="1" dirty="0">
                <a:solidFill>
                  <a:schemeClr val="bg1"/>
                </a:solidFill>
              </a:rPr>
              <a:t>Software Based Dante enabled PTPv1 and PTPv2 Clock on Core</a:t>
            </a:r>
          </a:p>
          <a:p>
            <a:pPr marL="285750" indent="-285750">
              <a:buFont typeface="Arial" panose="020B0604020202020204" pitchFamily="34" charset="0"/>
              <a:buChar char="•"/>
            </a:pPr>
            <a:endParaRPr lang="en-US" b="1" dirty="0">
              <a:solidFill>
                <a:schemeClr val="bg1"/>
              </a:solidFill>
            </a:endParaRPr>
          </a:p>
          <a:p>
            <a:pPr marL="285750" indent="-285750">
              <a:buFont typeface="Arial" panose="020B0604020202020204" pitchFamily="34" charset="0"/>
              <a:buChar char="•"/>
            </a:pPr>
            <a:r>
              <a:rPr lang="en-US" b="1" dirty="0">
                <a:solidFill>
                  <a:schemeClr val="bg1"/>
                </a:solidFill>
              </a:rPr>
              <a:t>PTP Domain only applies to PTPv2 Devices</a:t>
            </a:r>
          </a:p>
          <a:p>
            <a:pPr marL="742950" lvl="1" indent="-285750">
              <a:buFont typeface="Arial" panose="020B0604020202020204" pitchFamily="34" charset="0"/>
              <a:buChar char="•"/>
            </a:pPr>
            <a:r>
              <a:rPr lang="en-US" dirty="0">
                <a:solidFill>
                  <a:schemeClr val="bg1"/>
                </a:solidFill>
              </a:rPr>
              <a:t>Must use DDM to change PTPv1 Domain</a:t>
            </a:r>
          </a:p>
          <a:p>
            <a:pPr marL="742950" lvl="1" indent="-285750">
              <a:buFont typeface="Arial" panose="020B0604020202020204" pitchFamily="34" charset="0"/>
              <a:buChar char="•"/>
            </a:pPr>
            <a:endParaRPr lang="en-US" dirty="0">
              <a:solidFill>
                <a:schemeClr val="bg1"/>
              </a:solidFill>
            </a:endParaRPr>
          </a:p>
          <a:p>
            <a:pPr marL="285750" indent="-285750">
              <a:buFont typeface="Arial" panose="020B0604020202020204" pitchFamily="34" charset="0"/>
              <a:buChar char="•"/>
            </a:pPr>
            <a:r>
              <a:rPr lang="en-US" b="1" dirty="0">
                <a:solidFill>
                  <a:schemeClr val="bg1"/>
                </a:solidFill>
              </a:rPr>
              <a:t>Core acts as Boundary Clock between PTPv1 and PTPv2 Domain</a:t>
            </a:r>
          </a:p>
          <a:p>
            <a:endParaRPr lang="en-US" b="1" dirty="0">
              <a:solidFill>
                <a:schemeClr val="bg1"/>
              </a:solidFill>
            </a:endParaRPr>
          </a:p>
          <a:p>
            <a:pPr marL="285750" indent="-285750">
              <a:buFont typeface="Arial" panose="020B0604020202020204" pitchFamily="34" charset="0"/>
              <a:buChar char="•"/>
            </a:pPr>
            <a:r>
              <a:rPr lang="en-US" b="1" dirty="0">
                <a:solidFill>
                  <a:schemeClr val="bg1"/>
                </a:solidFill>
              </a:rPr>
              <a:t>Unable to run separate PTPv1 and v2 Clocking</a:t>
            </a:r>
          </a:p>
          <a:p>
            <a:pPr marL="742950" lvl="1" indent="-285750">
              <a:buFont typeface="Arial" panose="020B0604020202020204" pitchFamily="34" charset="0"/>
              <a:buChar char="•"/>
            </a:pPr>
            <a:r>
              <a:rPr lang="en-US" dirty="0">
                <a:solidFill>
                  <a:schemeClr val="bg1"/>
                </a:solidFill>
              </a:rPr>
              <a:t>Requires hardware Dante card in Frame or 510i</a:t>
            </a:r>
          </a:p>
        </p:txBody>
      </p:sp>
      <p:pic>
        <p:nvPicPr>
          <p:cNvPr id="4" name="Picture 3">
            <a:extLst>
              <a:ext uri="{FF2B5EF4-FFF2-40B4-BE49-F238E27FC236}">
                <a16:creationId xmlns:a16="http://schemas.microsoft.com/office/drawing/2014/main" id="{16EF88FB-EE29-458D-BD0D-295C371C41E9}"/>
              </a:ext>
            </a:extLst>
          </p:cNvPr>
          <p:cNvPicPr>
            <a:picLocks noChangeAspect="1"/>
          </p:cNvPicPr>
          <p:nvPr/>
        </p:nvPicPr>
        <p:blipFill>
          <a:blip r:embed="rId2"/>
          <a:stretch>
            <a:fillRect/>
          </a:stretch>
        </p:blipFill>
        <p:spPr>
          <a:xfrm>
            <a:off x="8382554" y="1719262"/>
            <a:ext cx="2600325" cy="3419475"/>
          </a:xfrm>
          <a:prstGeom prst="rect">
            <a:avLst/>
          </a:prstGeom>
        </p:spPr>
      </p:pic>
    </p:spTree>
    <p:extLst>
      <p:ext uri="{BB962C8B-B14F-4D97-AF65-F5344CB8AC3E}">
        <p14:creationId xmlns:p14="http://schemas.microsoft.com/office/powerpoint/2010/main" val="15655049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Rounded Corners 17">
            <a:extLst>
              <a:ext uri="{FF2B5EF4-FFF2-40B4-BE49-F238E27FC236}">
                <a16:creationId xmlns:a16="http://schemas.microsoft.com/office/drawing/2014/main" id="{F4479036-2C67-4A6B-B634-4349C94F294B}"/>
              </a:ext>
            </a:extLst>
          </p:cNvPr>
          <p:cNvSpPr/>
          <p:nvPr/>
        </p:nvSpPr>
        <p:spPr>
          <a:xfrm>
            <a:off x="197636" y="1247591"/>
            <a:ext cx="7239483" cy="3790078"/>
          </a:xfrm>
          <a:prstGeom prst="roundRect">
            <a:avLst/>
          </a:prstGeom>
          <a:solidFill>
            <a:srgbClr val="B0101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dirty="0">
                <a:solidFill>
                  <a:schemeClr val="bg1"/>
                </a:solidFill>
                <a:latin typeface="Arial Black" panose="020B0A04020102020204" pitchFamily="34" charset="0"/>
              </a:rPr>
              <a:t>PTPv1 – Domain 0</a:t>
            </a:r>
          </a:p>
        </p:txBody>
      </p:sp>
      <p:sp>
        <p:nvSpPr>
          <p:cNvPr id="19" name="Rectangle: Rounded Corners 18">
            <a:extLst>
              <a:ext uri="{FF2B5EF4-FFF2-40B4-BE49-F238E27FC236}">
                <a16:creationId xmlns:a16="http://schemas.microsoft.com/office/drawing/2014/main" id="{0B164EEC-BC92-4B01-B968-E386A5E9C02B}"/>
              </a:ext>
            </a:extLst>
          </p:cNvPr>
          <p:cNvSpPr/>
          <p:nvPr/>
        </p:nvSpPr>
        <p:spPr>
          <a:xfrm>
            <a:off x="3142827" y="1222416"/>
            <a:ext cx="8751688" cy="3815253"/>
          </a:xfrm>
          <a:prstGeom prst="roundRect">
            <a:avLst/>
          </a:prstGeom>
          <a:solidFill>
            <a:srgbClr val="127BC3">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r"/>
            <a:r>
              <a:rPr lang="en-US" dirty="0">
                <a:solidFill>
                  <a:schemeClr val="bg1"/>
                </a:solidFill>
                <a:latin typeface="Arial Black" panose="020B0A04020102020204" pitchFamily="34" charset="0"/>
              </a:rPr>
              <a:t>PTPv2 – Domain 0</a:t>
            </a:r>
          </a:p>
        </p:txBody>
      </p:sp>
      <p:sp>
        <p:nvSpPr>
          <p:cNvPr id="2" name="Title 1">
            <a:extLst>
              <a:ext uri="{FF2B5EF4-FFF2-40B4-BE49-F238E27FC236}">
                <a16:creationId xmlns:a16="http://schemas.microsoft.com/office/drawing/2014/main" id="{A8F7014F-0A13-BB40-9C8E-FA79452FCC54}"/>
              </a:ext>
            </a:extLst>
          </p:cNvPr>
          <p:cNvSpPr>
            <a:spLocks noGrp="1"/>
          </p:cNvSpPr>
          <p:nvPr>
            <p:ph type="title"/>
          </p:nvPr>
        </p:nvSpPr>
        <p:spPr>
          <a:xfrm>
            <a:off x="204826" y="160934"/>
            <a:ext cx="11835993" cy="549275"/>
          </a:xfrm>
        </p:spPr>
        <p:txBody>
          <a:bodyPr/>
          <a:lstStyle/>
          <a:p>
            <a:r>
              <a:rPr lang="it-IT" dirty="0"/>
              <a:t>Scenario 7: Software Based Dante</a:t>
            </a:r>
            <a:endParaRPr lang="en-US" dirty="0"/>
          </a:p>
        </p:txBody>
      </p:sp>
      <p:sp>
        <p:nvSpPr>
          <p:cNvPr id="11" name="Rectangle 10">
            <a:extLst>
              <a:ext uri="{FF2B5EF4-FFF2-40B4-BE49-F238E27FC236}">
                <a16:creationId xmlns:a16="http://schemas.microsoft.com/office/drawing/2014/main" id="{6C38D71A-1862-4C53-86E0-8A3F7EB77842}"/>
              </a:ext>
            </a:extLst>
          </p:cNvPr>
          <p:cNvSpPr/>
          <p:nvPr/>
        </p:nvSpPr>
        <p:spPr>
          <a:xfrm>
            <a:off x="-1" y="5434386"/>
            <a:ext cx="12192001" cy="145938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BBC01FDA-664B-4DF0-BAAE-209BB5609B43}"/>
              </a:ext>
            </a:extLst>
          </p:cNvPr>
          <p:cNvSpPr txBox="1"/>
          <p:nvPr/>
        </p:nvSpPr>
        <p:spPr>
          <a:xfrm>
            <a:off x="204826" y="5970437"/>
            <a:ext cx="11987174" cy="646331"/>
          </a:xfrm>
          <a:prstGeom prst="rect">
            <a:avLst/>
          </a:prstGeom>
          <a:noFill/>
        </p:spPr>
        <p:txBody>
          <a:bodyPr wrap="square">
            <a:spAutoFit/>
          </a:bodyPr>
          <a:lstStyle/>
          <a:p>
            <a:pPr marL="285750" indent="-285750">
              <a:buFont typeface="Arial" panose="020B0604020202020204" pitchFamily="34" charset="0"/>
              <a:buChar char="•"/>
            </a:pPr>
            <a:r>
              <a:rPr lang="en-US" b="1" dirty="0">
                <a:solidFill>
                  <a:schemeClr val="bg1"/>
                </a:solidFill>
              </a:rPr>
              <a:t>Default PTP Priority in Core prevents it from winning BMCA</a:t>
            </a:r>
          </a:p>
          <a:p>
            <a:pPr marL="285750" indent="-285750">
              <a:buFont typeface="Arial" panose="020B0604020202020204" pitchFamily="34" charset="0"/>
              <a:buChar char="•"/>
            </a:pPr>
            <a:endParaRPr lang="en-US" b="1" dirty="0">
              <a:solidFill>
                <a:schemeClr val="bg1"/>
              </a:solidFill>
            </a:endParaRPr>
          </a:p>
        </p:txBody>
      </p:sp>
      <p:pic>
        <p:nvPicPr>
          <p:cNvPr id="4" name="Picture 3">
            <a:extLst>
              <a:ext uri="{FF2B5EF4-FFF2-40B4-BE49-F238E27FC236}">
                <a16:creationId xmlns:a16="http://schemas.microsoft.com/office/drawing/2014/main" id="{5F2778C5-5521-4631-8F79-92D711EA39F0}"/>
              </a:ext>
            </a:extLst>
          </p:cNvPr>
          <p:cNvPicPr>
            <a:picLocks noChangeAspect="1"/>
          </p:cNvPicPr>
          <p:nvPr/>
        </p:nvPicPr>
        <p:blipFill>
          <a:blip r:embed="rId2"/>
          <a:stretch>
            <a:fillRect/>
          </a:stretch>
        </p:blipFill>
        <p:spPr>
          <a:xfrm>
            <a:off x="3375543" y="2911127"/>
            <a:ext cx="3774411" cy="437831"/>
          </a:xfrm>
          <a:prstGeom prst="rect">
            <a:avLst/>
          </a:prstGeom>
        </p:spPr>
      </p:pic>
      <p:pic>
        <p:nvPicPr>
          <p:cNvPr id="5" name="Picture 4">
            <a:extLst>
              <a:ext uri="{FF2B5EF4-FFF2-40B4-BE49-F238E27FC236}">
                <a16:creationId xmlns:a16="http://schemas.microsoft.com/office/drawing/2014/main" id="{9237185C-50E7-48DB-8E71-297081CEF092}"/>
              </a:ext>
            </a:extLst>
          </p:cNvPr>
          <p:cNvPicPr>
            <a:picLocks noChangeAspect="1"/>
          </p:cNvPicPr>
          <p:nvPr/>
        </p:nvPicPr>
        <p:blipFill>
          <a:blip r:embed="rId2"/>
          <a:stretch>
            <a:fillRect/>
          </a:stretch>
        </p:blipFill>
        <p:spPr>
          <a:xfrm>
            <a:off x="7669835" y="2952245"/>
            <a:ext cx="3774411" cy="437831"/>
          </a:xfrm>
          <a:prstGeom prst="rect">
            <a:avLst/>
          </a:prstGeom>
        </p:spPr>
      </p:pic>
      <p:pic>
        <p:nvPicPr>
          <p:cNvPr id="16" name="Picture 15">
            <a:extLst>
              <a:ext uri="{FF2B5EF4-FFF2-40B4-BE49-F238E27FC236}">
                <a16:creationId xmlns:a16="http://schemas.microsoft.com/office/drawing/2014/main" id="{994BD065-171D-4ED9-B4E1-C75C5F32F7C1}"/>
              </a:ext>
            </a:extLst>
          </p:cNvPr>
          <p:cNvPicPr>
            <a:picLocks noChangeAspect="1"/>
          </p:cNvPicPr>
          <p:nvPr/>
        </p:nvPicPr>
        <p:blipFill>
          <a:blip r:embed="rId3"/>
          <a:stretch>
            <a:fillRect/>
          </a:stretch>
        </p:blipFill>
        <p:spPr>
          <a:xfrm>
            <a:off x="1357199" y="1449881"/>
            <a:ext cx="1282918" cy="1276735"/>
          </a:xfrm>
          <a:prstGeom prst="rect">
            <a:avLst/>
          </a:prstGeom>
        </p:spPr>
      </p:pic>
      <p:pic>
        <p:nvPicPr>
          <p:cNvPr id="17" name="Picture 16">
            <a:extLst>
              <a:ext uri="{FF2B5EF4-FFF2-40B4-BE49-F238E27FC236}">
                <a16:creationId xmlns:a16="http://schemas.microsoft.com/office/drawing/2014/main" id="{497ECF36-D26C-499E-B639-7DFFB3B3A73F}"/>
              </a:ext>
            </a:extLst>
          </p:cNvPr>
          <p:cNvPicPr>
            <a:picLocks noChangeAspect="1"/>
          </p:cNvPicPr>
          <p:nvPr/>
        </p:nvPicPr>
        <p:blipFill>
          <a:blip r:embed="rId4"/>
          <a:stretch>
            <a:fillRect/>
          </a:stretch>
        </p:blipFill>
        <p:spPr>
          <a:xfrm>
            <a:off x="1357199" y="3057073"/>
            <a:ext cx="1282918" cy="1252589"/>
          </a:xfrm>
          <a:prstGeom prst="rect">
            <a:avLst/>
          </a:prstGeom>
        </p:spPr>
      </p:pic>
      <p:sp>
        <p:nvSpPr>
          <p:cNvPr id="20" name="Star: 5 Points 19">
            <a:extLst>
              <a:ext uri="{FF2B5EF4-FFF2-40B4-BE49-F238E27FC236}">
                <a16:creationId xmlns:a16="http://schemas.microsoft.com/office/drawing/2014/main" id="{910C25C1-3DC5-437B-AC0B-971884D654D3}"/>
              </a:ext>
            </a:extLst>
          </p:cNvPr>
          <p:cNvSpPr/>
          <p:nvPr/>
        </p:nvSpPr>
        <p:spPr>
          <a:xfrm>
            <a:off x="805462" y="1446844"/>
            <a:ext cx="551737" cy="380838"/>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3" name="Flowchart: Connector 2">
            <a:extLst>
              <a:ext uri="{FF2B5EF4-FFF2-40B4-BE49-F238E27FC236}">
                <a16:creationId xmlns:a16="http://schemas.microsoft.com/office/drawing/2014/main" id="{91C85C77-EC64-4190-853A-6A818B5B64FC}"/>
              </a:ext>
            </a:extLst>
          </p:cNvPr>
          <p:cNvSpPr/>
          <p:nvPr/>
        </p:nvSpPr>
        <p:spPr>
          <a:xfrm>
            <a:off x="3396936" y="2480891"/>
            <a:ext cx="422619" cy="380838"/>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t>BC</a:t>
            </a:r>
          </a:p>
        </p:txBody>
      </p:sp>
      <p:pic>
        <p:nvPicPr>
          <p:cNvPr id="21" name="Picture 20" descr="A picture containing text&#10;&#10;Description automatically generated">
            <a:extLst>
              <a:ext uri="{FF2B5EF4-FFF2-40B4-BE49-F238E27FC236}">
                <a16:creationId xmlns:a16="http://schemas.microsoft.com/office/drawing/2014/main" id="{2BDC055A-8D79-4718-AF37-3BCBB4A6D8BD}"/>
              </a:ext>
            </a:extLst>
          </p:cNvPr>
          <p:cNvPicPr>
            <a:picLocks noChangeAspect="1"/>
          </p:cNvPicPr>
          <p:nvPr/>
        </p:nvPicPr>
        <p:blipFill>
          <a:blip r:embed="rId5"/>
          <a:stretch>
            <a:fillRect/>
          </a:stretch>
        </p:blipFill>
        <p:spPr>
          <a:xfrm>
            <a:off x="10939153" y="6298510"/>
            <a:ext cx="1060422" cy="595257"/>
          </a:xfrm>
          <a:prstGeom prst="rect">
            <a:avLst/>
          </a:prstGeom>
        </p:spPr>
      </p:pic>
      <p:pic>
        <p:nvPicPr>
          <p:cNvPr id="22" name="Picture 21" descr="Graphical user interface, application, website&#10;&#10;Description automatically generated">
            <a:extLst>
              <a:ext uri="{FF2B5EF4-FFF2-40B4-BE49-F238E27FC236}">
                <a16:creationId xmlns:a16="http://schemas.microsoft.com/office/drawing/2014/main" id="{B315FA37-E004-4701-BF33-43B0512484FC}"/>
              </a:ext>
            </a:extLst>
          </p:cNvPr>
          <p:cNvPicPr>
            <a:picLocks noChangeAspect="1"/>
          </p:cNvPicPr>
          <p:nvPr/>
        </p:nvPicPr>
        <p:blipFill>
          <a:blip r:embed="rId6"/>
          <a:stretch>
            <a:fillRect/>
          </a:stretch>
        </p:blipFill>
        <p:spPr>
          <a:xfrm>
            <a:off x="8283064" y="2138799"/>
            <a:ext cx="2214620" cy="436280"/>
          </a:xfrm>
          <a:prstGeom prst="rect">
            <a:avLst/>
          </a:prstGeom>
        </p:spPr>
      </p:pic>
      <p:pic>
        <p:nvPicPr>
          <p:cNvPr id="23" name="Picture 22" descr="Graphical user interface, application, website&#10;&#10;Description automatically generated">
            <a:extLst>
              <a:ext uri="{FF2B5EF4-FFF2-40B4-BE49-F238E27FC236}">
                <a16:creationId xmlns:a16="http://schemas.microsoft.com/office/drawing/2014/main" id="{64463C8F-440F-49BA-B5E3-2B145F6C4EC6}"/>
              </a:ext>
            </a:extLst>
          </p:cNvPr>
          <p:cNvPicPr>
            <a:picLocks noChangeAspect="1"/>
          </p:cNvPicPr>
          <p:nvPr/>
        </p:nvPicPr>
        <p:blipFill>
          <a:blip r:embed="rId6"/>
          <a:stretch>
            <a:fillRect/>
          </a:stretch>
        </p:blipFill>
        <p:spPr>
          <a:xfrm>
            <a:off x="8265218" y="3897561"/>
            <a:ext cx="2214620" cy="436280"/>
          </a:xfrm>
          <a:prstGeom prst="rect">
            <a:avLst/>
          </a:prstGeom>
        </p:spPr>
      </p:pic>
      <p:sp>
        <p:nvSpPr>
          <p:cNvPr id="24" name="TextBox 23">
            <a:extLst>
              <a:ext uri="{FF2B5EF4-FFF2-40B4-BE49-F238E27FC236}">
                <a16:creationId xmlns:a16="http://schemas.microsoft.com/office/drawing/2014/main" id="{527C6B7C-4328-409D-84E5-49B1BCD5EB7B}"/>
              </a:ext>
            </a:extLst>
          </p:cNvPr>
          <p:cNvSpPr txBox="1"/>
          <p:nvPr/>
        </p:nvSpPr>
        <p:spPr>
          <a:xfrm>
            <a:off x="204825" y="5471531"/>
            <a:ext cx="7542765" cy="400110"/>
          </a:xfrm>
          <a:prstGeom prst="rect">
            <a:avLst/>
          </a:prstGeom>
          <a:noFill/>
        </p:spPr>
        <p:txBody>
          <a:bodyPr wrap="square">
            <a:spAutoFit/>
          </a:bodyPr>
          <a:lstStyle/>
          <a:p>
            <a:r>
              <a:rPr lang="en-US" sz="2000" b="1" dirty="0">
                <a:solidFill>
                  <a:schemeClr val="bg1"/>
                </a:solidFill>
              </a:rPr>
              <a:t>Primary Leader Clock: unD6IO-BT</a:t>
            </a:r>
            <a:endParaRPr lang="en-US" sz="2000" dirty="0">
              <a:solidFill>
                <a:schemeClr val="bg1"/>
              </a:solidFill>
            </a:endParaRPr>
          </a:p>
        </p:txBody>
      </p:sp>
      <p:sp>
        <p:nvSpPr>
          <p:cNvPr id="25" name="TextBox 24">
            <a:extLst>
              <a:ext uri="{FF2B5EF4-FFF2-40B4-BE49-F238E27FC236}">
                <a16:creationId xmlns:a16="http://schemas.microsoft.com/office/drawing/2014/main" id="{0F8640B2-337E-4447-87A0-2DFAC51E9F52}"/>
              </a:ext>
            </a:extLst>
          </p:cNvPr>
          <p:cNvSpPr txBox="1"/>
          <p:nvPr/>
        </p:nvSpPr>
        <p:spPr>
          <a:xfrm>
            <a:off x="1427851" y="2754001"/>
            <a:ext cx="1095172" cy="369332"/>
          </a:xfrm>
          <a:prstGeom prst="rect">
            <a:avLst/>
          </a:prstGeom>
          <a:noFill/>
        </p:spPr>
        <p:txBody>
          <a:bodyPr wrap="square" rtlCol="0">
            <a:spAutoFit/>
          </a:bodyPr>
          <a:lstStyle/>
          <a:p>
            <a:r>
              <a:rPr lang="en-US" b="1" dirty="0"/>
              <a:t>unDX4I</a:t>
            </a:r>
          </a:p>
        </p:txBody>
      </p:sp>
      <p:sp>
        <p:nvSpPr>
          <p:cNvPr id="26" name="TextBox 25">
            <a:extLst>
              <a:ext uri="{FF2B5EF4-FFF2-40B4-BE49-F238E27FC236}">
                <a16:creationId xmlns:a16="http://schemas.microsoft.com/office/drawing/2014/main" id="{C2D7A9EB-9258-44A2-880B-D019DD4EA7F9}"/>
              </a:ext>
            </a:extLst>
          </p:cNvPr>
          <p:cNvSpPr txBox="1"/>
          <p:nvPr/>
        </p:nvSpPr>
        <p:spPr>
          <a:xfrm>
            <a:off x="7604248" y="2582913"/>
            <a:ext cx="915635" cy="369332"/>
          </a:xfrm>
          <a:prstGeom prst="rect">
            <a:avLst/>
          </a:prstGeom>
          <a:noFill/>
        </p:spPr>
        <p:txBody>
          <a:bodyPr wrap="none" rtlCol="0">
            <a:spAutoFit/>
          </a:bodyPr>
          <a:lstStyle/>
          <a:p>
            <a:r>
              <a:rPr lang="en-US" b="1" dirty="0"/>
              <a:t>Core-2</a:t>
            </a:r>
          </a:p>
        </p:txBody>
      </p:sp>
      <p:sp>
        <p:nvSpPr>
          <p:cNvPr id="27" name="TextBox 26">
            <a:extLst>
              <a:ext uri="{FF2B5EF4-FFF2-40B4-BE49-F238E27FC236}">
                <a16:creationId xmlns:a16="http://schemas.microsoft.com/office/drawing/2014/main" id="{BACA8A13-806D-46C9-AF4E-E933C2355595}"/>
              </a:ext>
            </a:extLst>
          </p:cNvPr>
          <p:cNvSpPr txBox="1"/>
          <p:nvPr/>
        </p:nvSpPr>
        <p:spPr>
          <a:xfrm>
            <a:off x="1302093" y="1169845"/>
            <a:ext cx="1390124" cy="369332"/>
          </a:xfrm>
          <a:prstGeom prst="rect">
            <a:avLst/>
          </a:prstGeom>
          <a:noFill/>
        </p:spPr>
        <p:txBody>
          <a:bodyPr wrap="none" rtlCol="0">
            <a:spAutoFit/>
          </a:bodyPr>
          <a:lstStyle/>
          <a:p>
            <a:r>
              <a:rPr lang="en-US" b="1" dirty="0"/>
              <a:t>unD6IO-BT</a:t>
            </a:r>
          </a:p>
        </p:txBody>
      </p:sp>
      <p:sp>
        <p:nvSpPr>
          <p:cNvPr id="28" name="TextBox 27">
            <a:extLst>
              <a:ext uri="{FF2B5EF4-FFF2-40B4-BE49-F238E27FC236}">
                <a16:creationId xmlns:a16="http://schemas.microsoft.com/office/drawing/2014/main" id="{F6C3753F-2604-4DD0-A877-471BF89365C9}"/>
              </a:ext>
            </a:extLst>
          </p:cNvPr>
          <p:cNvSpPr txBox="1"/>
          <p:nvPr/>
        </p:nvSpPr>
        <p:spPr>
          <a:xfrm>
            <a:off x="8256173" y="3548786"/>
            <a:ext cx="851515" cy="369332"/>
          </a:xfrm>
          <a:prstGeom prst="rect">
            <a:avLst/>
          </a:prstGeom>
          <a:noFill/>
        </p:spPr>
        <p:txBody>
          <a:bodyPr wrap="none" rtlCol="0">
            <a:spAutoFit/>
          </a:bodyPr>
          <a:lstStyle/>
          <a:p>
            <a:r>
              <a:rPr lang="en-US" b="1" dirty="0"/>
              <a:t>Flex-2</a:t>
            </a:r>
          </a:p>
        </p:txBody>
      </p:sp>
      <p:sp>
        <p:nvSpPr>
          <p:cNvPr id="29" name="TextBox 28">
            <a:extLst>
              <a:ext uri="{FF2B5EF4-FFF2-40B4-BE49-F238E27FC236}">
                <a16:creationId xmlns:a16="http://schemas.microsoft.com/office/drawing/2014/main" id="{8B223A01-AAD6-49D6-B6B5-8DBDB2556DA0}"/>
              </a:ext>
            </a:extLst>
          </p:cNvPr>
          <p:cNvSpPr txBox="1"/>
          <p:nvPr/>
        </p:nvSpPr>
        <p:spPr>
          <a:xfrm>
            <a:off x="3842645" y="2507233"/>
            <a:ext cx="915635" cy="369332"/>
          </a:xfrm>
          <a:prstGeom prst="rect">
            <a:avLst/>
          </a:prstGeom>
          <a:noFill/>
        </p:spPr>
        <p:txBody>
          <a:bodyPr wrap="none" rtlCol="0">
            <a:spAutoFit/>
          </a:bodyPr>
          <a:lstStyle/>
          <a:p>
            <a:r>
              <a:rPr lang="en-US" b="1" dirty="0"/>
              <a:t>Core-1</a:t>
            </a:r>
          </a:p>
        </p:txBody>
      </p:sp>
      <p:sp>
        <p:nvSpPr>
          <p:cNvPr id="30" name="TextBox 29">
            <a:extLst>
              <a:ext uri="{FF2B5EF4-FFF2-40B4-BE49-F238E27FC236}">
                <a16:creationId xmlns:a16="http://schemas.microsoft.com/office/drawing/2014/main" id="{10394AA1-F522-49C1-9346-750242F8FEC5}"/>
              </a:ext>
            </a:extLst>
          </p:cNvPr>
          <p:cNvSpPr txBox="1"/>
          <p:nvPr/>
        </p:nvSpPr>
        <p:spPr>
          <a:xfrm>
            <a:off x="8256172" y="1801136"/>
            <a:ext cx="851515" cy="369332"/>
          </a:xfrm>
          <a:prstGeom prst="rect">
            <a:avLst/>
          </a:prstGeom>
          <a:noFill/>
        </p:spPr>
        <p:txBody>
          <a:bodyPr wrap="none" rtlCol="0">
            <a:spAutoFit/>
          </a:bodyPr>
          <a:lstStyle/>
          <a:p>
            <a:r>
              <a:rPr lang="en-US" b="1" dirty="0"/>
              <a:t>Flex-1</a:t>
            </a:r>
          </a:p>
        </p:txBody>
      </p:sp>
    </p:spTree>
    <p:extLst>
      <p:ext uri="{BB962C8B-B14F-4D97-AF65-F5344CB8AC3E}">
        <p14:creationId xmlns:p14="http://schemas.microsoft.com/office/powerpoint/2010/main" val="32672896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0BFEDB3-0755-478F-9552-1B87534AFA97}"/>
              </a:ext>
            </a:extLst>
          </p:cNvPr>
          <p:cNvSpPr/>
          <p:nvPr/>
        </p:nvSpPr>
        <p:spPr>
          <a:xfrm>
            <a:off x="0" y="0"/>
            <a:ext cx="618744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8CC4921-86EB-B344-B283-B4C217E82DA5}"/>
              </a:ext>
            </a:extLst>
          </p:cNvPr>
          <p:cNvSpPr>
            <a:spLocks noGrp="1"/>
          </p:cNvSpPr>
          <p:nvPr>
            <p:ph type="title"/>
          </p:nvPr>
        </p:nvSpPr>
        <p:spPr>
          <a:xfrm>
            <a:off x="254644" y="418934"/>
            <a:ext cx="5754474" cy="2330615"/>
          </a:xfrm>
        </p:spPr>
        <p:txBody>
          <a:bodyPr/>
          <a:lstStyle/>
          <a:p>
            <a:r>
              <a:rPr lang="en-US" sz="4400" dirty="0">
                <a:solidFill>
                  <a:schemeClr val="bg1"/>
                </a:solidFill>
              </a:rPr>
              <a:t>Scenario 8:</a:t>
            </a:r>
            <a:br>
              <a:rPr lang="en-US" sz="4400" dirty="0">
                <a:solidFill>
                  <a:schemeClr val="bg1"/>
                </a:solidFill>
              </a:rPr>
            </a:br>
            <a:r>
              <a:rPr lang="en-US" sz="4400" dirty="0">
                <a:solidFill>
                  <a:schemeClr val="bg1"/>
                </a:solidFill>
              </a:rPr>
              <a:t>Software Based</a:t>
            </a:r>
            <a:br>
              <a:rPr lang="en-US" sz="4400" dirty="0">
                <a:solidFill>
                  <a:schemeClr val="bg1"/>
                </a:solidFill>
              </a:rPr>
            </a:br>
            <a:r>
              <a:rPr lang="en-US" sz="4400" dirty="0">
                <a:solidFill>
                  <a:schemeClr val="bg1"/>
                </a:solidFill>
              </a:rPr>
              <a:t>Dante with PTP Priority</a:t>
            </a:r>
          </a:p>
        </p:txBody>
      </p:sp>
      <p:sp>
        <p:nvSpPr>
          <p:cNvPr id="3" name="Text Placeholder 2">
            <a:extLst>
              <a:ext uri="{FF2B5EF4-FFF2-40B4-BE49-F238E27FC236}">
                <a16:creationId xmlns:a16="http://schemas.microsoft.com/office/drawing/2014/main" id="{B432399B-239F-CA41-9ECF-70224812646F}"/>
              </a:ext>
            </a:extLst>
          </p:cNvPr>
          <p:cNvSpPr>
            <a:spLocks noGrp="1"/>
          </p:cNvSpPr>
          <p:nvPr>
            <p:ph type="body" sz="quarter" idx="14"/>
          </p:nvPr>
        </p:nvSpPr>
        <p:spPr>
          <a:xfrm>
            <a:off x="245433" y="3357677"/>
            <a:ext cx="5759127" cy="3331881"/>
          </a:xfrm>
        </p:spPr>
        <p:txBody>
          <a:bodyPr/>
          <a:lstStyle/>
          <a:p>
            <a:r>
              <a:rPr lang="en-US" b="1" dirty="0">
                <a:solidFill>
                  <a:schemeClr val="bg1"/>
                </a:solidFill>
                <a:latin typeface="Arial Black" panose="020B0A04020102020204" pitchFamily="34" charset="0"/>
              </a:rPr>
              <a:t>Equipment:</a:t>
            </a:r>
          </a:p>
          <a:p>
            <a:pPr marL="342900" indent="-342900">
              <a:buFont typeface="Arial" panose="020B0604020202020204" pitchFamily="34" charset="0"/>
              <a:buChar char="•"/>
            </a:pPr>
            <a:r>
              <a:rPr lang="en-US" dirty="0">
                <a:solidFill>
                  <a:schemeClr val="bg1"/>
                </a:solidFill>
                <a:latin typeface="Arial Black" panose="020B0A04020102020204" pitchFamily="34" charset="0"/>
              </a:rPr>
              <a:t>2x Core 110f</a:t>
            </a:r>
          </a:p>
          <a:p>
            <a:pPr marL="800100" lvl="1" indent="-342900">
              <a:buFont typeface="Arial" panose="020B0604020202020204" pitchFamily="34" charset="0"/>
              <a:buChar char="•"/>
            </a:pPr>
            <a:r>
              <a:rPr lang="en-US" dirty="0">
                <a:solidFill>
                  <a:schemeClr val="bg1"/>
                </a:solidFill>
                <a:latin typeface="Arial Black" panose="020B0A04020102020204" pitchFamily="34" charset="0"/>
              </a:rPr>
              <a:t>1x I/O-8 Flex per Core</a:t>
            </a:r>
          </a:p>
          <a:p>
            <a:pPr marL="800100" lvl="1" indent="-342900">
              <a:buFont typeface="Arial" panose="020B0604020202020204" pitchFamily="34" charset="0"/>
              <a:buChar char="•"/>
            </a:pPr>
            <a:r>
              <a:rPr lang="en-US" dirty="0">
                <a:solidFill>
                  <a:schemeClr val="bg1"/>
                </a:solidFill>
                <a:latin typeface="Arial Black" panose="020B0A04020102020204" pitchFamily="34" charset="0"/>
              </a:rPr>
              <a:t>Software Based Dante</a:t>
            </a:r>
          </a:p>
          <a:p>
            <a:pPr marL="342900" indent="-342900">
              <a:buFont typeface="Arial" panose="020B0604020202020204" pitchFamily="34" charset="0"/>
              <a:buChar char="•"/>
            </a:pPr>
            <a:r>
              <a:rPr lang="en-US" dirty="0">
                <a:solidFill>
                  <a:schemeClr val="bg1"/>
                </a:solidFill>
                <a:latin typeface="Arial Black" panose="020B0A04020102020204" pitchFamily="34" charset="0"/>
              </a:rPr>
              <a:t>1x unD6IO-BT – Disable AES67 (Ultimo X)</a:t>
            </a:r>
          </a:p>
          <a:p>
            <a:pPr marL="342900" indent="-342900">
              <a:buFont typeface="Arial" panose="020B0604020202020204" pitchFamily="34" charset="0"/>
              <a:buChar char="•"/>
            </a:pPr>
            <a:r>
              <a:rPr lang="en-US" dirty="0">
                <a:solidFill>
                  <a:schemeClr val="bg1"/>
                </a:solidFill>
                <a:latin typeface="Arial Black" panose="020B0A04020102020204" pitchFamily="34" charset="0"/>
              </a:rPr>
              <a:t>1x Legacy unDX4I (Ultimo)</a:t>
            </a:r>
          </a:p>
        </p:txBody>
      </p:sp>
      <p:pic>
        <p:nvPicPr>
          <p:cNvPr id="6" name="Picture 5">
            <a:extLst>
              <a:ext uri="{FF2B5EF4-FFF2-40B4-BE49-F238E27FC236}">
                <a16:creationId xmlns:a16="http://schemas.microsoft.com/office/drawing/2014/main" id="{A8B08801-FA3A-4CA2-8D0B-5EE256921351}"/>
              </a:ext>
            </a:extLst>
          </p:cNvPr>
          <p:cNvPicPr>
            <a:picLocks noChangeAspect="1"/>
          </p:cNvPicPr>
          <p:nvPr/>
        </p:nvPicPr>
        <p:blipFill>
          <a:blip r:embed="rId2"/>
          <a:stretch>
            <a:fillRect/>
          </a:stretch>
        </p:blipFill>
        <p:spPr>
          <a:xfrm>
            <a:off x="7462448" y="1414124"/>
            <a:ext cx="3774411" cy="437831"/>
          </a:xfrm>
          <a:prstGeom prst="rect">
            <a:avLst/>
          </a:prstGeom>
        </p:spPr>
      </p:pic>
      <p:pic>
        <p:nvPicPr>
          <p:cNvPr id="7" name="Picture 6">
            <a:extLst>
              <a:ext uri="{FF2B5EF4-FFF2-40B4-BE49-F238E27FC236}">
                <a16:creationId xmlns:a16="http://schemas.microsoft.com/office/drawing/2014/main" id="{3D6E0C92-ED0E-4904-8695-296C79167224}"/>
              </a:ext>
            </a:extLst>
          </p:cNvPr>
          <p:cNvPicPr>
            <a:picLocks noChangeAspect="1"/>
          </p:cNvPicPr>
          <p:nvPr/>
        </p:nvPicPr>
        <p:blipFill>
          <a:blip r:embed="rId2"/>
          <a:stretch>
            <a:fillRect/>
          </a:stretch>
        </p:blipFill>
        <p:spPr>
          <a:xfrm>
            <a:off x="7462448" y="2853646"/>
            <a:ext cx="3774411" cy="437831"/>
          </a:xfrm>
          <a:prstGeom prst="rect">
            <a:avLst/>
          </a:prstGeom>
        </p:spPr>
      </p:pic>
      <p:pic>
        <p:nvPicPr>
          <p:cNvPr id="14" name="Picture 13">
            <a:extLst>
              <a:ext uri="{FF2B5EF4-FFF2-40B4-BE49-F238E27FC236}">
                <a16:creationId xmlns:a16="http://schemas.microsoft.com/office/drawing/2014/main" id="{2EF3CDE9-8770-45C2-8432-71C4EC9615AF}"/>
              </a:ext>
            </a:extLst>
          </p:cNvPr>
          <p:cNvPicPr>
            <a:picLocks noChangeAspect="1"/>
          </p:cNvPicPr>
          <p:nvPr/>
        </p:nvPicPr>
        <p:blipFill>
          <a:blip r:embed="rId3"/>
          <a:stretch>
            <a:fillRect/>
          </a:stretch>
        </p:blipFill>
        <p:spPr>
          <a:xfrm>
            <a:off x="9560422" y="4167139"/>
            <a:ext cx="1282918" cy="1276735"/>
          </a:xfrm>
          <a:prstGeom prst="rect">
            <a:avLst/>
          </a:prstGeom>
        </p:spPr>
      </p:pic>
      <p:pic>
        <p:nvPicPr>
          <p:cNvPr id="16" name="Picture 15">
            <a:extLst>
              <a:ext uri="{FF2B5EF4-FFF2-40B4-BE49-F238E27FC236}">
                <a16:creationId xmlns:a16="http://schemas.microsoft.com/office/drawing/2014/main" id="{FBCFB0A8-2F83-4103-9EE3-5152D15636CC}"/>
              </a:ext>
            </a:extLst>
          </p:cNvPr>
          <p:cNvPicPr>
            <a:picLocks noChangeAspect="1"/>
          </p:cNvPicPr>
          <p:nvPr/>
        </p:nvPicPr>
        <p:blipFill>
          <a:blip r:embed="rId4"/>
          <a:stretch>
            <a:fillRect/>
          </a:stretch>
        </p:blipFill>
        <p:spPr>
          <a:xfrm>
            <a:off x="7991010" y="4191286"/>
            <a:ext cx="1282918" cy="1252589"/>
          </a:xfrm>
          <a:prstGeom prst="rect">
            <a:avLst/>
          </a:prstGeom>
        </p:spPr>
      </p:pic>
      <p:pic>
        <p:nvPicPr>
          <p:cNvPr id="11" name="Picture 10" descr="Graphical user interface, application, website&#10;&#10;Description automatically generated">
            <a:extLst>
              <a:ext uri="{FF2B5EF4-FFF2-40B4-BE49-F238E27FC236}">
                <a16:creationId xmlns:a16="http://schemas.microsoft.com/office/drawing/2014/main" id="{5F6CF3CC-8A70-4A51-97B9-FBBE208EFCFE}"/>
              </a:ext>
            </a:extLst>
          </p:cNvPr>
          <p:cNvPicPr>
            <a:picLocks noChangeAspect="1"/>
          </p:cNvPicPr>
          <p:nvPr/>
        </p:nvPicPr>
        <p:blipFill>
          <a:blip r:embed="rId5"/>
          <a:stretch>
            <a:fillRect/>
          </a:stretch>
        </p:blipFill>
        <p:spPr>
          <a:xfrm>
            <a:off x="8240035" y="1950309"/>
            <a:ext cx="2214620" cy="436280"/>
          </a:xfrm>
          <a:prstGeom prst="rect">
            <a:avLst/>
          </a:prstGeom>
        </p:spPr>
      </p:pic>
      <p:pic>
        <p:nvPicPr>
          <p:cNvPr id="12" name="Picture 11" descr="Graphical user interface, application, website&#10;&#10;Description automatically generated">
            <a:extLst>
              <a:ext uri="{FF2B5EF4-FFF2-40B4-BE49-F238E27FC236}">
                <a16:creationId xmlns:a16="http://schemas.microsoft.com/office/drawing/2014/main" id="{EF504D88-A769-43B0-AF2F-A302E2726853}"/>
              </a:ext>
            </a:extLst>
          </p:cNvPr>
          <p:cNvPicPr>
            <a:picLocks noChangeAspect="1"/>
          </p:cNvPicPr>
          <p:nvPr/>
        </p:nvPicPr>
        <p:blipFill>
          <a:blip r:embed="rId5"/>
          <a:stretch>
            <a:fillRect/>
          </a:stretch>
        </p:blipFill>
        <p:spPr>
          <a:xfrm>
            <a:off x="8285487" y="3389832"/>
            <a:ext cx="2214620" cy="436280"/>
          </a:xfrm>
          <a:prstGeom prst="rect">
            <a:avLst/>
          </a:prstGeom>
        </p:spPr>
      </p:pic>
    </p:spTree>
    <p:extLst>
      <p:ext uri="{BB962C8B-B14F-4D97-AF65-F5344CB8AC3E}">
        <p14:creationId xmlns:p14="http://schemas.microsoft.com/office/powerpoint/2010/main" val="14049608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DEFA2EC4-46DA-4CAE-84C3-CEEE184198A1}"/>
              </a:ext>
            </a:extLst>
          </p:cNvPr>
          <p:cNvSpPr/>
          <p:nvPr/>
        </p:nvSpPr>
        <p:spPr>
          <a:xfrm>
            <a:off x="-1" y="1020726"/>
            <a:ext cx="6620541" cy="587304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8F7014F-0A13-BB40-9C8E-FA79452FCC54}"/>
              </a:ext>
            </a:extLst>
          </p:cNvPr>
          <p:cNvSpPr>
            <a:spLocks noGrp="1"/>
          </p:cNvSpPr>
          <p:nvPr>
            <p:ph type="title"/>
          </p:nvPr>
        </p:nvSpPr>
        <p:spPr>
          <a:xfrm>
            <a:off x="204826" y="160934"/>
            <a:ext cx="11873760" cy="549275"/>
          </a:xfrm>
        </p:spPr>
        <p:txBody>
          <a:bodyPr/>
          <a:lstStyle/>
          <a:p>
            <a:r>
              <a:rPr lang="it-IT" sz="3200" dirty="0"/>
              <a:t>Scenario 8: Software Based Dante with PTP Priority</a:t>
            </a:r>
            <a:endParaRPr lang="en-US" sz="3200" dirty="0"/>
          </a:p>
        </p:txBody>
      </p:sp>
      <p:pic>
        <p:nvPicPr>
          <p:cNvPr id="10" name="Picture 9">
            <a:extLst>
              <a:ext uri="{FF2B5EF4-FFF2-40B4-BE49-F238E27FC236}">
                <a16:creationId xmlns:a16="http://schemas.microsoft.com/office/drawing/2014/main" id="{01AB8274-2754-44CB-8A10-594E66A3838B}"/>
              </a:ext>
            </a:extLst>
          </p:cNvPr>
          <p:cNvPicPr>
            <a:picLocks noChangeAspect="1"/>
          </p:cNvPicPr>
          <p:nvPr/>
        </p:nvPicPr>
        <p:blipFill rotWithShape="1">
          <a:blip r:embed="rId2"/>
          <a:srcRect l="1224" t="2952" r="3363" b="1541"/>
          <a:stretch/>
        </p:blipFill>
        <p:spPr>
          <a:xfrm>
            <a:off x="7137992" y="928577"/>
            <a:ext cx="4316818" cy="5521842"/>
          </a:xfrm>
          <a:prstGeom prst="rect">
            <a:avLst/>
          </a:prstGeom>
        </p:spPr>
      </p:pic>
      <p:sp>
        <p:nvSpPr>
          <p:cNvPr id="11" name="Rectangle 10">
            <a:extLst>
              <a:ext uri="{FF2B5EF4-FFF2-40B4-BE49-F238E27FC236}">
                <a16:creationId xmlns:a16="http://schemas.microsoft.com/office/drawing/2014/main" id="{95262594-27AB-4204-A0FE-1626FCBE436F}"/>
              </a:ext>
            </a:extLst>
          </p:cNvPr>
          <p:cNvSpPr/>
          <p:nvPr/>
        </p:nvSpPr>
        <p:spPr>
          <a:xfrm>
            <a:off x="7223051" y="1694121"/>
            <a:ext cx="4061637" cy="432391"/>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D84D7F2D-641E-4900-968C-D20FC4576BD2}"/>
              </a:ext>
            </a:extLst>
          </p:cNvPr>
          <p:cNvSpPr txBox="1"/>
          <p:nvPr/>
        </p:nvSpPr>
        <p:spPr>
          <a:xfrm>
            <a:off x="254445" y="1427677"/>
            <a:ext cx="5678522" cy="1200329"/>
          </a:xfrm>
          <a:prstGeom prst="rect">
            <a:avLst/>
          </a:prstGeom>
          <a:noFill/>
        </p:spPr>
        <p:txBody>
          <a:bodyPr wrap="square">
            <a:spAutoFit/>
          </a:bodyPr>
          <a:lstStyle/>
          <a:p>
            <a:pPr marL="285750" indent="-285750">
              <a:buFont typeface="Arial" panose="020B0604020202020204" pitchFamily="34" charset="0"/>
              <a:buChar char="•"/>
            </a:pPr>
            <a:r>
              <a:rPr lang="en-US" b="1" dirty="0">
                <a:solidFill>
                  <a:schemeClr val="bg1"/>
                </a:solidFill>
              </a:rPr>
              <a:t>To have a Core be Preferred Leader, set the PTP Priority 1 less than 127 and ensure no Preferred Leader selected</a:t>
            </a:r>
          </a:p>
          <a:p>
            <a:pPr marL="285750" indent="-285750">
              <a:buFont typeface="Arial" panose="020B0604020202020204" pitchFamily="34" charset="0"/>
              <a:buChar char="•"/>
            </a:pPr>
            <a:endParaRPr lang="en-US" dirty="0">
              <a:solidFill>
                <a:schemeClr val="bg1"/>
              </a:solidFill>
            </a:endParaRPr>
          </a:p>
        </p:txBody>
      </p:sp>
      <p:pic>
        <p:nvPicPr>
          <p:cNvPr id="8" name="Picture 7">
            <a:extLst>
              <a:ext uri="{FF2B5EF4-FFF2-40B4-BE49-F238E27FC236}">
                <a16:creationId xmlns:a16="http://schemas.microsoft.com/office/drawing/2014/main" id="{5FA99D73-32F0-40C8-942B-F5060C01A3C2}"/>
              </a:ext>
            </a:extLst>
          </p:cNvPr>
          <p:cNvPicPr>
            <a:picLocks noChangeAspect="1"/>
          </p:cNvPicPr>
          <p:nvPr/>
        </p:nvPicPr>
        <p:blipFill>
          <a:blip r:embed="rId3"/>
          <a:stretch>
            <a:fillRect/>
          </a:stretch>
        </p:blipFill>
        <p:spPr>
          <a:xfrm>
            <a:off x="89310" y="3031276"/>
            <a:ext cx="7800975" cy="3400425"/>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2034833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Rounded Corners 17">
            <a:extLst>
              <a:ext uri="{FF2B5EF4-FFF2-40B4-BE49-F238E27FC236}">
                <a16:creationId xmlns:a16="http://schemas.microsoft.com/office/drawing/2014/main" id="{F4479036-2C67-4A6B-B634-4349C94F294B}"/>
              </a:ext>
            </a:extLst>
          </p:cNvPr>
          <p:cNvSpPr/>
          <p:nvPr/>
        </p:nvSpPr>
        <p:spPr>
          <a:xfrm>
            <a:off x="197636" y="1247591"/>
            <a:ext cx="7239483" cy="3790078"/>
          </a:xfrm>
          <a:prstGeom prst="roundRect">
            <a:avLst/>
          </a:prstGeom>
          <a:solidFill>
            <a:srgbClr val="B0101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dirty="0">
                <a:solidFill>
                  <a:schemeClr val="bg1"/>
                </a:solidFill>
                <a:latin typeface="Arial Black" panose="020B0A04020102020204" pitchFamily="34" charset="0"/>
              </a:rPr>
              <a:t>PTPv1 – Domain 0</a:t>
            </a:r>
          </a:p>
        </p:txBody>
      </p:sp>
      <p:sp>
        <p:nvSpPr>
          <p:cNvPr id="19" name="Rectangle: Rounded Corners 18">
            <a:extLst>
              <a:ext uri="{FF2B5EF4-FFF2-40B4-BE49-F238E27FC236}">
                <a16:creationId xmlns:a16="http://schemas.microsoft.com/office/drawing/2014/main" id="{0B164EEC-BC92-4B01-B968-E386A5E9C02B}"/>
              </a:ext>
            </a:extLst>
          </p:cNvPr>
          <p:cNvSpPr/>
          <p:nvPr/>
        </p:nvSpPr>
        <p:spPr>
          <a:xfrm>
            <a:off x="3142827" y="1222416"/>
            <a:ext cx="8751688" cy="3815253"/>
          </a:xfrm>
          <a:prstGeom prst="roundRect">
            <a:avLst/>
          </a:prstGeom>
          <a:solidFill>
            <a:srgbClr val="127BC3">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r"/>
            <a:r>
              <a:rPr lang="en-US" dirty="0">
                <a:solidFill>
                  <a:schemeClr val="bg1"/>
                </a:solidFill>
                <a:latin typeface="Arial Black" panose="020B0A04020102020204" pitchFamily="34" charset="0"/>
              </a:rPr>
              <a:t>PTPv2 – Domain 0</a:t>
            </a:r>
          </a:p>
        </p:txBody>
      </p:sp>
      <p:sp>
        <p:nvSpPr>
          <p:cNvPr id="2" name="Title 1">
            <a:extLst>
              <a:ext uri="{FF2B5EF4-FFF2-40B4-BE49-F238E27FC236}">
                <a16:creationId xmlns:a16="http://schemas.microsoft.com/office/drawing/2014/main" id="{A8F7014F-0A13-BB40-9C8E-FA79452FCC54}"/>
              </a:ext>
            </a:extLst>
          </p:cNvPr>
          <p:cNvSpPr>
            <a:spLocks noGrp="1"/>
          </p:cNvSpPr>
          <p:nvPr>
            <p:ph type="title"/>
          </p:nvPr>
        </p:nvSpPr>
        <p:spPr>
          <a:xfrm>
            <a:off x="204826" y="160934"/>
            <a:ext cx="11835993" cy="549275"/>
          </a:xfrm>
        </p:spPr>
        <p:txBody>
          <a:bodyPr/>
          <a:lstStyle/>
          <a:p>
            <a:r>
              <a:rPr lang="it-IT" sz="3200" dirty="0"/>
              <a:t>Scenario 8: Software Based Dante with PTP Priority</a:t>
            </a:r>
            <a:endParaRPr lang="en-US" sz="3200" dirty="0"/>
          </a:p>
        </p:txBody>
      </p:sp>
      <p:sp>
        <p:nvSpPr>
          <p:cNvPr id="11" name="Rectangle 10">
            <a:extLst>
              <a:ext uri="{FF2B5EF4-FFF2-40B4-BE49-F238E27FC236}">
                <a16:creationId xmlns:a16="http://schemas.microsoft.com/office/drawing/2014/main" id="{6C38D71A-1862-4C53-86E0-8A3F7EB77842}"/>
              </a:ext>
            </a:extLst>
          </p:cNvPr>
          <p:cNvSpPr/>
          <p:nvPr/>
        </p:nvSpPr>
        <p:spPr>
          <a:xfrm>
            <a:off x="-1" y="5434386"/>
            <a:ext cx="12192001" cy="145938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5F2778C5-5521-4631-8F79-92D711EA39F0}"/>
              </a:ext>
            </a:extLst>
          </p:cNvPr>
          <p:cNvPicPr>
            <a:picLocks noChangeAspect="1"/>
          </p:cNvPicPr>
          <p:nvPr/>
        </p:nvPicPr>
        <p:blipFill>
          <a:blip r:embed="rId2"/>
          <a:stretch>
            <a:fillRect/>
          </a:stretch>
        </p:blipFill>
        <p:spPr>
          <a:xfrm>
            <a:off x="3375543" y="2911127"/>
            <a:ext cx="3774411" cy="437831"/>
          </a:xfrm>
          <a:prstGeom prst="rect">
            <a:avLst/>
          </a:prstGeom>
        </p:spPr>
      </p:pic>
      <p:pic>
        <p:nvPicPr>
          <p:cNvPr id="5" name="Picture 4">
            <a:extLst>
              <a:ext uri="{FF2B5EF4-FFF2-40B4-BE49-F238E27FC236}">
                <a16:creationId xmlns:a16="http://schemas.microsoft.com/office/drawing/2014/main" id="{9237185C-50E7-48DB-8E71-297081CEF092}"/>
              </a:ext>
            </a:extLst>
          </p:cNvPr>
          <p:cNvPicPr>
            <a:picLocks noChangeAspect="1"/>
          </p:cNvPicPr>
          <p:nvPr/>
        </p:nvPicPr>
        <p:blipFill>
          <a:blip r:embed="rId2"/>
          <a:stretch>
            <a:fillRect/>
          </a:stretch>
        </p:blipFill>
        <p:spPr>
          <a:xfrm>
            <a:off x="7694953" y="2915697"/>
            <a:ext cx="3774411" cy="437831"/>
          </a:xfrm>
          <a:prstGeom prst="rect">
            <a:avLst/>
          </a:prstGeom>
        </p:spPr>
      </p:pic>
      <p:pic>
        <p:nvPicPr>
          <p:cNvPr id="16" name="Picture 15">
            <a:extLst>
              <a:ext uri="{FF2B5EF4-FFF2-40B4-BE49-F238E27FC236}">
                <a16:creationId xmlns:a16="http://schemas.microsoft.com/office/drawing/2014/main" id="{994BD065-171D-4ED9-B4E1-C75C5F32F7C1}"/>
              </a:ext>
            </a:extLst>
          </p:cNvPr>
          <p:cNvPicPr>
            <a:picLocks noChangeAspect="1"/>
          </p:cNvPicPr>
          <p:nvPr/>
        </p:nvPicPr>
        <p:blipFill>
          <a:blip r:embed="rId3"/>
          <a:stretch>
            <a:fillRect/>
          </a:stretch>
        </p:blipFill>
        <p:spPr>
          <a:xfrm>
            <a:off x="1357199" y="1449881"/>
            <a:ext cx="1282918" cy="1276735"/>
          </a:xfrm>
          <a:prstGeom prst="rect">
            <a:avLst/>
          </a:prstGeom>
        </p:spPr>
      </p:pic>
      <p:pic>
        <p:nvPicPr>
          <p:cNvPr id="17" name="Picture 16">
            <a:extLst>
              <a:ext uri="{FF2B5EF4-FFF2-40B4-BE49-F238E27FC236}">
                <a16:creationId xmlns:a16="http://schemas.microsoft.com/office/drawing/2014/main" id="{497ECF36-D26C-499E-B639-7DFFB3B3A73F}"/>
              </a:ext>
            </a:extLst>
          </p:cNvPr>
          <p:cNvPicPr>
            <a:picLocks noChangeAspect="1"/>
          </p:cNvPicPr>
          <p:nvPr/>
        </p:nvPicPr>
        <p:blipFill>
          <a:blip r:embed="rId4"/>
          <a:stretch>
            <a:fillRect/>
          </a:stretch>
        </p:blipFill>
        <p:spPr>
          <a:xfrm>
            <a:off x="1357199" y="3057073"/>
            <a:ext cx="1282918" cy="1252589"/>
          </a:xfrm>
          <a:prstGeom prst="rect">
            <a:avLst/>
          </a:prstGeom>
        </p:spPr>
      </p:pic>
      <p:sp>
        <p:nvSpPr>
          <p:cNvPr id="20" name="Star: 5 Points 19">
            <a:extLst>
              <a:ext uri="{FF2B5EF4-FFF2-40B4-BE49-F238E27FC236}">
                <a16:creationId xmlns:a16="http://schemas.microsoft.com/office/drawing/2014/main" id="{910C25C1-3DC5-437B-AC0B-971884D654D3}"/>
              </a:ext>
            </a:extLst>
          </p:cNvPr>
          <p:cNvSpPr/>
          <p:nvPr/>
        </p:nvSpPr>
        <p:spPr>
          <a:xfrm>
            <a:off x="3318198" y="2484000"/>
            <a:ext cx="551737" cy="380838"/>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3" name="Flowchart: Connector 2">
            <a:extLst>
              <a:ext uri="{FF2B5EF4-FFF2-40B4-BE49-F238E27FC236}">
                <a16:creationId xmlns:a16="http://schemas.microsoft.com/office/drawing/2014/main" id="{91C85C77-EC64-4190-853A-6A818B5B64FC}"/>
              </a:ext>
            </a:extLst>
          </p:cNvPr>
          <p:cNvSpPr/>
          <p:nvPr/>
        </p:nvSpPr>
        <p:spPr>
          <a:xfrm>
            <a:off x="4003126" y="2484000"/>
            <a:ext cx="422619" cy="380838"/>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t>BC</a:t>
            </a:r>
          </a:p>
        </p:txBody>
      </p:sp>
      <p:pic>
        <p:nvPicPr>
          <p:cNvPr id="21" name="Picture 20" descr="A picture containing text&#10;&#10;Description automatically generated">
            <a:extLst>
              <a:ext uri="{FF2B5EF4-FFF2-40B4-BE49-F238E27FC236}">
                <a16:creationId xmlns:a16="http://schemas.microsoft.com/office/drawing/2014/main" id="{2BDC055A-8D79-4718-AF37-3BCBB4A6D8BD}"/>
              </a:ext>
            </a:extLst>
          </p:cNvPr>
          <p:cNvPicPr>
            <a:picLocks noChangeAspect="1"/>
          </p:cNvPicPr>
          <p:nvPr/>
        </p:nvPicPr>
        <p:blipFill>
          <a:blip r:embed="rId5"/>
          <a:stretch>
            <a:fillRect/>
          </a:stretch>
        </p:blipFill>
        <p:spPr>
          <a:xfrm>
            <a:off x="10939153" y="6298510"/>
            <a:ext cx="1060422" cy="595257"/>
          </a:xfrm>
          <a:prstGeom prst="rect">
            <a:avLst/>
          </a:prstGeom>
        </p:spPr>
      </p:pic>
      <p:pic>
        <p:nvPicPr>
          <p:cNvPr id="22" name="Picture 21" descr="Graphical user interface, application, website&#10;&#10;Description automatically generated">
            <a:extLst>
              <a:ext uri="{FF2B5EF4-FFF2-40B4-BE49-F238E27FC236}">
                <a16:creationId xmlns:a16="http://schemas.microsoft.com/office/drawing/2014/main" id="{9193BA72-83C4-48D7-AC89-5AF2A2CF8D75}"/>
              </a:ext>
            </a:extLst>
          </p:cNvPr>
          <p:cNvPicPr>
            <a:picLocks noChangeAspect="1"/>
          </p:cNvPicPr>
          <p:nvPr/>
        </p:nvPicPr>
        <p:blipFill>
          <a:blip r:embed="rId6"/>
          <a:stretch>
            <a:fillRect/>
          </a:stretch>
        </p:blipFill>
        <p:spPr>
          <a:xfrm>
            <a:off x="8283064" y="2144146"/>
            <a:ext cx="2214620" cy="436280"/>
          </a:xfrm>
          <a:prstGeom prst="rect">
            <a:avLst/>
          </a:prstGeom>
        </p:spPr>
      </p:pic>
      <p:pic>
        <p:nvPicPr>
          <p:cNvPr id="23" name="Picture 22" descr="Graphical user interface, application, website&#10;&#10;Description automatically generated">
            <a:extLst>
              <a:ext uri="{FF2B5EF4-FFF2-40B4-BE49-F238E27FC236}">
                <a16:creationId xmlns:a16="http://schemas.microsoft.com/office/drawing/2014/main" id="{590D7CB3-FB4D-48D7-AE9A-7D62F9091D1A}"/>
              </a:ext>
            </a:extLst>
          </p:cNvPr>
          <p:cNvPicPr>
            <a:picLocks noChangeAspect="1"/>
          </p:cNvPicPr>
          <p:nvPr/>
        </p:nvPicPr>
        <p:blipFill>
          <a:blip r:embed="rId6"/>
          <a:stretch>
            <a:fillRect/>
          </a:stretch>
        </p:blipFill>
        <p:spPr>
          <a:xfrm>
            <a:off x="8265218" y="3902908"/>
            <a:ext cx="2214620" cy="436280"/>
          </a:xfrm>
          <a:prstGeom prst="rect">
            <a:avLst/>
          </a:prstGeom>
        </p:spPr>
      </p:pic>
      <p:sp>
        <p:nvSpPr>
          <p:cNvPr id="24" name="TextBox 23">
            <a:extLst>
              <a:ext uri="{FF2B5EF4-FFF2-40B4-BE49-F238E27FC236}">
                <a16:creationId xmlns:a16="http://schemas.microsoft.com/office/drawing/2014/main" id="{9A96F7D5-2509-47A9-865E-D85383CF6CBB}"/>
              </a:ext>
            </a:extLst>
          </p:cNvPr>
          <p:cNvSpPr txBox="1"/>
          <p:nvPr/>
        </p:nvSpPr>
        <p:spPr>
          <a:xfrm>
            <a:off x="204825" y="5471531"/>
            <a:ext cx="7542765" cy="400110"/>
          </a:xfrm>
          <a:prstGeom prst="rect">
            <a:avLst/>
          </a:prstGeom>
          <a:noFill/>
        </p:spPr>
        <p:txBody>
          <a:bodyPr wrap="square">
            <a:spAutoFit/>
          </a:bodyPr>
          <a:lstStyle/>
          <a:p>
            <a:r>
              <a:rPr lang="en-US" sz="2000" b="1" dirty="0">
                <a:solidFill>
                  <a:schemeClr val="bg1"/>
                </a:solidFill>
              </a:rPr>
              <a:t>Primary Leader Clock and Boundary Clock: Core-1</a:t>
            </a:r>
            <a:endParaRPr lang="en-US" sz="2000" dirty="0">
              <a:solidFill>
                <a:schemeClr val="bg1"/>
              </a:solidFill>
            </a:endParaRPr>
          </a:p>
        </p:txBody>
      </p:sp>
      <p:sp>
        <p:nvSpPr>
          <p:cNvPr id="25" name="TextBox 24">
            <a:extLst>
              <a:ext uri="{FF2B5EF4-FFF2-40B4-BE49-F238E27FC236}">
                <a16:creationId xmlns:a16="http://schemas.microsoft.com/office/drawing/2014/main" id="{60622ACE-2F88-4BC3-BD38-A6D6E993DD42}"/>
              </a:ext>
            </a:extLst>
          </p:cNvPr>
          <p:cNvSpPr txBox="1"/>
          <p:nvPr/>
        </p:nvSpPr>
        <p:spPr>
          <a:xfrm>
            <a:off x="1427851" y="2754001"/>
            <a:ext cx="1095172" cy="369332"/>
          </a:xfrm>
          <a:prstGeom prst="rect">
            <a:avLst/>
          </a:prstGeom>
          <a:noFill/>
        </p:spPr>
        <p:txBody>
          <a:bodyPr wrap="square" rtlCol="0">
            <a:spAutoFit/>
          </a:bodyPr>
          <a:lstStyle/>
          <a:p>
            <a:r>
              <a:rPr lang="en-US" b="1" dirty="0"/>
              <a:t>unDX4I</a:t>
            </a:r>
          </a:p>
        </p:txBody>
      </p:sp>
      <p:sp>
        <p:nvSpPr>
          <p:cNvPr id="26" name="TextBox 25">
            <a:extLst>
              <a:ext uri="{FF2B5EF4-FFF2-40B4-BE49-F238E27FC236}">
                <a16:creationId xmlns:a16="http://schemas.microsoft.com/office/drawing/2014/main" id="{8783DA29-073D-4597-A84F-56DF7684EF30}"/>
              </a:ext>
            </a:extLst>
          </p:cNvPr>
          <p:cNvSpPr txBox="1"/>
          <p:nvPr/>
        </p:nvSpPr>
        <p:spPr>
          <a:xfrm>
            <a:off x="7604248" y="2582913"/>
            <a:ext cx="915635" cy="369332"/>
          </a:xfrm>
          <a:prstGeom prst="rect">
            <a:avLst/>
          </a:prstGeom>
          <a:noFill/>
        </p:spPr>
        <p:txBody>
          <a:bodyPr wrap="none" rtlCol="0">
            <a:spAutoFit/>
          </a:bodyPr>
          <a:lstStyle/>
          <a:p>
            <a:r>
              <a:rPr lang="en-US" b="1" dirty="0"/>
              <a:t>Core-2</a:t>
            </a:r>
          </a:p>
        </p:txBody>
      </p:sp>
      <p:sp>
        <p:nvSpPr>
          <p:cNvPr id="27" name="TextBox 26">
            <a:extLst>
              <a:ext uri="{FF2B5EF4-FFF2-40B4-BE49-F238E27FC236}">
                <a16:creationId xmlns:a16="http://schemas.microsoft.com/office/drawing/2014/main" id="{59E035C6-0E81-4CA4-89B1-8753B02DB4AE}"/>
              </a:ext>
            </a:extLst>
          </p:cNvPr>
          <p:cNvSpPr txBox="1"/>
          <p:nvPr/>
        </p:nvSpPr>
        <p:spPr>
          <a:xfrm>
            <a:off x="1302093" y="1169845"/>
            <a:ext cx="1390124" cy="369332"/>
          </a:xfrm>
          <a:prstGeom prst="rect">
            <a:avLst/>
          </a:prstGeom>
          <a:noFill/>
        </p:spPr>
        <p:txBody>
          <a:bodyPr wrap="none" rtlCol="0">
            <a:spAutoFit/>
          </a:bodyPr>
          <a:lstStyle/>
          <a:p>
            <a:r>
              <a:rPr lang="en-US" b="1" dirty="0"/>
              <a:t>unD6IO-BT</a:t>
            </a:r>
          </a:p>
        </p:txBody>
      </p:sp>
      <p:sp>
        <p:nvSpPr>
          <p:cNvPr id="28" name="TextBox 27">
            <a:extLst>
              <a:ext uri="{FF2B5EF4-FFF2-40B4-BE49-F238E27FC236}">
                <a16:creationId xmlns:a16="http://schemas.microsoft.com/office/drawing/2014/main" id="{DFF5B7C8-4976-4867-90FF-0D7EFEC2A3CA}"/>
              </a:ext>
            </a:extLst>
          </p:cNvPr>
          <p:cNvSpPr txBox="1"/>
          <p:nvPr/>
        </p:nvSpPr>
        <p:spPr>
          <a:xfrm>
            <a:off x="8256173" y="3548786"/>
            <a:ext cx="851515" cy="369332"/>
          </a:xfrm>
          <a:prstGeom prst="rect">
            <a:avLst/>
          </a:prstGeom>
          <a:noFill/>
        </p:spPr>
        <p:txBody>
          <a:bodyPr wrap="none" rtlCol="0">
            <a:spAutoFit/>
          </a:bodyPr>
          <a:lstStyle/>
          <a:p>
            <a:r>
              <a:rPr lang="en-US" b="1" dirty="0"/>
              <a:t>Flex-2</a:t>
            </a:r>
          </a:p>
        </p:txBody>
      </p:sp>
      <p:sp>
        <p:nvSpPr>
          <p:cNvPr id="29" name="TextBox 28">
            <a:extLst>
              <a:ext uri="{FF2B5EF4-FFF2-40B4-BE49-F238E27FC236}">
                <a16:creationId xmlns:a16="http://schemas.microsoft.com/office/drawing/2014/main" id="{77CB4AC5-D5C4-4F4E-82FF-0677D24E7663}"/>
              </a:ext>
            </a:extLst>
          </p:cNvPr>
          <p:cNvSpPr txBox="1"/>
          <p:nvPr/>
        </p:nvSpPr>
        <p:spPr>
          <a:xfrm>
            <a:off x="4520739" y="2507233"/>
            <a:ext cx="915635" cy="369332"/>
          </a:xfrm>
          <a:prstGeom prst="rect">
            <a:avLst/>
          </a:prstGeom>
          <a:noFill/>
        </p:spPr>
        <p:txBody>
          <a:bodyPr wrap="none" rtlCol="0">
            <a:spAutoFit/>
          </a:bodyPr>
          <a:lstStyle/>
          <a:p>
            <a:r>
              <a:rPr lang="en-US" b="1" dirty="0"/>
              <a:t>Core-1</a:t>
            </a:r>
          </a:p>
        </p:txBody>
      </p:sp>
      <p:sp>
        <p:nvSpPr>
          <p:cNvPr id="30" name="TextBox 29">
            <a:extLst>
              <a:ext uri="{FF2B5EF4-FFF2-40B4-BE49-F238E27FC236}">
                <a16:creationId xmlns:a16="http://schemas.microsoft.com/office/drawing/2014/main" id="{B1531964-8611-4928-99A2-84C8A59E2D01}"/>
              </a:ext>
            </a:extLst>
          </p:cNvPr>
          <p:cNvSpPr txBox="1"/>
          <p:nvPr/>
        </p:nvSpPr>
        <p:spPr>
          <a:xfrm>
            <a:off x="8256172" y="1801136"/>
            <a:ext cx="851515" cy="369332"/>
          </a:xfrm>
          <a:prstGeom prst="rect">
            <a:avLst/>
          </a:prstGeom>
          <a:noFill/>
        </p:spPr>
        <p:txBody>
          <a:bodyPr wrap="none" rtlCol="0">
            <a:spAutoFit/>
          </a:bodyPr>
          <a:lstStyle/>
          <a:p>
            <a:r>
              <a:rPr lang="en-US" b="1" dirty="0"/>
              <a:t>Flex-1</a:t>
            </a:r>
          </a:p>
        </p:txBody>
      </p:sp>
    </p:spTree>
    <p:extLst>
      <p:ext uri="{BB962C8B-B14F-4D97-AF65-F5344CB8AC3E}">
        <p14:creationId xmlns:p14="http://schemas.microsoft.com/office/powerpoint/2010/main" val="32555348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9DED3E-14CD-4545-BA92-CD89C1A82DEC}"/>
              </a:ext>
            </a:extLst>
          </p:cNvPr>
          <p:cNvSpPr>
            <a:spLocks noGrp="1"/>
          </p:cNvSpPr>
          <p:nvPr>
            <p:ph type="title"/>
          </p:nvPr>
        </p:nvSpPr>
        <p:spPr/>
        <p:txBody>
          <a:bodyPr/>
          <a:lstStyle/>
          <a:p>
            <a:r>
              <a:rPr lang="en-US" sz="4400" dirty="0"/>
              <a:t>Real World Scenarios</a:t>
            </a:r>
          </a:p>
        </p:txBody>
      </p:sp>
      <p:sp>
        <p:nvSpPr>
          <p:cNvPr id="3" name="Text Placeholder 2">
            <a:extLst>
              <a:ext uri="{FF2B5EF4-FFF2-40B4-BE49-F238E27FC236}">
                <a16:creationId xmlns:a16="http://schemas.microsoft.com/office/drawing/2014/main" id="{01DC672F-B6A6-C448-A621-91F5837BF204}"/>
              </a:ext>
            </a:extLst>
          </p:cNvPr>
          <p:cNvSpPr>
            <a:spLocks noGrp="1"/>
          </p:cNvSpPr>
          <p:nvPr>
            <p:ph type="body" sz="quarter" idx="12"/>
          </p:nvPr>
        </p:nvSpPr>
        <p:spPr/>
        <p:txBody>
          <a:bodyPr>
            <a:normAutofit lnSpcReduction="10000"/>
          </a:bodyPr>
          <a:lstStyle/>
          <a:p>
            <a:endParaRPr lang="en-US"/>
          </a:p>
        </p:txBody>
      </p:sp>
    </p:spTree>
    <p:extLst>
      <p:ext uri="{BB962C8B-B14F-4D97-AF65-F5344CB8AC3E}">
        <p14:creationId xmlns:p14="http://schemas.microsoft.com/office/powerpoint/2010/main" val="14820073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487" y="118915"/>
            <a:ext cx="8883724" cy="549275"/>
          </a:xfrm>
        </p:spPr>
        <p:txBody>
          <a:bodyPr/>
          <a:lstStyle/>
          <a:p>
            <a:r>
              <a:rPr lang="en-US" dirty="0"/>
              <a:t>Meeting Room</a:t>
            </a:r>
          </a:p>
        </p:txBody>
      </p:sp>
      <p:pic>
        <p:nvPicPr>
          <p:cNvPr id="11" name="Picture 10" descr="Graphical user interface&#10;&#10;Description automatically generated">
            <a:extLst>
              <a:ext uri="{FF2B5EF4-FFF2-40B4-BE49-F238E27FC236}">
                <a16:creationId xmlns:a16="http://schemas.microsoft.com/office/drawing/2014/main" id="{A8B2FF4D-D8FD-404A-AAD7-8F78C9D66B4E}"/>
              </a:ext>
            </a:extLst>
          </p:cNvPr>
          <p:cNvPicPr>
            <a:picLocks noChangeAspect="1"/>
          </p:cNvPicPr>
          <p:nvPr/>
        </p:nvPicPr>
        <p:blipFill>
          <a:blip r:embed="rId2"/>
          <a:stretch>
            <a:fillRect/>
          </a:stretch>
        </p:blipFill>
        <p:spPr>
          <a:xfrm>
            <a:off x="3980197" y="2711137"/>
            <a:ext cx="4725381" cy="860019"/>
          </a:xfrm>
          <a:prstGeom prst="rect">
            <a:avLst/>
          </a:prstGeom>
        </p:spPr>
      </p:pic>
      <p:pic>
        <p:nvPicPr>
          <p:cNvPr id="4" name="Picture 3">
            <a:extLst>
              <a:ext uri="{FF2B5EF4-FFF2-40B4-BE49-F238E27FC236}">
                <a16:creationId xmlns:a16="http://schemas.microsoft.com/office/drawing/2014/main" id="{FC7B45E8-2709-486E-AC2B-DCD37343AC2D}"/>
              </a:ext>
            </a:extLst>
          </p:cNvPr>
          <p:cNvPicPr>
            <a:picLocks noChangeAspect="1"/>
          </p:cNvPicPr>
          <p:nvPr/>
        </p:nvPicPr>
        <p:blipFill>
          <a:blip r:embed="rId3"/>
          <a:stretch>
            <a:fillRect/>
          </a:stretch>
        </p:blipFill>
        <p:spPr>
          <a:xfrm>
            <a:off x="3980198" y="2148625"/>
            <a:ext cx="4735136" cy="549275"/>
          </a:xfrm>
          <a:prstGeom prst="rect">
            <a:avLst/>
          </a:prstGeom>
        </p:spPr>
      </p:pic>
      <p:pic>
        <p:nvPicPr>
          <p:cNvPr id="6" name="Picture 5" descr="Background pattern&#10;&#10;Description automatically generated">
            <a:extLst>
              <a:ext uri="{FF2B5EF4-FFF2-40B4-BE49-F238E27FC236}">
                <a16:creationId xmlns:a16="http://schemas.microsoft.com/office/drawing/2014/main" id="{DCCFE858-13D4-4534-AAD1-5035B90D3BBD}"/>
              </a:ext>
            </a:extLst>
          </p:cNvPr>
          <p:cNvPicPr>
            <a:picLocks noChangeAspect="1"/>
          </p:cNvPicPr>
          <p:nvPr/>
        </p:nvPicPr>
        <p:blipFill>
          <a:blip r:embed="rId4"/>
          <a:stretch>
            <a:fillRect/>
          </a:stretch>
        </p:blipFill>
        <p:spPr>
          <a:xfrm>
            <a:off x="1642509" y="4856278"/>
            <a:ext cx="2919752" cy="575191"/>
          </a:xfrm>
          <a:prstGeom prst="rect">
            <a:avLst/>
          </a:prstGeom>
        </p:spPr>
      </p:pic>
      <p:pic>
        <p:nvPicPr>
          <p:cNvPr id="14" name="Picture 13">
            <a:extLst>
              <a:ext uri="{FF2B5EF4-FFF2-40B4-BE49-F238E27FC236}">
                <a16:creationId xmlns:a16="http://schemas.microsoft.com/office/drawing/2014/main" id="{5EFAC527-ADA1-478B-B77E-46FD82114DFD}"/>
              </a:ext>
            </a:extLst>
          </p:cNvPr>
          <p:cNvPicPr>
            <a:picLocks noChangeAspect="1"/>
          </p:cNvPicPr>
          <p:nvPr/>
        </p:nvPicPr>
        <p:blipFill>
          <a:blip r:embed="rId5"/>
          <a:stretch>
            <a:fillRect/>
          </a:stretch>
        </p:blipFill>
        <p:spPr>
          <a:xfrm>
            <a:off x="200174" y="1799375"/>
            <a:ext cx="1797050" cy="1797050"/>
          </a:xfrm>
          <a:prstGeom prst="rect">
            <a:avLst/>
          </a:prstGeom>
        </p:spPr>
      </p:pic>
      <p:pic>
        <p:nvPicPr>
          <p:cNvPr id="45" name="Picture 44" descr="Background pattern&#10;&#10;Description automatically generated">
            <a:extLst>
              <a:ext uri="{FF2B5EF4-FFF2-40B4-BE49-F238E27FC236}">
                <a16:creationId xmlns:a16="http://schemas.microsoft.com/office/drawing/2014/main" id="{60C9AA39-8446-48EC-A196-A3EABD229BA3}"/>
              </a:ext>
            </a:extLst>
          </p:cNvPr>
          <p:cNvPicPr>
            <a:picLocks noChangeAspect="1"/>
          </p:cNvPicPr>
          <p:nvPr/>
        </p:nvPicPr>
        <p:blipFill>
          <a:blip r:embed="rId4"/>
          <a:stretch>
            <a:fillRect/>
          </a:stretch>
        </p:blipFill>
        <p:spPr>
          <a:xfrm>
            <a:off x="8315937" y="4856277"/>
            <a:ext cx="2919752" cy="575191"/>
          </a:xfrm>
          <a:prstGeom prst="rect">
            <a:avLst/>
          </a:prstGeom>
        </p:spPr>
      </p:pic>
    </p:spTree>
    <p:extLst>
      <p:ext uri="{BB962C8B-B14F-4D97-AF65-F5344CB8AC3E}">
        <p14:creationId xmlns:p14="http://schemas.microsoft.com/office/powerpoint/2010/main" val="29079902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575" y="118915"/>
            <a:ext cx="8883724" cy="549275"/>
          </a:xfrm>
        </p:spPr>
        <p:txBody>
          <a:bodyPr/>
          <a:lstStyle/>
          <a:p>
            <a:r>
              <a:rPr lang="en-US" dirty="0"/>
              <a:t>Paging System</a:t>
            </a:r>
          </a:p>
        </p:txBody>
      </p:sp>
      <p:pic>
        <p:nvPicPr>
          <p:cNvPr id="8" name="Picture 7" descr="Text&#10;&#10;Description automatically generated">
            <a:extLst>
              <a:ext uri="{FF2B5EF4-FFF2-40B4-BE49-F238E27FC236}">
                <a16:creationId xmlns:a16="http://schemas.microsoft.com/office/drawing/2014/main" id="{0DBBF9A6-D995-452A-9085-40A8E3361EE1}"/>
              </a:ext>
            </a:extLst>
          </p:cNvPr>
          <p:cNvPicPr>
            <a:picLocks noChangeAspect="1"/>
          </p:cNvPicPr>
          <p:nvPr/>
        </p:nvPicPr>
        <p:blipFill>
          <a:blip r:embed="rId2"/>
          <a:stretch>
            <a:fillRect/>
          </a:stretch>
        </p:blipFill>
        <p:spPr>
          <a:xfrm>
            <a:off x="3854639" y="1594774"/>
            <a:ext cx="3799430" cy="729490"/>
          </a:xfrm>
          <a:prstGeom prst="rect">
            <a:avLst/>
          </a:prstGeom>
        </p:spPr>
      </p:pic>
      <p:pic>
        <p:nvPicPr>
          <p:cNvPr id="9" name="Picture 8" descr="Text&#10;&#10;Description automatically generated">
            <a:extLst>
              <a:ext uri="{FF2B5EF4-FFF2-40B4-BE49-F238E27FC236}">
                <a16:creationId xmlns:a16="http://schemas.microsoft.com/office/drawing/2014/main" id="{08AC48B9-A456-48B5-90DA-372263651ABB}"/>
              </a:ext>
            </a:extLst>
          </p:cNvPr>
          <p:cNvPicPr>
            <a:picLocks noChangeAspect="1"/>
          </p:cNvPicPr>
          <p:nvPr/>
        </p:nvPicPr>
        <p:blipFill>
          <a:blip r:embed="rId2"/>
          <a:stretch>
            <a:fillRect/>
          </a:stretch>
        </p:blipFill>
        <p:spPr>
          <a:xfrm>
            <a:off x="3854639" y="2480656"/>
            <a:ext cx="3799430" cy="729490"/>
          </a:xfrm>
          <a:prstGeom prst="rect">
            <a:avLst/>
          </a:prstGeom>
        </p:spPr>
      </p:pic>
      <p:pic>
        <p:nvPicPr>
          <p:cNvPr id="11" name="Picture 10" descr="Graphical user interface&#10;&#10;Description automatically generated">
            <a:extLst>
              <a:ext uri="{FF2B5EF4-FFF2-40B4-BE49-F238E27FC236}">
                <a16:creationId xmlns:a16="http://schemas.microsoft.com/office/drawing/2014/main" id="{A8B2FF4D-D8FD-404A-AAD7-8F78C9D66B4E}"/>
              </a:ext>
            </a:extLst>
          </p:cNvPr>
          <p:cNvPicPr>
            <a:picLocks noChangeAspect="1"/>
          </p:cNvPicPr>
          <p:nvPr/>
        </p:nvPicPr>
        <p:blipFill>
          <a:blip r:embed="rId3"/>
          <a:stretch>
            <a:fillRect/>
          </a:stretch>
        </p:blipFill>
        <p:spPr>
          <a:xfrm>
            <a:off x="8083289" y="544871"/>
            <a:ext cx="4053194" cy="737681"/>
          </a:xfrm>
          <a:prstGeom prst="rect">
            <a:avLst/>
          </a:prstGeom>
        </p:spPr>
      </p:pic>
      <p:pic>
        <p:nvPicPr>
          <p:cNvPr id="21" name="Picture 20">
            <a:extLst>
              <a:ext uri="{FF2B5EF4-FFF2-40B4-BE49-F238E27FC236}">
                <a16:creationId xmlns:a16="http://schemas.microsoft.com/office/drawing/2014/main" id="{41595B61-D3D3-4E3E-9137-D3977D68B848}"/>
              </a:ext>
            </a:extLst>
          </p:cNvPr>
          <p:cNvPicPr>
            <a:picLocks noChangeAspect="1"/>
          </p:cNvPicPr>
          <p:nvPr/>
        </p:nvPicPr>
        <p:blipFill>
          <a:blip r:embed="rId4"/>
          <a:stretch>
            <a:fillRect/>
          </a:stretch>
        </p:blipFill>
        <p:spPr>
          <a:xfrm>
            <a:off x="4323908" y="4036723"/>
            <a:ext cx="1353448" cy="1346925"/>
          </a:xfrm>
          <a:prstGeom prst="rect">
            <a:avLst/>
          </a:prstGeom>
        </p:spPr>
      </p:pic>
      <p:pic>
        <p:nvPicPr>
          <p:cNvPr id="23" name="Picture 22">
            <a:extLst>
              <a:ext uri="{FF2B5EF4-FFF2-40B4-BE49-F238E27FC236}">
                <a16:creationId xmlns:a16="http://schemas.microsoft.com/office/drawing/2014/main" id="{2DE8897E-8AA5-47D1-8759-9D4150CF81E1}"/>
              </a:ext>
            </a:extLst>
          </p:cNvPr>
          <p:cNvPicPr>
            <a:picLocks noChangeAspect="1"/>
          </p:cNvPicPr>
          <p:nvPr/>
        </p:nvPicPr>
        <p:blipFill>
          <a:blip r:embed="rId5"/>
          <a:stretch>
            <a:fillRect/>
          </a:stretch>
        </p:blipFill>
        <p:spPr>
          <a:xfrm>
            <a:off x="492272" y="814857"/>
            <a:ext cx="1213285" cy="1146734"/>
          </a:xfrm>
          <a:prstGeom prst="rect">
            <a:avLst/>
          </a:prstGeom>
        </p:spPr>
      </p:pic>
      <p:pic>
        <p:nvPicPr>
          <p:cNvPr id="24" name="Picture 23" descr="Graphical user interface&#10;&#10;Description automatically generated">
            <a:extLst>
              <a:ext uri="{FF2B5EF4-FFF2-40B4-BE49-F238E27FC236}">
                <a16:creationId xmlns:a16="http://schemas.microsoft.com/office/drawing/2014/main" id="{8285BE52-F708-4B7E-9865-D113598DCE13}"/>
              </a:ext>
            </a:extLst>
          </p:cNvPr>
          <p:cNvPicPr>
            <a:picLocks noChangeAspect="1"/>
          </p:cNvPicPr>
          <p:nvPr/>
        </p:nvPicPr>
        <p:blipFill>
          <a:blip r:embed="rId3"/>
          <a:stretch>
            <a:fillRect/>
          </a:stretch>
        </p:blipFill>
        <p:spPr>
          <a:xfrm>
            <a:off x="8083289" y="1108839"/>
            <a:ext cx="4053194" cy="737681"/>
          </a:xfrm>
          <a:prstGeom prst="rect">
            <a:avLst/>
          </a:prstGeom>
        </p:spPr>
      </p:pic>
      <p:pic>
        <p:nvPicPr>
          <p:cNvPr id="25" name="Picture 24" descr="Graphical user interface&#10;&#10;Description automatically generated">
            <a:extLst>
              <a:ext uri="{FF2B5EF4-FFF2-40B4-BE49-F238E27FC236}">
                <a16:creationId xmlns:a16="http://schemas.microsoft.com/office/drawing/2014/main" id="{8D7F9394-07D2-4F55-9942-96FDFAE7EF71}"/>
              </a:ext>
            </a:extLst>
          </p:cNvPr>
          <p:cNvPicPr>
            <a:picLocks noChangeAspect="1"/>
          </p:cNvPicPr>
          <p:nvPr/>
        </p:nvPicPr>
        <p:blipFill>
          <a:blip r:embed="rId3"/>
          <a:stretch>
            <a:fillRect/>
          </a:stretch>
        </p:blipFill>
        <p:spPr>
          <a:xfrm>
            <a:off x="8083289" y="1672807"/>
            <a:ext cx="4053194" cy="737681"/>
          </a:xfrm>
          <a:prstGeom prst="rect">
            <a:avLst/>
          </a:prstGeom>
        </p:spPr>
      </p:pic>
      <p:pic>
        <p:nvPicPr>
          <p:cNvPr id="26" name="Picture 25" descr="Graphical user interface&#10;&#10;Description automatically generated">
            <a:extLst>
              <a:ext uri="{FF2B5EF4-FFF2-40B4-BE49-F238E27FC236}">
                <a16:creationId xmlns:a16="http://schemas.microsoft.com/office/drawing/2014/main" id="{8ED6BAA5-EEB2-42A5-B442-9520FC8D29F7}"/>
              </a:ext>
            </a:extLst>
          </p:cNvPr>
          <p:cNvPicPr>
            <a:picLocks noChangeAspect="1"/>
          </p:cNvPicPr>
          <p:nvPr/>
        </p:nvPicPr>
        <p:blipFill>
          <a:blip r:embed="rId3"/>
          <a:stretch>
            <a:fillRect/>
          </a:stretch>
        </p:blipFill>
        <p:spPr>
          <a:xfrm>
            <a:off x="8083289" y="2236775"/>
            <a:ext cx="4053194" cy="737681"/>
          </a:xfrm>
          <a:prstGeom prst="rect">
            <a:avLst/>
          </a:prstGeom>
        </p:spPr>
      </p:pic>
      <p:pic>
        <p:nvPicPr>
          <p:cNvPr id="27" name="Picture 26" descr="Graphical user interface&#10;&#10;Description automatically generated">
            <a:extLst>
              <a:ext uri="{FF2B5EF4-FFF2-40B4-BE49-F238E27FC236}">
                <a16:creationId xmlns:a16="http://schemas.microsoft.com/office/drawing/2014/main" id="{2A7135D4-3591-402D-A87B-D738FB734D2B}"/>
              </a:ext>
            </a:extLst>
          </p:cNvPr>
          <p:cNvPicPr>
            <a:picLocks noChangeAspect="1"/>
          </p:cNvPicPr>
          <p:nvPr/>
        </p:nvPicPr>
        <p:blipFill>
          <a:blip r:embed="rId3"/>
          <a:stretch>
            <a:fillRect/>
          </a:stretch>
        </p:blipFill>
        <p:spPr>
          <a:xfrm>
            <a:off x="8083289" y="2800743"/>
            <a:ext cx="4053194" cy="737681"/>
          </a:xfrm>
          <a:prstGeom prst="rect">
            <a:avLst/>
          </a:prstGeom>
        </p:spPr>
      </p:pic>
      <p:pic>
        <p:nvPicPr>
          <p:cNvPr id="28" name="Picture 27" descr="Graphical user interface&#10;&#10;Description automatically generated">
            <a:extLst>
              <a:ext uri="{FF2B5EF4-FFF2-40B4-BE49-F238E27FC236}">
                <a16:creationId xmlns:a16="http://schemas.microsoft.com/office/drawing/2014/main" id="{FF8E3B16-83BD-4769-BF6B-5B63FF1D778C}"/>
              </a:ext>
            </a:extLst>
          </p:cNvPr>
          <p:cNvPicPr>
            <a:picLocks noChangeAspect="1"/>
          </p:cNvPicPr>
          <p:nvPr/>
        </p:nvPicPr>
        <p:blipFill>
          <a:blip r:embed="rId3"/>
          <a:stretch>
            <a:fillRect/>
          </a:stretch>
        </p:blipFill>
        <p:spPr>
          <a:xfrm>
            <a:off x="8083289" y="3364711"/>
            <a:ext cx="4053194" cy="737681"/>
          </a:xfrm>
          <a:prstGeom prst="rect">
            <a:avLst/>
          </a:prstGeom>
        </p:spPr>
      </p:pic>
      <p:pic>
        <p:nvPicPr>
          <p:cNvPr id="29" name="Picture 28" descr="Graphical user interface&#10;&#10;Description automatically generated">
            <a:extLst>
              <a:ext uri="{FF2B5EF4-FFF2-40B4-BE49-F238E27FC236}">
                <a16:creationId xmlns:a16="http://schemas.microsoft.com/office/drawing/2014/main" id="{C89CA1C1-E269-4756-891C-D21990F152F5}"/>
              </a:ext>
            </a:extLst>
          </p:cNvPr>
          <p:cNvPicPr>
            <a:picLocks noChangeAspect="1"/>
          </p:cNvPicPr>
          <p:nvPr/>
        </p:nvPicPr>
        <p:blipFill>
          <a:blip r:embed="rId3"/>
          <a:stretch>
            <a:fillRect/>
          </a:stretch>
        </p:blipFill>
        <p:spPr>
          <a:xfrm>
            <a:off x="8083289" y="3928679"/>
            <a:ext cx="4053194" cy="737681"/>
          </a:xfrm>
          <a:prstGeom prst="rect">
            <a:avLst/>
          </a:prstGeom>
        </p:spPr>
      </p:pic>
      <p:pic>
        <p:nvPicPr>
          <p:cNvPr id="30" name="Picture 29" descr="Graphical user interface&#10;&#10;Description automatically generated">
            <a:extLst>
              <a:ext uri="{FF2B5EF4-FFF2-40B4-BE49-F238E27FC236}">
                <a16:creationId xmlns:a16="http://schemas.microsoft.com/office/drawing/2014/main" id="{F51EB9D6-0756-4FCD-B570-208AB6EACA1C}"/>
              </a:ext>
            </a:extLst>
          </p:cNvPr>
          <p:cNvPicPr>
            <a:picLocks noChangeAspect="1"/>
          </p:cNvPicPr>
          <p:nvPr/>
        </p:nvPicPr>
        <p:blipFill>
          <a:blip r:embed="rId3"/>
          <a:stretch>
            <a:fillRect/>
          </a:stretch>
        </p:blipFill>
        <p:spPr>
          <a:xfrm>
            <a:off x="8083289" y="4492647"/>
            <a:ext cx="4053194" cy="737681"/>
          </a:xfrm>
          <a:prstGeom prst="rect">
            <a:avLst/>
          </a:prstGeom>
        </p:spPr>
      </p:pic>
      <p:pic>
        <p:nvPicPr>
          <p:cNvPr id="31" name="Picture 30" descr="Graphical user interface&#10;&#10;Description automatically generated">
            <a:extLst>
              <a:ext uri="{FF2B5EF4-FFF2-40B4-BE49-F238E27FC236}">
                <a16:creationId xmlns:a16="http://schemas.microsoft.com/office/drawing/2014/main" id="{ADBC931B-2E8A-4435-B74E-1A109F19CE2C}"/>
              </a:ext>
            </a:extLst>
          </p:cNvPr>
          <p:cNvPicPr>
            <a:picLocks noChangeAspect="1"/>
          </p:cNvPicPr>
          <p:nvPr/>
        </p:nvPicPr>
        <p:blipFill>
          <a:blip r:embed="rId3"/>
          <a:stretch>
            <a:fillRect/>
          </a:stretch>
        </p:blipFill>
        <p:spPr>
          <a:xfrm>
            <a:off x="8083289" y="5056615"/>
            <a:ext cx="4053194" cy="737681"/>
          </a:xfrm>
          <a:prstGeom prst="rect">
            <a:avLst/>
          </a:prstGeom>
        </p:spPr>
      </p:pic>
      <p:pic>
        <p:nvPicPr>
          <p:cNvPr id="32" name="Picture 31" descr="Graphical user interface&#10;&#10;Description automatically generated">
            <a:extLst>
              <a:ext uri="{FF2B5EF4-FFF2-40B4-BE49-F238E27FC236}">
                <a16:creationId xmlns:a16="http://schemas.microsoft.com/office/drawing/2014/main" id="{DB5FD1EA-8A06-4711-8FEA-0EFB8B0B144C}"/>
              </a:ext>
            </a:extLst>
          </p:cNvPr>
          <p:cNvPicPr>
            <a:picLocks noChangeAspect="1"/>
          </p:cNvPicPr>
          <p:nvPr/>
        </p:nvPicPr>
        <p:blipFill>
          <a:blip r:embed="rId3"/>
          <a:stretch>
            <a:fillRect/>
          </a:stretch>
        </p:blipFill>
        <p:spPr>
          <a:xfrm>
            <a:off x="8083289" y="5620585"/>
            <a:ext cx="4053194" cy="737681"/>
          </a:xfrm>
          <a:prstGeom prst="rect">
            <a:avLst/>
          </a:prstGeom>
        </p:spPr>
      </p:pic>
      <p:pic>
        <p:nvPicPr>
          <p:cNvPr id="35" name="Picture 34">
            <a:extLst>
              <a:ext uri="{FF2B5EF4-FFF2-40B4-BE49-F238E27FC236}">
                <a16:creationId xmlns:a16="http://schemas.microsoft.com/office/drawing/2014/main" id="{CDD4E39D-7A7B-4C9A-B9EA-9A7985A0A9A6}"/>
              </a:ext>
            </a:extLst>
          </p:cNvPr>
          <p:cNvPicPr>
            <a:picLocks noChangeAspect="1"/>
          </p:cNvPicPr>
          <p:nvPr/>
        </p:nvPicPr>
        <p:blipFill>
          <a:blip r:embed="rId5"/>
          <a:stretch>
            <a:fillRect/>
          </a:stretch>
        </p:blipFill>
        <p:spPr>
          <a:xfrm>
            <a:off x="492276" y="2014286"/>
            <a:ext cx="1213285" cy="1146734"/>
          </a:xfrm>
          <a:prstGeom prst="rect">
            <a:avLst/>
          </a:prstGeom>
        </p:spPr>
      </p:pic>
      <p:pic>
        <p:nvPicPr>
          <p:cNvPr id="36" name="Picture 35">
            <a:extLst>
              <a:ext uri="{FF2B5EF4-FFF2-40B4-BE49-F238E27FC236}">
                <a16:creationId xmlns:a16="http://schemas.microsoft.com/office/drawing/2014/main" id="{0EC7F73B-7618-4889-A1BB-A6E3037DC608}"/>
              </a:ext>
            </a:extLst>
          </p:cNvPr>
          <p:cNvPicPr>
            <a:picLocks noChangeAspect="1"/>
          </p:cNvPicPr>
          <p:nvPr/>
        </p:nvPicPr>
        <p:blipFill>
          <a:blip r:embed="rId5"/>
          <a:stretch>
            <a:fillRect/>
          </a:stretch>
        </p:blipFill>
        <p:spPr>
          <a:xfrm>
            <a:off x="492275" y="3217500"/>
            <a:ext cx="1213285" cy="1146734"/>
          </a:xfrm>
          <a:prstGeom prst="rect">
            <a:avLst/>
          </a:prstGeom>
        </p:spPr>
      </p:pic>
      <p:pic>
        <p:nvPicPr>
          <p:cNvPr id="37" name="Picture 36">
            <a:extLst>
              <a:ext uri="{FF2B5EF4-FFF2-40B4-BE49-F238E27FC236}">
                <a16:creationId xmlns:a16="http://schemas.microsoft.com/office/drawing/2014/main" id="{BD423C45-2C2D-4309-8B53-5E6BE26948D5}"/>
              </a:ext>
            </a:extLst>
          </p:cNvPr>
          <p:cNvPicPr>
            <a:picLocks noChangeAspect="1"/>
          </p:cNvPicPr>
          <p:nvPr/>
        </p:nvPicPr>
        <p:blipFill>
          <a:blip r:embed="rId5"/>
          <a:stretch>
            <a:fillRect/>
          </a:stretch>
        </p:blipFill>
        <p:spPr>
          <a:xfrm>
            <a:off x="477510" y="4383300"/>
            <a:ext cx="1213285" cy="1146734"/>
          </a:xfrm>
          <a:prstGeom prst="rect">
            <a:avLst/>
          </a:prstGeom>
        </p:spPr>
      </p:pic>
      <p:pic>
        <p:nvPicPr>
          <p:cNvPr id="38" name="Picture 37">
            <a:extLst>
              <a:ext uri="{FF2B5EF4-FFF2-40B4-BE49-F238E27FC236}">
                <a16:creationId xmlns:a16="http://schemas.microsoft.com/office/drawing/2014/main" id="{BD2038C3-F6DC-4D0F-A520-72B3D4FD7115}"/>
              </a:ext>
            </a:extLst>
          </p:cNvPr>
          <p:cNvPicPr>
            <a:picLocks noChangeAspect="1"/>
          </p:cNvPicPr>
          <p:nvPr/>
        </p:nvPicPr>
        <p:blipFill>
          <a:blip r:embed="rId5"/>
          <a:stretch>
            <a:fillRect/>
          </a:stretch>
        </p:blipFill>
        <p:spPr>
          <a:xfrm>
            <a:off x="477509" y="5605580"/>
            <a:ext cx="1213285" cy="1146734"/>
          </a:xfrm>
          <a:prstGeom prst="rect">
            <a:avLst/>
          </a:prstGeom>
        </p:spPr>
      </p:pic>
      <p:pic>
        <p:nvPicPr>
          <p:cNvPr id="39" name="Picture 38">
            <a:extLst>
              <a:ext uri="{FF2B5EF4-FFF2-40B4-BE49-F238E27FC236}">
                <a16:creationId xmlns:a16="http://schemas.microsoft.com/office/drawing/2014/main" id="{A736249E-1EEF-4CBB-8347-75BAC38B51A4}"/>
              </a:ext>
            </a:extLst>
          </p:cNvPr>
          <p:cNvPicPr>
            <a:picLocks noChangeAspect="1"/>
          </p:cNvPicPr>
          <p:nvPr/>
        </p:nvPicPr>
        <p:blipFill>
          <a:blip r:embed="rId5"/>
          <a:stretch>
            <a:fillRect/>
          </a:stretch>
        </p:blipFill>
        <p:spPr>
          <a:xfrm>
            <a:off x="1891421" y="807634"/>
            <a:ext cx="1213285" cy="1146734"/>
          </a:xfrm>
          <a:prstGeom prst="rect">
            <a:avLst/>
          </a:prstGeom>
        </p:spPr>
      </p:pic>
      <p:pic>
        <p:nvPicPr>
          <p:cNvPr id="40" name="Picture 39">
            <a:extLst>
              <a:ext uri="{FF2B5EF4-FFF2-40B4-BE49-F238E27FC236}">
                <a16:creationId xmlns:a16="http://schemas.microsoft.com/office/drawing/2014/main" id="{9BEDC5DA-4714-469E-B06F-A29F3665B813}"/>
              </a:ext>
            </a:extLst>
          </p:cNvPr>
          <p:cNvPicPr>
            <a:picLocks noChangeAspect="1"/>
          </p:cNvPicPr>
          <p:nvPr/>
        </p:nvPicPr>
        <p:blipFill>
          <a:blip r:embed="rId5"/>
          <a:stretch>
            <a:fillRect/>
          </a:stretch>
        </p:blipFill>
        <p:spPr>
          <a:xfrm>
            <a:off x="1891420" y="2014388"/>
            <a:ext cx="1213285" cy="1146734"/>
          </a:xfrm>
          <a:prstGeom prst="rect">
            <a:avLst/>
          </a:prstGeom>
        </p:spPr>
      </p:pic>
      <p:pic>
        <p:nvPicPr>
          <p:cNvPr id="41" name="Picture 40">
            <a:extLst>
              <a:ext uri="{FF2B5EF4-FFF2-40B4-BE49-F238E27FC236}">
                <a16:creationId xmlns:a16="http://schemas.microsoft.com/office/drawing/2014/main" id="{31BE8C27-4437-424E-BF3A-5D18C377806C}"/>
              </a:ext>
            </a:extLst>
          </p:cNvPr>
          <p:cNvPicPr>
            <a:picLocks noChangeAspect="1"/>
          </p:cNvPicPr>
          <p:nvPr/>
        </p:nvPicPr>
        <p:blipFill>
          <a:blip r:embed="rId5"/>
          <a:stretch>
            <a:fillRect/>
          </a:stretch>
        </p:blipFill>
        <p:spPr>
          <a:xfrm>
            <a:off x="1886063" y="3217500"/>
            <a:ext cx="1213285" cy="1146734"/>
          </a:xfrm>
          <a:prstGeom prst="rect">
            <a:avLst/>
          </a:prstGeom>
        </p:spPr>
      </p:pic>
      <p:pic>
        <p:nvPicPr>
          <p:cNvPr id="42" name="Picture 41">
            <a:extLst>
              <a:ext uri="{FF2B5EF4-FFF2-40B4-BE49-F238E27FC236}">
                <a16:creationId xmlns:a16="http://schemas.microsoft.com/office/drawing/2014/main" id="{B676EA29-F0C2-475B-9C9C-DCAD042E0C1F}"/>
              </a:ext>
            </a:extLst>
          </p:cNvPr>
          <p:cNvPicPr>
            <a:picLocks noChangeAspect="1"/>
          </p:cNvPicPr>
          <p:nvPr/>
        </p:nvPicPr>
        <p:blipFill>
          <a:blip r:embed="rId5"/>
          <a:stretch>
            <a:fillRect/>
          </a:stretch>
        </p:blipFill>
        <p:spPr>
          <a:xfrm>
            <a:off x="1886062" y="4383300"/>
            <a:ext cx="1213285" cy="1146734"/>
          </a:xfrm>
          <a:prstGeom prst="rect">
            <a:avLst/>
          </a:prstGeom>
        </p:spPr>
      </p:pic>
      <p:pic>
        <p:nvPicPr>
          <p:cNvPr id="43" name="Picture 42">
            <a:extLst>
              <a:ext uri="{FF2B5EF4-FFF2-40B4-BE49-F238E27FC236}">
                <a16:creationId xmlns:a16="http://schemas.microsoft.com/office/drawing/2014/main" id="{1361CE39-21A0-42FD-BA15-98B1425FACE4}"/>
              </a:ext>
            </a:extLst>
          </p:cNvPr>
          <p:cNvPicPr>
            <a:picLocks noChangeAspect="1"/>
          </p:cNvPicPr>
          <p:nvPr/>
        </p:nvPicPr>
        <p:blipFill>
          <a:blip r:embed="rId5"/>
          <a:stretch>
            <a:fillRect/>
          </a:stretch>
        </p:blipFill>
        <p:spPr>
          <a:xfrm>
            <a:off x="1886061" y="5605478"/>
            <a:ext cx="1213285" cy="1146734"/>
          </a:xfrm>
          <a:prstGeom prst="rect">
            <a:avLst/>
          </a:prstGeom>
        </p:spPr>
      </p:pic>
      <p:pic>
        <p:nvPicPr>
          <p:cNvPr id="44" name="Picture 43">
            <a:extLst>
              <a:ext uri="{FF2B5EF4-FFF2-40B4-BE49-F238E27FC236}">
                <a16:creationId xmlns:a16="http://schemas.microsoft.com/office/drawing/2014/main" id="{277A3346-ED43-49DA-BAD3-2FA263753EAF}"/>
              </a:ext>
            </a:extLst>
          </p:cNvPr>
          <p:cNvPicPr>
            <a:picLocks noChangeAspect="1"/>
          </p:cNvPicPr>
          <p:nvPr/>
        </p:nvPicPr>
        <p:blipFill>
          <a:blip r:embed="rId4"/>
          <a:stretch>
            <a:fillRect/>
          </a:stretch>
        </p:blipFill>
        <p:spPr>
          <a:xfrm>
            <a:off x="5955230" y="4036723"/>
            <a:ext cx="1353448" cy="1346925"/>
          </a:xfrm>
          <a:prstGeom prst="rect">
            <a:avLst/>
          </a:prstGeom>
        </p:spPr>
      </p:pic>
    </p:spTree>
    <p:extLst>
      <p:ext uri="{BB962C8B-B14F-4D97-AF65-F5344CB8AC3E}">
        <p14:creationId xmlns:p14="http://schemas.microsoft.com/office/powerpoint/2010/main" val="14434106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9DED3E-14CD-4545-BA92-CD89C1A82DEC}"/>
              </a:ext>
            </a:extLst>
          </p:cNvPr>
          <p:cNvSpPr>
            <a:spLocks noGrp="1"/>
          </p:cNvSpPr>
          <p:nvPr>
            <p:ph type="title"/>
          </p:nvPr>
        </p:nvSpPr>
        <p:spPr/>
        <p:txBody>
          <a:bodyPr/>
          <a:lstStyle/>
          <a:p>
            <a:r>
              <a:rPr lang="en-US" sz="4400" dirty="0"/>
              <a:t>Clocking Scenarios</a:t>
            </a:r>
          </a:p>
        </p:txBody>
      </p:sp>
      <p:sp>
        <p:nvSpPr>
          <p:cNvPr id="3" name="Text Placeholder 2">
            <a:extLst>
              <a:ext uri="{FF2B5EF4-FFF2-40B4-BE49-F238E27FC236}">
                <a16:creationId xmlns:a16="http://schemas.microsoft.com/office/drawing/2014/main" id="{01DC672F-B6A6-C448-A621-91F5837BF204}"/>
              </a:ext>
            </a:extLst>
          </p:cNvPr>
          <p:cNvSpPr>
            <a:spLocks noGrp="1"/>
          </p:cNvSpPr>
          <p:nvPr>
            <p:ph type="body" sz="quarter" idx="12"/>
          </p:nvPr>
        </p:nvSpPr>
        <p:spPr/>
        <p:txBody>
          <a:bodyPr>
            <a:normAutofit lnSpcReduction="10000"/>
          </a:bodyPr>
          <a:lstStyle/>
          <a:p>
            <a:endParaRPr lang="en-US"/>
          </a:p>
        </p:txBody>
      </p:sp>
    </p:spTree>
    <p:extLst>
      <p:ext uri="{BB962C8B-B14F-4D97-AF65-F5344CB8AC3E}">
        <p14:creationId xmlns:p14="http://schemas.microsoft.com/office/powerpoint/2010/main" val="26365107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575" y="118915"/>
            <a:ext cx="8883724" cy="549275"/>
          </a:xfrm>
        </p:spPr>
        <p:txBody>
          <a:bodyPr/>
          <a:lstStyle/>
          <a:p>
            <a:r>
              <a:rPr lang="en-US" dirty="0"/>
              <a:t>Campus Building</a:t>
            </a:r>
          </a:p>
        </p:txBody>
      </p:sp>
      <p:pic>
        <p:nvPicPr>
          <p:cNvPr id="45" name="Picture 44">
            <a:extLst>
              <a:ext uri="{FF2B5EF4-FFF2-40B4-BE49-F238E27FC236}">
                <a16:creationId xmlns:a16="http://schemas.microsoft.com/office/drawing/2014/main" id="{1642F91D-1078-480D-898F-C622B2F0F94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61944" y="1568166"/>
            <a:ext cx="2685232" cy="311486"/>
          </a:xfrm>
          <a:prstGeom prst="rect">
            <a:avLst/>
          </a:prstGeom>
        </p:spPr>
      </p:pic>
      <p:pic>
        <p:nvPicPr>
          <p:cNvPr id="46" name="Picture 45">
            <a:extLst>
              <a:ext uri="{FF2B5EF4-FFF2-40B4-BE49-F238E27FC236}">
                <a16:creationId xmlns:a16="http://schemas.microsoft.com/office/drawing/2014/main" id="{9E079980-83DC-439C-9E7C-D3F53D1A8EE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2000" y="1568166"/>
            <a:ext cx="2685232" cy="311486"/>
          </a:xfrm>
          <a:prstGeom prst="rect">
            <a:avLst/>
          </a:prstGeom>
        </p:spPr>
      </p:pic>
      <p:pic>
        <p:nvPicPr>
          <p:cNvPr id="47" name="Picture 46">
            <a:extLst>
              <a:ext uri="{FF2B5EF4-FFF2-40B4-BE49-F238E27FC236}">
                <a16:creationId xmlns:a16="http://schemas.microsoft.com/office/drawing/2014/main" id="{25EFA57E-DB90-4A70-94C9-E1D925E9787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1889" y="1568166"/>
            <a:ext cx="2685232" cy="311486"/>
          </a:xfrm>
          <a:prstGeom prst="rect">
            <a:avLst/>
          </a:prstGeom>
        </p:spPr>
      </p:pic>
      <p:pic>
        <p:nvPicPr>
          <p:cNvPr id="48" name="Picture 47">
            <a:extLst>
              <a:ext uri="{FF2B5EF4-FFF2-40B4-BE49-F238E27FC236}">
                <a16:creationId xmlns:a16="http://schemas.microsoft.com/office/drawing/2014/main" id="{5700CA75-61C9-4423-9CC1-06CAD8D691B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1886" y="4069080"/>
            <a:ext cx="2685232" cy="488712"/>
          </a:xfrm>
          <a:prstGeom prst="rect">
            <a:avLst/>
          </a:prstGeom>
        </p:spPr>
      </p:pic>
      <p:pic>
        <p:nvPicPr>
          <p:cNvPr id="49" name="Picture 48">
            <a:extLst>
              <a:ext uri="{FF2B5EF4-FFF2-40B4-BE49-F238E27FC236}">
                <a16:creationId xmlns:a16="http://schemas.microsoft.com/office/drawing/2014/main" id="{793E4453-E92B-4F6C-ABED-703C26FAD98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56402" y="4069080"/>
            <a:ext cx="2690773" cy="516628"/>
          </a:xfrm>
          <a:prstGeom prst="rect">
            <a:avLst/>
          </a:prstGeom>
        </p:spPr>
      </p:pic>
      <p:pic>
        <p:nvPicPr>
          <p:cNvPr id="50" name="Picture 49">
            <a:extLst>
              <a:ext uri="{FF2B5EF4-FFF2-40B4-BE49-F238E27FC236}">
                <a16:creationId xmlns:a16="http://schemas.microsoft.com/office/drawing/2014/main" id="{C9292BB4-9710-4BF6-804B-A2C61388981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41888" y="1934448"/>
            <a:ext cx="2685232" cy="488712"/>
          </a:xfrm>
          <a:prstGeom prst="rect">
            <a:avLst/>
          </a:prstGeom>
        </p:spPr>
      </p:pic>
      <p:pic>
        <p:nvPicPr>
          <p:cNvPr id="51" name="Picture 50">
            <a:extLst>
              <a:ext uri="{FF2B5EF4-FFF2-40B4-BE49-F238E27FC236}">
                <a16:creationId xmlns:a16="http://schemas.microsoft.com/office/drawing/2014/main" id="{D8418F95-62D8-45F3-A069-04F6AE056BC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61943" y="1934448"/>
            <a:ext cx="2685232" cy="488712"/>
          </a:xfrm>
          <a:prstGeom prst="rect">
            <a:avLst/>
          </a:prstGeom>
        </p:spPr>
      </p:pic>
      <p:pic>
        <p:nvPicPr>
          <p:cNvPr id="52" name="Picture 51">
            <a:extLst>
              <a:ext uri="{FF2B5EF4-FFF2-40B4-BE49-F238E27FC236}">
                <a16:creationId xmlns:a16="http://schemas.microsoft.com/office/drawing/2014/main" id="{40F55E8D-270F-47D6-A7AE-A19EACD4CB5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82000" y="1934448"/>
            <a:ext cx="2685232" cy="488712"/>
          </a:xfrm>
          <a:prstGeom prst="rect">
            <a:avLst/>
          </a:prstGeom>
        </p:spPr>
      </p:pic>
      <p:pic>
        <p:nvPicPr>
          <p:cNvPr id="53" name="Picture 52">
            <a:extLst>
              <a:ext uri="{FF2B5EF4-FFF2-40B4-BE49-F238E27FC236}">
                <a16:creationId xmlns:a16="http://schemas.microsoft.com/office/drawing/2014/main" id="{2AD75DB2-AA31-4FC7-B300-488A004FBF4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41886" y="4557792"/>
            <a:ext cx="2685232" cy="488712"/>
          </a:xfrm>
          <a:prstGeom prst="rect">
            <a:avLst/>
          </a:prstGeom>
        </p:spPr>
      </p:pic>
      <p:pic>
        <p:nvPicPr>
          <p:cNvPr id="54" name="Picture 53">
            <a:extLst>
              <a:ext uri="{FF2B5EF4-FFF2-40B4-BE49-F238E27FC236}">
                <a16:creationId xmlns:a16="http://schemas.microsoft.com/office/drawing/2014/main" id="{B3F0B52A-EE04-4C4C-96B9-A3805656EF9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56401" y="4598072"/>
            <a:ext cx="2685232" cy="488712"/>
          </a:xfrm>
          <a:prstGeom prst="rect">
            <a:avLst/>
          </a:prstGeom>
        </p:spPr>
      </p:pic>
      <p:sp>
        <p:nvSpPr>
          <p:cNvPr id="55" name="Rectangle 54">
            <a:extLst>
              <a:ext uri="{FF2B5EF4-FFF2-40B4-BE49-F238E27FC236}">
                <a16:creationId xmlns:a16="http://schemas.microsoft.com/office/drawing/2014/main" id="{6D0DCCFC-76E0-42A5-A677-E4CE717383A2}"/>
              </a:ext>
            </a:extLst>
          </p:cNvPr>
          <p:cNvSpPr/>
          <p:nvPr/>
        </p:nvSpPr>
        <p:spPr>
          <a:xfrm>
            <a:off x="941885" y="2461591"/>
            <a:ext cx="2685232" cy="424732"/>
          </a:xfrm>
          <a:prstGeom prst="rect">
            <a:avLst/>
          </a:prstGeom>
        </p:spPr>
        <p:txBody>
          <a:bodyPr wrap="square">
            <a:spAutoFit/>
          </a:bodyPr>
          <a:lstStyle/>
          <a:p>
            <a:pPr algn="ctr"/>
            <a:r>
              <a:rPr lang="en-US" sz="2160" dirty="0"/>
              <a:t>Classroom 101</a:t>
            </a:r>
          </a:p>
        </p:txBody>
      </p:sp>
      <p:sp>
        <p:nvSpPr>
          <p:cNvPr id="56" name="Rectangle 55">
            <a:extLst>
              <a:ext uri="{FF2B5EF4-FFF2-40B4-BE49-F238E27FC236}">
                <a16:creationId xmlns:a16="http://schemas.microsoft.com/office/drawing/2014/main" id="{EBB9FEBB-4CDA-4D88-96BC-5A10117C1340}"/>
              </a:ext>
            </a:extLst>
          </p:cNvPr>
          <p:cNvSpPr/>
          <p:nvPr/>
        </p:nvSpPr>
        <p:spPr>
          <a:xfrm>
            <a:off x="4656401" y="2469345"/>
            <a:ext cx="2685232" cy="424732"/>
          </a:xfrm>
          <a:prstGeom prst="rect">
            <a:avLst/>
          </a:prstGeom>
        </p:spPr>
        <p:txBody>
          <a:bodyPr wrap="square">
            <a:spAutoFit/>
          </a:bodyPr>
          <a:lstStyle/>
          <a:p>
            <a:pPr algn="ctr"/>
            <a:r>
              <a:rPr lang="en-US" sz="2160" dirty="0"/>
              <a:t>Classroom 102</a:t>
            </a:r>
          </a:p>
        </p:txBody>
      </p:sp>
      <p:sp>
        <p:nvSpPr>
          <p:cNvPr id="57" name="Rectangle 56">
            <a:extLst>
              <a:ext uri="{FF2B5EF4-FFF2-40B4-BE49-F238E27FC236}">
                <a16:creationId xmlns:a16="http://schemas.microsoft.com/office/drawing/2014/main" id="{BA674277-2723-4CA6-B653-D21AB143BC13}"/>
              </a:ext>
            </a:extLst>
          </p:cNvPr>
          <p:cNvSpPr/>
          <p:nvPr/>
        </p:nvSpPr>
        <p:spPr>
          <a:xfrm>
            <a:off x="8359487" y="2482882"/>
            <a:ext cx="2685232" cy="424732"/>
          </a:xfrm>
          <a:prstGeom prst="rect">
            <a:avLst/>
          </a:prstGeom>
        </p:spPr>
        <p:txBody>
          <a:bodyPr wrap="square">
            <a:spAutoFit/>
          </a:bodyPr>
          <a:lstStyle/>
          <a:p>
            <a:pPr algn="ctr"/>
            <a:r>
              <a:rPr lang="en-US" sz="2160" dirty="0"/>
              <a:t>Classroom 103</a:t>
            </a:r>
          </a:p>
        </p:txBody>
      </p:sp>
      <p:sp>
        <p:nvSpPr>
          <p:cNvPr id="58" name="Rectangle 57">
            <a:extLst>
              <a:ext uri="{FF2B5EF4-FFF2-40B4-BE49-F238E27FC236}">
                <a16:creationId xmlns:a16="http://schemas.microsoft.com/office/drawing/2014/main" id="{E81E37E2-1189-4881-B64E-AAD16DCCBB94}"/>
              </a:ext>
            </a:extLst>
          </p:cNvPr>
          <p:cNvSpPr/>
          <p:nvPr/>
        </p:nvSpPr>
        <p:spPr>
          <a:xfrm>
            <a:off x="941884" y="5060506"/>
            <a:ext cx="2685232" cy="424732"/>
          </a:xfrm>
          <a:prstGeom prst="rect">
            <a:avLst/>
          </a:prstGeom>
        </p:spPr>
        <p:txBody>
          <a:bodyPr wrap="square">
            <a:spAutoFit/>
          </a:bodyPr>
          <a:lstStyle/>
          <a:p>
            <a:pPr algn="ctr"/>
            <a:r>
              <a:rPr lang="en-US" sz="2160" dirty="0"/>
              <a:t>Auditorium</a:t>
            </a:r>
          </a:p>
        </p:txBody>
      </p:sp>
      <p:sp>
        <p:nvSpPr>
          <p:cNvPr id="59" name="Rectangle 58">
            <a:extLst>
              <a:ext uri="{FF2B5EF4-FFF2-40B4-BE49-F238E27FC236}">
                <a16:creationId xmlns:a16="http://schemas.microsoft.com/office/drawing/2014/main" id="{A2522E58-F880-4E05-8A0B-EAFA10AF978A}"/>
              </a:ext>
            </a:extLst>
          </p:cNvPr>
          <p:cNvSpPr/>
          <p:nvPr/>
        </p:nvSpPr>
        <p:spPr>
          <a:xfrm>
            <a:off x="4656401" y="5060506"/>
            <a:ext cx="2685232" cy="424732"/>
          </a:xfrm>
          <a:prstGeom prst="rect">
            <a:avLst/>
          </a:prstGeom>
        </p:spPr>
        <p:txBody>
          <a:bodyPr wrap="square">
            <a:spAutoFit/>
          </a:bodyPr>
          <a:lstStyle/>
          <a:p>
            <a:pPr algn="ctr"/>
            <a:r>
              <a:rPr lang="en-US" sz="2160" dirty="0"/>
              <a:t>Building PA System</a:t>
            </a:r>
          </a:p>
        </p:txBody>
      </p:sp>
      <p:pic>
        <p:nvPicPr>
          <p:cNvPr id="4" name="Picture 3">
            <a:extLst>
              <a:ext uri="{FF2B5EF4-FFF2-40B4-BE49-F238E27FC236}">
                <a16:creationId xmlns:a16="http://schemas.microsoft.com/office/drawing/2014/main" id="{E8E29060-4435-46D3-90D5-B906EF75C0F7}"/>
              </a:ext>
            </a:extLst>
          </p:cNvPr>
          <p:cNvPicPr>
            <a:picLocks noChangeAspect="1"/>
          </p:cNvPicPr>
          <p:nvPr/>
        </p:nvPicPr>
        <p:blipFill>
          <a:blip r:embed="rId6"/>
          <a:stretch>
            <a:fillRect/>
          </a:stretch>
        </p:blipFill>
        <p:spPr>
          <a:xfrm>
            <a:off x="8382000" y="4154849"/>
            <a:ext cx="2690773" cy="423722"/>
          </a:xfrm>
          <a:prstGeom prst="rect">
            <a:avLst/>
          </a:prstGeom>
        </p:spPr>
      </p:pic>
      <p:sp>
        <p:nvSpPr>
          <p:cNvPr id="61" name="Rectangle 60">
            <a:extLst>
              <a:ext uri="{FF2B5EF4-FFF2-40B4-BE49-F238E27FC236}">
                <a16:creationId xmlns:a16="http://schemas.microsoft.com/office/drawing/2014/main" id="{B3AD182D-EABC-405B-8370-8D6A54B02094}"/>
              </a:ext>
            </a:extLst>
          </p:cNvPr>
          <p:cNvSpPr/>
          <p:nvPr/>
        </p:nvSpPr>
        <p:spPr>
          <a:xfrm>
            <a:off x="8382000" y="5064477"/>
            <a:ext cx="2685232" cy="757130"/>
          </a:xfrm>
          <a:prstGeom prst="rect">
            <a:avLst/>
          </a:prstGeom>
        </p:spPr>
        <p:txBody>
          <a:bodyPr wrap="square">
            <a:spAutoFit/>
          </a:bodyPr>
          <a:lstStyle/>
          <a:p>
            <a:pPr algn="ctr"/>
            <a:r>
              <a:rPr lang="en-US" sz="2160" dirty="0"/>
              <a:t>Remote Input for Events</a:t>
            </a:r>
          </a:p>
        </p:txBody>
      </p:sp>
    </p:spTree>
    <p:extLst>
      <p:ext uri="{BB962C8B-B14F-4D97-AF65-F5344CB8AC3E}">
        <p14:creationId xmlns:p14="http://schemas.microsoft.com/office/powerpoint/2010/main" val="759190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F4CAE6A-2FD1-416F-B63F-E11FDBBEE3AA}"/>
              </a:ext>
            </a:extLst>
          </p:cNvPr>
          <p:cNvSpPr/>
          <p:nvPr/>
        </p:nvSpPr>
        <p:spPr>
          <a:xfrm>
            <a:off x="517348" y="2233175"/>
            <a:ext cx="2639713" cy="4367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2" name="Title 1">
            <a:extLst>
              <a:ext uri="{FF2B5EF4-FFF2-40B4-BE49-F238E27FC236}">
                <a16:creationId xmlns:a16="http://schemas.microsoft.com/office/drawing/2014/main" id="{B5CED6FE-5D4E-2C41-8E06-AA6030A2E74B}"/>
              </a:ext>
            </a:extLst>
          </p:cNvPr>
          <p:cNvSpPr>
            <a:spLocks noGrp="1"/>
          </p:cNvSpPr>
          <p:nvPr>
            <p:ph type="title"/>
          </p:nvPr>
        </p:nvSpPr>
        <p:spPr>
          <a:xfrm>
            <a:off x="133576" y="211213"/>
            <a:ext cx="9932426" cy="1100260"/>
          </a:xfrm>
        </p:spPr>
        <p:txBody>
          <a:bodyPr/>
          <a:lstStyle/>
          <a:p>
            <a:r>
              <a:rPr lang="en-US" dirty="0"/>
              <a:t>Recap</a:t>
            </a:r>
          </a:p>
        </p:txBody>
      </p:sp>
      <p:sp>
        <p:nvSpPr>
          <p:cNvPr id="3" name="Text Placeholder 2">
            <a:extLst>
              <a:ext uri="{FF2B5EF4-FFF2-40B4-BE49-F238E27FC236}">
                <a16:creationId xmlns:a16="http://schemas.microsoft.com/office/drawing/2014/main" id="{469D7039-C448-B345-97AD-5D1A49A69C25}"/>
              </a:ext>
            </a:extLst>
          </p:cNvPr>
          <p:cNvSpPr>
            <a:spLocks noGrp="1"/>
          </p:cNvSpPr>
          <p:nvPr>
            <p:ph type="body" sz="quarter" idx="14"/>
          </p:nvPr>
        </p:nvSpPr>
        <p:spPr>
          <a:xfrm>
            <a:off x="517349" y="2233175"/>
            <a:ext cx="2639714" cy="436702"/>
          </a:xfrm>
        </p:spPr>
        <p:txBody>
          <a:bodyPr/>
          <a:lstStyle/>
          <a:p>
            <a:r>
              <a:rPr lang="en-US" b="1" dirty="0">
                <a:solidFill>
                  <a:schemeClr val="bg1"/>
                </a:solidFill>
              </a:rPr>
              <a:t>PTP v1 (1588-2002)</a:t>
            </a:r>
          </a:p>
        </p:txBody>
      </p:sp>
      <p:sp>
        <p:nvSpPr>
          <p:cNvPr id="4" name="Text Placeholder 3">
            <a:extLst>
              <a:ext uri="{FF2B5EF4-FFF2-40B4-BE49-F238E27FC236}">
                <a16:creationId xmlns:a16="http://schemas.microsoft.com/office/drawing/2014/main" id="{00A8DA26-3FB8-DD4C-AC91-44BE7959D9C2}"/>
              </a:ext>
            </a:extLst>
          </p:cNvPr>
          <p:cNvSpPr>
            <a:spLocks noGrp="1"/>
          </p:cNvSpPr>
          <p:nvPr>
            <p:ph type="body" sz="quarter" idx="15"/>
          </p:nvPr>
        </p:nvSpPr>
        <p:spPr>
          <a:xfrm>
            <a:off x="517349" y="2717746"/>
            <a:ext cx="2639714" cy="1027625"/>
          </a:xfrm>
        </p:spPr>
        <p:txBody>
          <a:bodyPr/>
          <a:lstStyle/>
          <a:p>
            <a:pPr marL="285750" indent="-285750">
              <a:buFont typeface="Arial" panose="020B0604020202020204" pitchFamily="34" charset="0"/>
              <a:buChar char="•"/>
            </a:pPr>
            <a:r>
              <a:rPr lang="en-US" sz="1600" b="1" dirty="0"/>
              <a:t>Dante</a:t>
            </a:r>
          </a:p>
        </p:txBody>
      </p:sp>
      <p:sp>
        <p:nvSpPr>
          <p:cNvPr id="6" name="Text Placeholder 5">
            <a:extLst>
              <a:ext uri="{FF2B5EF4-FFF2-40B4-BE49-F238E27FC236}">
                <a16:creationId xmlns:a16="http://schemas.microsoft.com/office/drawing/2014/main" id="{8186D638-FDEC-7147-A577-1F9464B8988F}"/>
              </a:ext>
            </a:extLst>
          </p:cNvPr>
          <p:cNvSpPr>
            <a:spLocks noGrp="1"/>
          </p:cNvSpPr>
          <p:nvPr>
            <p:ph type="body" sz="quarter" idx="22"/>
          </p:nvPr>
        </p:nvSpPr>
        <p:spPr>
          <a:xfrm>
            <a:off x="517351" y="3971834"/>
            <a:ext cx="2639714" cy="1027625"/>
          </a:xfrm>
        </p:spPr>
        <p:txBody>
          <a:bodyPr/>
          <a:lstStyle/>
          <a:p>
            <a:pPr marL="285750" indent="-285750">
              <a:lnSpc>
                <a:spcPct val="100000"/>
              </a:lnSpc>
              <a:buFont typeface="Arial" panose="020B0604020202020204" pitchFamily="34" charset="0"/>
              <a:buChar char="•"/>
            </a:pPr>
            <a:r>
              <a:rPr lang="en-US" sz="1600" b="1" dirty="0"/>
              <a:t>QLAN</a:t>
            </a:r>
          </a:p>
          <a:p>
            <a:pPr marL="285750" indent="-285750">
              <a:lnSpc>
                <a:spcPct val="100000"/>
              </a:lnSpc>
              <a:buFont typeface="Arial" panose="020B0604020202020204" pitchFamily="34" charset="0"/>
              <a:buChar char="•"/>
            </a:pPr>
            <a:r>
              <a:rPr lang="en-US" sz="1600" b="1" dirty="0"/>
              <a:t>AES67</a:t>
            </a:r>
          </a:p>
        </p:txBody>
      </p:sp>
      <p:sp>
        <p:nvSpPr>
          <p:cNvPr id="10" name="Rectangle 9">
            <a:extLst>
              <a:ext uri="{FF2B5EF4-FFF2-40B4-BE49-F238E27FC236}">
                <a16:creationId xmlns:a16="http://schemas.microsoft.com/office/drawing/2014/main" id="{63B7E999-2ECA-40E6-8E82-0B28F6CFC7D5}"/>
              </a:ext>
            </a:extLst>
          </p:cNvPr>
          <p:cNvSpPr/>
          <p:nvPr/>
        </p:nvSpPr>
        <p:spPr>
          <a:xfrm>
            <a:off x="517349" y="3526896"/>
            <a:ext cx="2639713" cy="4367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1" name="Text Placeholder 2">
            <a:extLst>
              <a:ext uri="{FF2B5EF4-FFF2-40B4-BE49-F238E27FC236}">
                <a16:creationId xmlns:a16="http://schemas.microsoft.com/office/drawing/2014/main" id="{E53AC53C-FA19-4D96-8573-1C79DDAA0B9A}"/>
              </a:ext>
            </a:extLst>
          </p:cNvPr>
          <p:cNvSpPr txBox="1">
            <a:spLocks/>
          </p:cNvSpPr>
          <p:nvPr/>
        </p:nvSpPr>
        <p:spPr>
          <a:xfrm>
            <a:off x="573496" y="3527020"/>
            <a:ext cx="2639714" cy="436702"/>
          </a:xfrm>
          <a:prstGeom prst="rect">
            <a:avLst/>
          </a:prstGeom>
        </p:spPr>
        <p:txBody>
          <a:bodyPr vert="horz" lIns="91440" tIns="45720" rIns="91440" bIns="45720" rtlCol="0">
            <a:noAutofit/>
          </a:bodyPr>
          <a:lstStyle>
            <a:lvl1pPr marL="0" indent="0" algn="l" defTabSz="914400" rtl="0" eaLnBrk="1" latinLnBrk="0" hangingPunct="1">
              <a:lnSpc>
                <a:spcPct val="110000"/>
              </a:lnSpc>
              <a:spcBef>
                <a:spcPts val="1000"/>
              </a:spcBef>
              <a:buFont typeface="Arial" panose="020B0604020202020204" pitchFamily="34" charset="0"/>
              <a:buNone/>
              <a:defRPr sz="2000" b="0" i="0" kern="1200">
                <a:solidFill>
                  <a:schemeClr val="tx1">
                    <a:lumMod val="50000"/>
                  </a:schemeClr>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b="0" i="0" kern="1200">
                <a:solidFill>
                  <a:schemeClr val="tx1">
                    <a:lumMod val="50000"/>
                  </a:schemeClr>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2000" b="0" i="0" kern="1200">
                <a:solidFill>
                  <a:schemeClr val="tx1">
                    <a:lumMod val="50000"/>
                  </a:schemeClr>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2000" b="0" i="0" kern="1200">
                <a:solidFill>
                  <a:schemeClr val="tx1">
                    <a:lumMod val="50000"/>
                  </a:schemeClr>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2000" b="0" i="0" kern="1200">
                <a:solidFill>
                  <a:schemeClr val="tx1">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kumimoji="0" lang="en-US" sz="20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PTP v2 (1588-2008)</a:t>
            </a:r>
          </a:p>
        </p:txBody>
      </p:sp>
      <p:sp>
        <p:nvSpPr>
          <p:cNvPr id="12" name="Rectangle 11">
            <a:extLst>
              <a:ext uri="{FF2B5EF4-FFF2-40B4-BE49-F238E27FC236}">
                <a16:creationId xmlns:a16="http://schemas.microsoft.com/office/drawing/2014/main" id="{89C6B061-D2CD-424E-A13B-69D0D5C86410}"/>
              </a:ext>
            </a:extLst>
          </p:cNvPr>
          <p:cNvSpPr/>
          <p:nvPr/>
        </p:nvSpPr>
        <p:spPr>
          <a:xfrm>
            <a:off x="4777563" y="0"/>
            <a:ext cx="741443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3" name="TextBox 12">
            <a:extLst>
              <a:ext uri="{FF2B5EF4-FFF2-40B4-BE49-F238E27FC236}">
                <a16:creationId xmlns:a16="http://schemas.microsoft.com/office/drawing/2014/main" id="{07C201EB-BC9A-4A4D-873D-8C0495DC2A03}"/>
              </a:ext>
            </a:extLst>
          </p:cNvPr>
          <p:cNvSpPr txBox="1"/>
          <p:nvPr/>
        </p:nvSpPr>
        <p:spPr>
          <a:xfrm>
            <a:off x="4961860" y="2059896"/>
            <a:ext cx="6856631" cy="2585323"/>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rgbClr val="FFFFFF"/>
                </a:solidFill>
                <a:effectLst/>
                <a:uLnTx/>
                <a:uFillTx/>
                <a:latin typeface="Arial" panose="020B0604020202020204"/>
                <a:ea typeface="+mn-ea"/>
                <a:cs typeface="+mn-cs"/>
              </a:rPr>
              <a:t>Planning Clocking is Important Part of the Design Process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1" i="0" u="none" strike="noStrike" kern="1200" cap="none" spc="0" normalizeH="0" baseline="0" noProof="0" dirty="0">
              <a:ln>
                <a:noFill/>
              </a:ln>
              <a:solidFill>
                <a:srgbClr val="FFFFFF"/>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rgbClr val="FFFFFF"/>
                </a:solidFill>
                <a:effectLst/>
                <a:uLnTx/>
                <a:uFillTx/>
                <a:latin typeface="Arial" panose="020B0604020202020204"/>
                <a:ea typeface="+mn-ea"/>
                <a:cs typeface="+mn-cs"/>
              </a:rPr>
              <a:t>PTP Domains can be used to break up clocking within a subnet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1" i="0" u="none" strike="noStrike" kern="1200" cap="none" spc="0" normalizeH="0" baseline="0" noProof="0" dirty="0">
              <a:ln>
                <a:noFill/>
              </a:ln>
              <a:solidFill>
                <a:srgbClr val="FFFFFF"/>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rgbClr val="FFFFFF"/>
                </a:solidFill>
                <a:effectLst/>
                <a:uLnTx/>
                <a:uFillTx/>
                <a:latin typeface="Arial" panose="020B0604020202020204"/>
                <a:ea typeface="+mn-ea"/>
                <a:cs typeface="+mn-cs"/>
              </a:rPr>
              <a:t>PTP Priority can be used to influence clock election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1" i="0" u="none" strike="noStrike" kern="1200" cap="none" spc="0" normalizeH="0" baseline="0" noProof="0" dirty="0">
              <a:ln>
                <a:noFill/>
              </a:ln>
              <a:solidFill>
                <a:srgbClr val="FFFFFF"/>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rgbClr val="FFFFFF"/>
                </a:solidFill>
                <a:effectLst/>
                <a:uLnTx/>
                <a:uFillTx/>
                <a:latin typeface="Arial" panose="020B0604020202020204"/>
                <a:ea typeface="+mn-ea"/>
                <a:cs typeface="+mn-cs"/>
              </a:rPr>
              <a:t>Software-based Dante allows for Core to be both PTPv1 and v2 Leader</a:t>
            </a:r>
          </a:p>
        </p:txBody>
      </p:sp>
      <p:pic>
        <p:nvPicPr>
          <p:cNvPr id="14" name="Picture 13" descr="A picture containing text&#10;&#10;Description automatically generated">
            <a:extLst>
              <a:ext uri="{FF2B5EF4-FFF2-40B4-BE49-F238E27FC236}">
                <a16:creationId xmlns:a16="http://schemas.microsoft.com/office/drawing/2014/main" id="{75788A33-067A-43F7-A31E-80CC2AD5BE30}"/>
              </a:ext>
            </a:extLst>
          </p:cNvPr>
          <p:cNvPicPr>
            <a:picLocks noChangeAspect="1"/>
          </p:cNvPicPr>
          <p:nvPr/>
        </p:nvPicPr>
        <p:blipFill>
          <a:blip r:embed="rId3"/>
          <a:stretch>
            <a:fillRect/>
          </a:stretch>
        </p:blipFill>
        <p:spPr>
          <a:xfrm>
            <a:off x="10939153" y="6304372"/>
            <a:ext cx="1060422" cy="595257"/>
          </a:xfrm>
          <a:prstGeom prst="rect">
            <a:avLst/>
          </a:prstGeom>
        </p:spPr>
      </p:pic>
    </p:spTree>
    <p:extLst>
      <p:ext uri="{BB962C8B-B14F-4D97-AF65-F5344CB8AC3E}">
        <p14:creationId xmlns:p14="http://schemas.microsoft.com/office/powerpoint/2010/main" val="19587193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FA0B004-3FAA-D749-B900-DE9FA6AF8F9F}"/>
              </a:ext>
            </a:extLst>
          </p:cNvPr>
          <p:cNvSpPr/>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0028376C-83BF-714A-A1BA-8ECF1F88475D}"/>
              </a:ext>
            </a:extLst>
          </p:cNvPr>
          <p:cNvSpPr txBox="1">
            <a:spLocks/>
          </p:cNvSpPr>
          <p:nvPr/>
        </p:nvSpPr>
        <p:spPr>
          <a:xfrm>
            <a:off x="1292035" y="2903647"/>
            <a:ext cx="9607929" cy="1050706"/>
          </a:xfrm>
          <a:prstGeom prst="rect">
            <a:avLst/>
          </a:prstGeom>
        </p:spPr>
        <p:txBody>
          <a:bodyPr anchor="t">
            <a:noAutofit/>
          </a:bodyPr>
          <a:lstStyle>
            <a:lvl1pPr algn="l" defTabSz="914400" rtl="0" eaLnBrk="1" latinLnBrk="0" hangingPunct="1">
              <a:lnSpc>
                <a:spcPct val="90000"/>
              </a:lnSpc>
              <a:spcBef>
                <a:spcPct val="0"/>
              </a:spcBef>
              <a:buNone/>
              <a:defRPr sz="3200" b="1" i="0" kern="1200">
                <a:solidFill>
                  <a:schemeClr val="accent1"/>
                </a:solidFill>
                <a:latin typeface="Arial Black" panose="020B0604020202020204" pitchFamily="34" charset="0"/>
                <a:ea typeface="+mj-ea"/>
                <a:cs typeface="Arial Black" panose="020B0604020202020204" pitchFamily="34" charset="0"/>
              </a:defRPr>
            </a:lvl1pPr>
          </a:lstStyle>
          <a:p>
            <a:pPr algn="ctr"/>
            <a:r>
              <a:rPr lang="en-US" sz="8000" b="0" dirty="0">
                <a:solidFill>
                  <a:schemeClr val="bg1"/>
                </a:solidFill>
              </a:rPr>
              <a:t>Questions?</a:t>
            </a:r>
          </a:p>
        </p:txBody>
      </p:sp>
      <p:pic>
        <p:nvPicPr>
          <p:cNvPr id="7" name="Picture 6">
            <a:extLst>
              <a:ext uri="{FF2B5EF4-FFF2-40B4-BE49-F238E27FC236}">
                <a16:creationId xmlns:a16="http://schemas.microsoft.com/office/drawing/2014/main" id="{AC846CD1-0339-0344-B8BE-470B69755A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16945" y="5988168"/>
            <a:ext cx="1758107" cy="879054"/>
          </a:xfrm>
          <a:prstGeom prst="rect">
            <a:avLst/>
          </a:prstGeom>
        </p:spPr>
      </p:pic>
    </p:spTree>
    <p:extLst>
      <p:ext uri="{BB962C8B-B14F-4D97-AF65-F5344CB8AC3E}">
        <p14:creationId xmlns:p14="http://schemas.microsoft.com/office/powerpoint/2010/main" val="23606747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0BFEDB3-0755-478F-9552-1B87534AFA97}"/>
              </a:ext>
            </a:extLst>
          </p:cNvPr>
          <p:cNvSpPr/>
          <p:nvPr/>
        </p:nvSpPr>
        <p:spPr>
          <a:xfrm>
            <a:off x="0" y="0"/>
            <a:ext cx="618744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8CC4921-86EB-B344-B283-B4C217E82DA5}"/>
              </a:ext>
            </a:extLst>
          </p:cNvPr>
          <p:cNvSpPr>
            <a:spLocks noGrp="1"/>
          </p:cNvSpPr>
          <p:nvPr>
            <p:ph type="title"/>
          </p:nvPr>
        </p:nvSpPr>
        <p:spPr>
          <a:xfrm>
            <a:off x="254644" y="418934"/>
            <a:ext cx="5754474" cy="1170435"/>
          </a:xfrm>
        </p:spPr>
        <p:txBody>
          <a:bodyPr/>
          <a:lstStyle/>
          <a:p>
            <a:r>
              <a:rPr lang="en-US" sz="4400" dirty="0">
                <a:solidFill>
                  <a:schemeClr val="bg1"/>
                </a:solidFill>
              </a:rPr>
              <a:t>Scenario 1: Standalone Cores</a:t>
            </a:r>
          </a:p>
        </p:txBody>
      </p:sp>
      <p:sp>
        <p:nvSpPr>
          <p:cNvPr id="3" name="Text Placeholder 2">
            <a:extLst>
              <a:ext uri="{FF2B5EF4-FFF2-40B4-BE49-F238E27FC236}">
                <a16:creationId xmlns:a16="http://schemas.microsoft.com/office/drawing/2014/main" id="{B432399B-239F-CA41-9ECF-70224812646F}"/>
              </a:ext>
            </a:extLst>
          </p:cNvPr>
          <p:cNvSpPr>
            <a:spLocks noGrp="1"/>
          </p:cNvSpPr>
          <p:nvPr>
            <p:ph type="body" sz="quarter" idx="14"/>
          </p:nvPr>
        </p:nvSpPr>
        <p:spPr>
          <a:xfrm>
            <a:off x="245433" y="3429000"/>
            <a:ext cx="5759127" cy="3260558"/>
          </a:xfrm>
        </p:spPr>
        <p:txBody>
          <a:bodyPr/>
          <a:lstStyle/>
          <a:p>
            <a:r>
              <a:rPr lang="en-US" b="1" dirty="0">
                <a:solidFill>
                  <a:schemeClr val="bg1"/>
                </a:solidFill>
                <a:latin typeface="Arial Black" panose="020B0A04020102020204" pitchFamily="34" charset="0"/>
              </a:rPr>
              <a:t>Equipment:</a:t>
            </a:r>
          </a:p>
          <a:p>
            <a:pPr marL="342900" indent="-342900">
              <a:buFont typeface="Arial" panose="020B0604020202020204" pitchFamily="34" charset="0"/>
              <a:buChar char="•"/>
            </a:pPr>
            <a:r>
              <a:rPr lang="en-US" dirty="0">
                <a:solidFill>
                  <a:schemeClr val="bg1"/>
                </a:solidFill>
                <a:latin typeface="Arial Black" panose="020B0A04020102020204" pitchFamily="34" charset="0"/>
              </a:rPr>
              <a:t>2x Core 110f</a:t>
            </a:r>
          </a:p>
          <a:p>
            <a:pPr marL="342900" indent="-342900">
              <a:buFont typeface="Arial" panose="020B0604020202020204" pitchFamily="34" charset="0"/>
              <a:buChar char="•"/>
            </a:pPr>
            <a:r>
              <a:rPr lang="en-US" dirty="0">
                <a:solidFill>
                  <a:schemeClr val="bg1"/>
                </a:solidFill>
                <a:latin typeface="Arial Black" panose="020B0A04020102020204" pitchFamily="34" charset="0"/>
              </a:rPr>
              <a:t>No network audio peripherals</a:t>
            </a:r>
          </a:p>
        </p:txBody>
      </p:sp>
      <p:grpSp>
        <p:nvGrpSpPr>
          <p:cNvPr id="9" name="Group 8">
            <a:extLst>
              <a:ext uri="{FF2B5EF4-FFF2-40B4-BE49-F238E27FC236}">
                <a16:creationId xmlns:a16="http://schemas.microsoft.com/office/drawing/2014/main" id="{4F4C79F1-2D17-4D74-81D7-839C138B0117}"/>
              </a:ext>
            </a:extLst>
          </p:cNvPr>
          <p:cNvGrpSpPr/>
          <p:nvPr/>
        </p:nvGrpSpPr>
        <p:grpSpPr>
          <a:xfrm>
            <a:off x="7462448" y="2490323"/>
            <a:ext cx="3774411" cy="1877353"/>
            <a:chOff x="7462448" y="2311718"/>
            <a:chExt cx="3774411" cy="1877353"/>
          </a:xfrm>
        </p:grpSpPr>
        <p:pic>
          <p:nvPicPr>
            <p:cNvPr id="6" name="Picture 5">
              <a:extLst>
                <a:ext uri="{FF2B5EF4-FFF2-40B4-BE49-F238E27FC236}">
                  <a16:creationId xmlns:a16="http://schemas.microsoft.com/office/drawing/2014/main" id="{A8B08801-FA3A-4CA2-8D0B-5EE256921351}"/>
                </a:ext>
              </a:extLst>
            </p:cNvPr>
            <p:cNvPicPr>
              <a:picLocks noChangeAspect="1"/>
            </p:cNvPicPr>
            <p:nvPr/>
          </p:nvPicPr>
          <p:blipFill>
            <a:blip r:embed="rId2"/>
            <a:stretch>
              <a:fillRect/>
            </a:stretch>
          </p:blipFill>
          <p:spPr>
            <a:xfrm>
              <a:off x="7462448" y="2311718"/>
              <a:ext cx="3774411" cy="437831"/>
            </a:xfrm>
            <a:prstGeom prst="rect">
              <a:avLst/>
            </a:prstGeom>
          </p:spPr>
        </p:pic>
        <p:pic>
          <p:nvPicPr>
            <p:cNvPr id="7" name="Picture 6">
              <a:extLst>
                <a:ext uri="{FF2B5EF4-FFF2-40B4-BE49-F238E27FC236}">
                  <a16:creationId xmlns:a16="http://schemas.microsoft.com/office/drawing/2014/main" id="{3D6E0C92-ED0E-4904-8695-296C79167224}"/>
                </a:ext>
              </a:extLst>
            </p:cNvPr>
            <p:cNvPicPr>
              <a:picLocks noChangeAspect="1"/>
            </p:cNvPicPr>
            <p:nvPr/>
          </p:nvPicPr>
          <p:blipFill>
            <a:blip r:embed="rId2"/>
            <a:stretch>
              <a:fillRect/>
            </a:stretch>
          </p:blipFill>
          <p:spPr>
            <a:xfrm>
              <a:off x="7462448" y="3751240"/>
              <a:ext cx="3774411" cy="437831"/>
            </a:xfrm>
            <a:prstGeom prst="rect">
              <a:avLst/>
            </a:prstGeom>
          </p:spPr>
        </p:pic>
      </p:grpSp>
    </p:spTree>
    <p:extLst>
      <p:ext uri="{BB962C8B-B14F-4D97-AF65-F5344CB8AC3E}">
        <p14:creationId xmlns:p14="http://schemas.microsoft.com/office/powerpoint/2010/main" val="10336202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9831FA8-E311-409C-BD38-1EE84EEFFD20}"/>
              </a:ext>
            </a:extLst>
          </p:cNvPr>
          <p:cNvSpPr/>
          <p:nvPr/>
        </p:nvSpPr>
        <p:spPr>
          <a:xfrm>
            <a:off x="-1" y="5434386"/>
            <a:ext cx="12192001" cy="145938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8F7014F-0A13-BB40-9C8E-FA79452FCC54}"/>
              </a:ext>
            </a:extLst>
          </p:cNvPr>
          <p:cNvSpPr>
            <a:spLocks noGrp="1"/>
          </p:cNvSpPr>
          <p:nvPr>
            <p:ph type="title"/>
          </p:nvPr>
        </p:nvSpPr>
        <p:spPr>
          <a:xfrm>
            <a:off x="204826" y="160934"/>
            <a:ext cx="9932427" cy="549275"/>
          </a:xfrm>
        </p:spPr>
        <p:txBody>
          <a:bodyPr/>
          <a:lstStyle/>
          <a:p>
            <a:r>
              <a:rPr lang="en-US" dirty="0"/>
              <a:t>Scenario 1: Standalone Cores</a:t>
            </a:r>
          </a:p>
        </p:txBody>
      </p:sp>
      <p:sp>
        <p:nvSpPr>
          <p:cNvPr id="13" name="TextBox 12">
            <a:extLst>
              <a:ext uri="{FF2B5EF4-FFF2-40B4-BE49-F238E27FC236}">
                <a16:creationId xmlns:a16="http://schemas.microsoft.com/office/drawing/2014/main" id="{BBC01FDA-664B-4DF0-BAAE-209BB5609B43}"/>
              </a:ext>
            </a:extLst>
          </p:cNvPr>
          <p:cNvSpPr txBox="1"/>
          <p:nvPr/>
        </p:nvSpPr>
        <p:spPr>
          <a:xfrm>
            <a:off x="204826" y="5684887"/>
            <a:ext cx="6097218" cy="369332"/>
          </a:xfrm>
          <a:prstGeom prst="rect">
            <a:avLst/>
          </a:prstGeom>
          <a:noFill/>
        </p:spPr>
        <p:txBody>
          <a:bodyPr wrap="square">
            <a:spAutoFit/>
          </a:bodyPr>
          <a:lstStyle/>
          <a:p>
            <a:r>
              <a:rPr lang="en-US" b="1" dirty="0">
                <a:solidFill>
                  <a:schemeClr val="bg1"/>
                </a:solidFill>
              </a:rPr>
              <a:t>Only Inventory item is Core and Softphone</a:t>
            </a:r>
            <a:endParaRPr lang="en-US" dirty="0">
              <a:solidFill>
                <a:schemeClr val="bg1"/>
              </a:solidFill>
            </a:endParaRPr>
          </a:p>
        </p:txBody>
      </p:sp>
      <p:pic>
        <p:nvPicPr>
          <p:cNvPr id="16" name="Picture 15" descr="A picture containing text&#10;&#10;Description automatically generated">
            <a:extLst>
              <a:ext uri="{FF2B5EF4-FFF2-40B4-BE49-F238E27FC236}">
                <a16:creationId xmlns:a16="http://schemas.microsoft.com/office/drawing/2014/main" id="{F9F067CB-EC1B-4A5B-82A0-DD6F61F7CA98}"/>
              </a:ext>
            </a:extLst>
          </p:cNvPr>
          <p:cNvPicPr>
            <a:picLocks noChangeAspect="1"/>
          </p:cNvPicPr>
          <p:nvPr/>
        </p:nvPicPr>
        <p:blipFill>
          <a:blip r:embed="rId3"/>
          <a:stretch>
            <a:fillRect/>
          </a:stretch>
        </p:blipFill>
        <p:spPr>
          <a:xfrm>
            <a:off x="10939153" y="6304372"/>
            <a:ext cx="1060422" cy="595257"/>
          </a:xfrm>
          <a:prstGeom prst="rect">
            <a:avLst/>
          </a:prstGeom>
        </p:spPr>
      </p:pic>
      <p:pic>
        <p:nvPicPr>
          <p:cNvPr id="6" name="Picture 5">
            <a:extLst>
              <a:ext uri="{FF2B5EF4-FFF2-40B4-BE49-F238E27FC236}">
                <a16:creationId xmlns:a16="http://schemas.microsoft.com/office/drawing/2014/main" id="{3F1025E0-B7F9-4A22-A41D-9B9F4F1663EF}"/>
              </a:ext>
            </a:extLst>
          </p:cNvPr>
          <p:cNvPicPr>
            <a:picLocks noChangeAspect="1"/>
          </p:cNvPicPr>
          <p:nvPr/>
        </p:nvPicPr>
        <p:blipFill rotWithShape="1">
          <a:blip r:embed="rId4"/>
          <a:srcRect b="46270"/>
          <a:stretch/>
        </p:blipFill>
        <p:spPr>
          <a:xfrm>
            <a:off x="-1" y="710209"/>
            <a:ext cx="12192000" cy="3312774"/>
          </a:xfrm>
          <a:prstGeom prst="rect">
            <a:avLst/>
          </a:prstGeom>
          <a:ln>
            <a:noFill/>
          </a:ln>
          <a:effectLst>
            <a:outerShdw blurRad="292100" dist="139700" dir="2700000" algn="tl" rotWithShape="0">
              <a:srgbClr val="333333">
                <a:alpha val="65000"/>
              </a:srgbClr>
            </a:outerShdw>
          </a:effectLst>
        </p:spPr>
      </p:pic>
      <p:pic>
        <p:nvPicPr>
          <p:cNvPr id="11" name="Picture 10">
            <a:extLst>
              <a:ext uri="{FF2B5EF4-FFF2-40B4-BE49-F238E27FC236}">
                <a16:creationId xmlns:a16="http://schemas.microsoft.com/office/drawing/2014/main" id="{5D856428-21E8-4F86-ACC6-DE11D94D1454}"/>
              </a:ext>
            </a:extLst>
          </p:cNvPr>
          <p:cNvPicPr>
            <a:picLocks noChangeAspect="1"/>
          </p:cNvPicPr>
          <p:nvPr/>
        </p:nvPicPr>
        <p:blipFill rotWithShape="1">
          <a:blip r:embed="rId4"/>
          <a:srcRect b="46270"/>
          <a:stretch/>
        </p:blipFill>
        <p:spPr>
          <a:xfrm>
            <a:off x="740610" y="1957182"/>
            <a:ext cx="12192000" cy="331277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89178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9831FA8-E311-409C-BD38-1EE84EEFFD20}"/>
              </a:ext>
            </a:extLst>
          </p:cNvPr>
          <p:cNvSpPr/>
          <p:nvPr/>
        </p:nvSpPr>
        <p:spPr>
          <a:xfrm>
            <a:off x="-1" y="5434386"/>
            <a:ext cx="12192001" cy="145938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8F7014F-0A13-BB40-9C8E-FA79452FCC54}"/>
              </a:ext>
            </a:extLst>
          </p:cNvPr>
          <p:cNvSpPr>
            <a:spLocks noGrp="1"/>
          </p:cNvSpPr>
          <p:nvPr>
            <p:ph type="title"/>
          </p:nvPr>
        </p:nvSpPr>
        <p:spPr>
          <a:xfrm>
            <a:off x="204826" y="160934"/>
            <a:ext cx="9932427" cy="549275"/>
          </a:xfrm>
        </p:spPr>
        <p:txBody>
          <a:bodyPr/>
          <a:lstStyle/>
          <a:p>
            <a:r>
              <a:rPr lang="en-US" dirty="0"/>
              <a:t>Scenario 1: Standalone Cores</a:t>
            </a:r>
          </a:p>
        </p:txBody>
      </p:sp>
      <p:grpSp>
        <p:nvGrpSpPr>
          <p:cNvPr id="14" name="Group 13">
            <a:extLst>
              <a:ext uri="{FF2B5EF4-FFF2-40B4-BE49-F238E27FC236}">
                <a16:creationId xmlns:a16="http://schemas.microsoft.com/office/drawing/2014/main" id="{B7752513-DEC0-4575-BC13-9C85D2804620}"/>
              </a:ext>
            </a:extLst>
          </p:cNvPr>
          <p:cNvGrpSpPr/>
          <p:nvPr/>
        </p:nvGrpSpPr>
        <p:grpSpPr>
          <a:xfrm>
            <a:off x="1547725" y="2634466"/>
            <a:ext cx="9096548" cy="437831"/>
            <a:chOff x="1547726" y="3210085"/>
            <a:chExt cx="9096548" cy="437831"/>
          </a:xfrm>
        </p:grpSpPr>
        <p:pic>
          <p:nvPicPr>
            <p:cNvPr id="4" name="Picture 3">
              <a:extLst>
                <a:ext uri="{FF2B5EF4-FFF2-40B4-BE49-F238E27FC236}">
                  <a16:creationId xmlns:a16="http://schemas.microsoft.com/office/drawing/2014/main" id="{5F2778C5-5521-4631-8F79-92D711EA39F0}"/>
                </a:ext>
              </a:extLst>
            </p:cNvPr>
            <p:cNvPicPr>
              <a:picLocks noChangeAspect="1"/>
            </p:cNvPicPr>
            <p:nvPr/>
          </p:nvPicPr>
          <p:blipFill>
            <a:blip r:embed="rId3"/>
            <a:stretch>
              <a:fillRect/>
            </a:stretch>
          </p:blipFill>
          <p:spPr>
            <a:xfrm>
              <a:off x="1547726" y="3210085"/>
              <a:ext cx="3774411" cy="437831"/>
            </a:xfrm>
            <a:prstGeom prst="rect">
              <a:avLst/>
            </a:prstGeom>
          </p:spPr>
        </p:pic>
        <p:pic>
          <p:nvPicPr>
            <p:cNvPr id="5" name="Picture 4">
              <a:extLst>
                <a:ext uri="{FF2B5EF4-FFF2-40B4-BE49-F238E27FC236}">
                  <a16:creationId xmlns:a16="http://schemas.microsoft.com/office/drawing/2014/main" id="{9237185C-50E7-48DB-8E71-297081CEF092}"/>
                </a:ext>
              </a:extLst>
            </p:cNvPr>
            <p:cNvPicPr>
              <a:picLocks noChangeAspect="1"/>
            </p:cNvPicPr>
            <p:nvPr/>
          </p:nvPicPr>
          <p:blipFill>
            <a:blip r:embed="rId3"/>
            <a:stretch>
              <a:fillRect/>
            </a:stretch>
          </p:blipFill>
          <p:spPr>
            <a:xfrm>
              <a:off x="6869863" y="3210085"/>
              <a:ext cx="3774411" cy="437831"/>
            </a:xfrm>
            <a:prstGeom prst="rect">
              <a:avLst/>
            </a:prstGeom>
          </p:spPr>
        </p:pic>
      </p:grpSp>
      <p:sp>
        <p:nvSpPr>
          <p:cNvPr id="13" name="TextBox 12">
            <a:extLst>
              <a:ext uri="{FF2B5EF4-FFF2-40B4-BE49-F238E27FC236}">
                <a16:creationId xmlns:a16="http://schemas.microsoft.com/office/drawing/2014/main" id="{BBC01FDA-664B-4DF0-BAAE-209BB5609B43}"/>
              </a:ext>
            </a:extLst>
          </p:cNvPr>
          <p:cNvSpPr txBox="1"/>
          <p:nvPr/>
        </p:nvSpPr>
        <p:spPr>
          <a:xfrm>
            <a:off x="204825" y="6059538"/>
            <a:ext cx="8733611" cy="369332"/>
          </a:xfrm>
          <a:prstGeom prst="rect">
            <a:avLst/>
          </a:prstGeom>
          <a:noFill/>
        </p:spPr>
        <p:txBody>
          <a:bodyPr wrap="square">
            <a:spAutoFit/>
          </a:bodyPr>
          <a:lstStyle/>
          <a:p>
            <a:pPr marL="285750" indent="-285750">
              <a:buFont typeface="Arial" panose="020B0604020202020204" pitchFamily="34" charset="0"/>
              <a:buChar char="•"/>
            </a:pPr>
            <a:r>
              <a:rPr lang="en-US" b="1" dirty="0">
                <a:solidFill>
                  <a:schemeClr val="bg1"/>
                </a:solidFill>
              </a:rPr>
              <a:t>No PTP clocking is needed, so no clock is generated</a:t>
            </a:r>
            <a:endParaRPr lang="en-US" dirty="0">
              <a:solidFill>
                <a:schemeClr val="bg1"/>
              </a:solidFill>
            </a:endParaRPr>
          </a:p>
        </p:txBody>
      </p:sp>
      <p:pic>
        <p:nvPicPr>
          <p:cNvPr id="16" name="Picture 15" descr="A picture containing text&#10;&#10;Description automatically generated">
            <a:extLst>
              <a:ext uri="{FF2B5EF4-FFF2-40B4-BE49-F238E27FC236}">
                <a16:creationId xmlns:a16="http://schemas.microsoft.com/office/drawing/2014/main" id="{F9F067CB-EC1B-4A5B-82A0-DD6F61F7CA98}"/>
              </a:ext>
            </a:extLst>
          </p:cNvPr>
          <p:cNvPicPr>
            <a:picLocks noChangeAspect="1"/>
          </p:cNvPicPr>
          <p:nvPr/>
        </p:nvPicPr>
        <p:blipFill>
          <a:blip r:embed="rId4"/>
          <a:stretch>
            <a:fillRect/>
          </a:stretch>
        </p:blipFill>
        <p:spPr>
          <a:xfrm>
            <a:off x="10939153" y="6304372"/>
            <a:ext cx="1060422" cy="595257"/>
          </a:xfrm>
          <a:prstGeom prst="rect">
            <a:avLst/>
          </a:prstGeom>
        </p:spPr>
      </p:pic>
      <p:sp>
        <p:nvSpPr>
          <p:cNvPr id="3" name="TextBox 2">
            <a:extLst>
              <a:ext uri="{FF2B5EF4-FFF2-40B4-BE49-F238E27FC236}">
                <a16:creationId xmlns:a16="http://schemas.microsoft.com/office/drawing/2014/main" id="{D38EA0C9-4A1C-432E-BF33-77569BBD97F2}"/>
              </a:ext>
            </a:extLst>
          </p:cNvPr>
          <p:cNvSpPr txBox="1"/>
          <p:nvPr/>
        </p:nvSpPr>
        <p:spPr>
          <a:xfrm>
            <a:off x="1547725" y="2265134"/>
            <a:ext cx="915635" cy="369332"/>
          </a:xfrm>
          <a:prstGeom prst="rect">
            <a:avLst/>
          </a:prstGeom>
          <a:noFill/>
        </p:spPr>
        <p:txBody>
          <a:bodyPr wrap="none" rtlCol="0">
            <a:spAutoFit/>
          </a:bodyPr>
          <a:lstStyle/>
          <a:p>
            <a:r>
              <a:rPr lang="en-US" b="1" dirty="0"/>
              <a:t>Core-1</a:t>
            </a:r>
          </a:p>
        </p:txBody>
      </p:sp>
      <p:sp>
        <p:nvSpPr>
          <p:cNvPr id="10" name="TextBox 9">
            <a:extLst>
              <a:ext uri="{FF2B5EF4-FFF2-40B4-BE49-F238E27FC236}">
                <a16:creationId xmlns:a16="http://schemas.microsoft.com/office/drawing/2014/main" id="{485B1BCF-04C0-4220-8739-4C6533EC1059}"/>
              </a:ext>
            </a:extLst>
          </p:cNvPr>
          <p:cNvSpPr txBox="1"/>
          <p:nvPr/>
        </p:nvSpPr>
        <p:spPr>
          <a:xfrm>
            <a:off x="6870759" y="2270860"/>
            <a:ext cx="915635" cy="369332"/>
          </a:xfrm>
          <a:prstGeom prst="rect">
            <a:avLst/>
          </a:prstGeom>
          <a:noFill/>
        </p:spPr>
        <p:txBody>
          <a:bodyPr wrap="none" rtlCol="0">
            <a:spAutoFit/>
          </a:bodyPr>
          <a:lstStyle/>
          <a:p>
            <a:r>
              <a:rPr lang="en-US" b="1" dirty="0"/>
              <a:t>Core-2</a:t>
            </a:r>
          </a:p>
        </p:txBody>
      </p:sp>
      <p:sp>
        <p:nvSpPr>
          <p:cNvPr id="11" name="TextBox 10">
            <a:extLst>
              <a:ext uri="{FF2B5EF4-FFF2-40B4-BE49-F238E27FC236}">
                <a16:creationId xmlns:a16="http://schemas.microsoft.com/office/drawing/2014/main" id="{615F82D4-D228-4DE6-9DAE-207F23DC1864}"/>
              </a:ext>
            </a:extLst>
          </p:cNvPr>
          <p:cNvSpPr txBox="1"/>
          <p:nvPr/>
        </p:nvSpPr>
        <p:spPr>
          <a:xfrm>
            <a:off x="204826" y="5471531"/>
            <a:ext cx="6097218" cy="400110"/>
          </a:xfrm>
          <a:prstGeom prst="rect">
            <a:avLst/>
          </a:prstGeom>
          <a:noFill/>
        </p:spPr>
        <p:txBody>
          <a:bodyPr wrap="square">
            <a:spAutoFit/>
          </a:bodyPr>
          <a:lstStyle/>
          <a:p>
            <a:r>
              <a:rPr lang="en-US" sz="2000" b="1" dirty="0">
                <a:solidFill>
                  <a:schemeClr val="bg1"/>
                </a:solidFill>
              </a:rPr>
              <a:t>Primary Leader Clock: None</a:t>
            </a:r>
            <a:endParaRPr lang="en-US" sz="2000" dirty="0">
              <a:solidFill>
                <a:schemeClr val="bg1"/>
              </a:solidFill>
            </a:endParaRPr>
          </a:p>
        </p:txBody>
      </p:sp>
    </p:spTree>
    <p:extLst>
      <p:ext uri="{BB962C8B-B14F-4D97-AF65-F5344CB8AC3E}">
        <p14:creationId xmlns:p14="http://schemas.microsoft.com/office/powerpoint/2010/main" val="33050452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0BFEDB3-0755-478F-9552-1B87534AFA97}"/>
              </a:ext>
            </a:extLst>
          </p:cNvPr>
          <p:cNvSpPr/>
          <p:nvPr/>
        </p:nvSpPr>
        <p:spPr>
          <a:xfrm>
            <a:off x="0" y="0"/>
            <a:ext cx="618744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8CC4921-86EB-B344-B283-B4C217E82DA5}"/>
              </a:ext>
            </a:extLst>
          </p:cNvPr>
          <p:cNvSpPr>
            <a:spLocks noGrp="1"/>
          </p:cNvSpPr>
          <p:nvPr>
            <p:ph type="title"/>
          </p:nvPr>
        </p:nvSpPr>
        <p:spPr>
          <a:xfrm>
            <a:off x="254644" y="418934"/>
            <a:ext cx="5754474" cy="2330615"/>
          </a:xfrm>
        </p:spPr>
        <p:txBody>
          <a:bodyPr/>
          <a:lstStyle/>
          <a:p>
            <a:r>
              <a:rPr lang="en-US" sz="4400" dirty="0">
                <a:solidFill>
                  <a:schemeClr val="bg1"/>
                </a:solidFill>
              </a:rPr>
              <a:t>Scenario 2: </a:t>
            </a:r>
            <a:br>
              <a:rPr lang="en-US" sz="4400" dirty="0">
                <a:solidFill>
                  <a:schemeClr val="bg1"/>
                </a:solidFill>
              </a:rPr>
            </a:br>
            <a:r>
              <a:rPr lang="en-US" sz="4400" dirty="0">
                <a:solidFill>
                  <a:schemeClr val="bg1"/>
                </a:solidFill>
              </a:rPr>
              <a:t>Q-LAN Peripherals</a:t>
            </a:r>
          </a:p>
        </p:txBody>
      </p:sp>
      <p:sp>
        <p:nvSpPr>
          <p:cNvPr id="3" name="Text Placeholder 2">
            <a:extLst>
              <a:ext uri="{FF2B5EF4-FFF2-40B4-BE49-F238E27FC236}">
                <a16:creationId xmlns:a16="http://schemas.microsoft.com/office/drawing/2014/main" id="{B432399B-239F-CA41-9ECF-70224812646F}"/>
              </a:ext>
            </a:extLst>
          </p:cNvPr>
          <p:cNvSpPr>
            <a:spLocks noGrp="1"/>
          </p:cNvSpPr>
          <p:nvPr>
            <p:ph type="body" sz="quarter" idx="14"/>
          </p:nvPr>
        </p:nvSpPr>
        <p:spPr>
          <a:xfrm>
            <a:off x="245433" y="3357677"/>
            <a:ext cx="5759127" cy="3331881"/>
          </a:xfrm>
        </p:spPr>
        <p:txBody>
          <a:bodyPr/>
          <a:lstStyle/>
          <a:p>
            <a:r>
              <a:rPr lang="en-US" b="1" dirty="0">
                <a:solidFill>
                  <a:schemeClr val="bg1"/>
                </a:solidFill>
                <a:latin typeface="Arial Black" panose="020B0A04020102020204" pitchFamily="34" charset="0"/>
              </a:rPr>
              <a:t>Equipment:</a:t>
            </a:r>
          </a:p>
          <a:p>
            <a:pPr marL="342900" indent="-342900">
              <a:buFont typeface="Arial" panose="020B0604020202020204" pitchFamily="34" charset="0"/>
              <a:buChar char="•"/>
            </a:pPr>
            <a:r>
              <a:rPr lang="en-US" dirty="0">
                <a:solidFill>
                  <a:schemeClr val="bg1"/>
                </a:solidFill>
                <a:latin typeface="Arial Black" panose="020B0A04020102020204" pitchFamily="34" charset="0"/>
              </a:rPr>
              <a:t>2x Core 110f</a:t>
            </a:r>
          </a:p>
          <a:p>
            <a:pPr marL="800100" lvl="1" indent="-342900">
              <a:buFont typeface="Arial" panose="020B0604020202020204" pitchFamily="34" charset="0"/>
              <a:buChar char="•"/>
            </a:pPr>
            <a:r>
              <a:rPr lang="en-US" dirty="0">
                <a:solidFill>
                  <a:schemeClr val="bg1"/>
                </a:solidFill>
                <a:latin typeface="Arial Black" panose="020B0A04020102020204" pitchFamily="34" charset="0"/>
              </a:rPr>
              <a:t>1x I/O-8 Flex per Core</a:t>
            </a:r>
          </a:p>
        </p:txBody>
      </p:sp>
      <p:pic>
        <p:nvPicPr>
          <p:cNvPr id="6" name="Picture 5">
            <a:extLst>
              <a:ext uri="{FF2B5EF4-FFF2-40B4-BE49-F238E27FC236}">
                <a16:creationId xmlns:a16="http://schemas.microsoft.com/office/drawing/2014/main" id="{A8B08801-FA3A-4CA2-8D0B-5EE256921351}"/>
              </a:ext>
            </a:extLst>
          </p:cNvPr>
          <p:cNvPicPr>
            <a:picLocks noChangeAspect="1"/>
          </p:cNvPicPr>
          <p:nvPr/>
        </p:nvPicPr>
        <p:blipFill>
          <a:blip r:embed="rId2"/>
          <a:stretch>
            <a:fillRect/>
          </a:stretch>
        </p:blipFill>
        <p:spPr>
          <a:xfrm>
            <a:off x="7462448" y="2271408"/>
            <a:ext cx="3774411" cy="437831"/>
          </a:xfrm>
          <a:prstGeom prst="rect">
            <a:avLst/>
          </a:prstGeom>
        </p:spPr>
      </p:pic>
      <p:pic>
        <p:nvPicPr>
          <p:cNvPr id="7" name="Picture 6">
            <a:extLst>
              <a:ext uri="{FF2B5EF4-FFF2-40B4-BE49-F238E27FC236}">
                <a16:creationId xmlns:a16="http://schemas.microsoft.com/office/drawing/2014/main" id="{3D6E0C92-ED0E-4904-8695-296C79167224}"/>
              </a:ext>
            </a:extLst>
          </p:cNvPr>
          <p:cNvPicPr>
            <a:picLocks noChangeAspect="1"/>
          </p:cNvPicPr>
          <p:nvPr/>
        </p:nvPicPr>
        <p:blipFill>
          <a:blip r:embed="rId2"/>
          <a:stretch>
            <a:fillRect/>
          </a:stretch>
        </p:blipFill>
        <p:spPr>
          <a:xfrm>
            <a:off x="7462448" y="3710930"/>
            <a:ext cx="3774411" cy="437831"/>
          </a:xfrm>
          <a:prstGeom prst="rect">
            <a:avLst/>
          </a:prstGeom>
        </p:spPr>
      </p:pic>
      <p:pic>
        <p:nvPicPr>
          <p:cNvPr id="10" name="Picture 9" descr="Graphical user interface, application, website&#10;&#10;Description automatically generated">
            <a:extLst>
              <a:ext uri="{FF2B5EF4-FFF2-40B4-BE49-F238E27FC236}">
                <a16:creationId xmlns:a16="http://schemas.microsoft.com/office/drawing/2014/main" id="{B3B09CC2-AF22-43F8-AE65-29D17DDED7C8}"/>
              </a:ext>
            </a:extLst>
          </p:cNvPr>
          <p:cNvPicPr>
            <a:picLocks noChangeAspect="1"/>
          </p:cNvPicPr>
          <p:nvPr/>
        </p:nvPicPr>
        <p:blipFill>
          <a:blip r:embed="rId3"/>
          <a:stretch>
            <a:fillRect/>
          </a:stretch>
        </p:blipFill>
        <p:spPr>
          <a:xfrm>
            <a:off x="8240035" y="2773804"/>
            <a:ext cx="2214620" cy="436280"/>
          </a:xfrm>
          <a:prstGeom prst="rect">
            <a:avLst/>
          </a:prstGeom>
        </p:spPr>
      </p:pic>
      <p:pic>
        <p:nvPicPr>
          <p:cNvPr id="11" name="Picture 10" descr="Graphical user interface, application, website&#10;&#10;Description automatically generated">
            <a:extLst>
              <a:ext uri="{FF2B5EF4-FFF2-40B4-BE49-F238E27FC236}">
                <a16:creationId xmlns:a16="http://schemas.microsoft.com/office/drawing/2014/main" id="{F7DFAE0F-7DF5-496B-9015-C62BF1400ED8}"/>
              </a:ext>
            </a:extLst>
          </p:cNvPr>
          <p:cNvPicPr>
            <a:picLocks noChangeAspect="1"/>
          </p:cNvPicPr>
          <p:nvPr/>
        </p:nvPicPr>
        <p:blipFill>
          <a:blip r:embed="rId3"/>
          <a:stretch>
            <a:fillRect/>
          </a:stretch>
        </p:blipFill>
        <p:spPr>
          <a:xfrm>
            <a:off x="8285487" y="4213327"/>
            <a:ext cx="2214620" cy="436280"/>
          </a:xfrm>
          <a:prstGeom prst="rect">
            <a:avLst/>
          </a:prstGeom>
        </p:spPr>
      </p:pic>
    </p:spTree>
    <p:extLst>
      <p:ext uri="{BB962C8B-B14F-4D97-AF65-F5344CB8AC3E}">
        <p14:creationId xmlns:p14="http://schemas.microsoft.com/office/powerpoint/2010/main" val="21153977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DEFA2EC4-46DA-4CAE-84C3-CEEE184198A1}"/>
              </a:ext>
            </a:extLst>
          </p:cNvPr>
          <p:cNvSpPr/>
          <p:nvPr/>
        </p:nvSpPr>
        <p:spPr>
          <a:xfrm>
            <a:off x="-1" y="5434386"/>
            <a:ext cx="12192001" cy="145938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Rounded Corners 15">
            <a:extLst>
              <a:ext uri="{FF2B5EF4-FFF2-40B4-BE49-F238E27FC236}">
                <a16:creationId xmlns:a16="http://schemas.microsoft.com/office/drawing/2014/main" id="{BC479E5D-323B-4DBC-9F9F-BDD3D57BB77E}"/>
              </a:ext>
            </a:extLst>
          </p:cNvPr>
          <p:cNvSpPr/>
          <p:nvPr/>
        </p:nvSpPr>
        <p:spPr>
          <a:xfrm>
            <a:off x="1178966" y="2132346"/>
            <a:ext cx="10038893" cy="2574951"/>
          </a:xfrm>
          <a:prstGeom prst="roundRect">
            <a:avLst/>
          </a:prstGeom>
          <a:solidFill>
            <a:srgbClr val="127BC3">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r"/>
            <a:r>
              <a:rPr lang="en-US" dirty="0">
                <a:solidFill>
                  <a:schemeClr val="bg1"/>
                </a:solidFill>
                <a:latin typeface="Arial Black" panose="020B0A04020102020204" pitchFamily="34" charset="0"/>
              </a:rPr>
              <a:t>PTPv2 – Domain 0</a:t>
            </a:r>
          </a:p>
        </p:txBody>
      </p:sp>
      <p:sp>
        <p:nvSpPr>
          <p:cNvPr id="2" name="Title 1">
            <a:extLst>
              <a:ext uri="{FF2B5EF4-FFF2-40B4-BE49-F238E27FC236}">
                <a16:creationId xmlns:a16="http://schemas.microsoft.com/office/drawing/2014/main" id="{A8F7014F-0A13-BB40-9C8E-FA79452FCC54}"/>
              </a:ext>
            </a:extLst>
          </p:cNvPr>
          <p:cNvSpPr>
            <a:spLocks noGrp="1"/>
          </p:cNvSpPr>
          <p:nvPr>
            <p:ph type="title"/>
          </p:nvPr>
        </p:nvSpPr>
        <p:spPr>
          <a:xfrm>
            <a:off x="204826" y="160934"/>
            <a:ext cx="9932427" cy="549275"/>
          </a:xfrm>
        </p:spPr>
        <p:txBody>
          <a:bodyPr/>
          <a:lstStyle/>
          <a:p>
            <a:r>
              <a:rPr lang="en-US" dirty="0"/>
              <a:t>Scenario 2: Q-LAN Peripherals</a:t>
            </a:r>
          </a:p>
        </p:txBody>
      </p:sp>
      <p:sp>
        <p:nvSpPr>
          <p:cNvPr id="13" name="TextBox 12">
            <a:extLst>
              <a:ext uri="{FF2B5EF4-FFF2-40B4-BE49-F238E27FC236}">
                <a16:creationId xmlns:a16="http://schemas.microsoft.com/office/drawing/2014/main" id="{BBC01FDA-664B-4DF0-BAAE-209BB5609B43}"/>
              </a:ext>
            </a:extLst>
          </p:cNvPr>
          <p:cNvSpPr txBox="1"/>
          <p:nvPr/>
        </p:nvSpPr>
        <p:spPr>
          <a:xfrm>
            <a:off x="204826" y="5908786"/>
            <a:ext cx="11987174" cy="646331"/>
          </a:xfrm>
          <a:prstGeom prst="rect">
            <a:avLst/>
          </a:prstGeom>
          <a:noFill/>
        </p:spPr>
        <p:txBody>
          <a:bodyPr wrap="square">
            <a:spAutoFit/>
          </a:bodyPr>
          <a:lstStyle/>
          <a:p>
            <a:pPr marL="285750" indent="-285750">
              <a:buFont typeface="Arial" panose="020B0604020202020204" pitchFamily="34" charset="0"/>
              <a:buChar char="•"/>
            </a:pPr>
            <a:r>
              <a:rPr lang="en-US" b="1" dirty="0">
                <a:solidFill>
                  <a:schemeClr val="bg1"/>
                </a:solidFill>
              </a:rPr>
              <a:t>BMCA Determines Clock Leader</a:t>
            </a:r>
          </a:p>
          <a:p>
            <a:pPr marL="742950" lvl="1" indent="-285750">
              <a:buFont typeface="Arial" panose="020B0604020202020204" pitchFamily="34" charset="0"/>
              <a:buChar char="•"/>
            </a:pPr>
            <a:r>
              <a:rPr lang="en-US" dirty="0">
                <a:solidFill>
                  <a:schemeClr val="bg1"/>
                </a:solidFill>
              </a:rPr>
              <a:t>With Defaults, Lowest MAC Wins Election</a:t>
            </a:r>
          </a:p>
        </p:txBody>
      </p:sp>
      <p:grpSp>
        <p:nvGrpSpPr>
          <p:cNvPr id="14" name="Group 13">
            <a:extLst>
              <a:ext uri="{FF2B5EF4-FFF2-40B4-BE49-F238E27FC236}">
                <a16:creationId xmlns:a16="http://schemas.microsoft.com/office/drawing/2014/main" id="{B7752513-DEC0-4575-BC13-9C85D2804620}"/>
              </a:ext>
            </a:extLst>
          </p:cNvPr>
          <p:cNvGrpSpPr/>
          <p:nvPr/>
        </p:nvGrpSpPr>
        <p:grpSpPr>
          <a:xfrm>
            <a:off x="1547725" y="2638987"/>
            <a:ext cx="9096548" cy="437831"/>
            <a:chOff x="1547726" y="3210085"/>
            <a:chExt cx="9096548" cy="437831"/>
          </a:xfrm>
        </p:grpSpPr>
        <p:pic>
          <p:nvPicPr>
            <p:cNvPr id="4" name="Picture 3">
              <a:extLst>
                <a:ext uri="{FF2B5EF4-FFF2-40B4-BE49-F238E27FC236}">
                  <a16:creationId xmlns:a16="http://schemas.microsoft.com/office/drawing/2014/main" id="{5F2778C5-5521-4631-8F79-92D711EA39F0}"/>
                </a:ext>
              </a:extLst>
            </p:cNvPr>
            <p:cNvPicPr>
              <a:picLocks noChangeAspect="1"/>
            </p:cNvPicPr>
            <p:nvPr/>
          </p:nvPicPr>
          <p:blipFill>
            <a:blip r:embed="rId2"/>
            <a:stretch>
              <a:fillRect/>
            </a:stretch>
          </p:blipFill>
          <p:spPr>
            <a:xfrm>
              <a:off x="1547726" y="3210085"/>
              <a:ext cx="3774411" cy="437831"/>
            </a:xfrm>
            <a:prstGeom prst="rect">
              <a:avLst/>
            </a:prstGeom>
          </p:spPr>
        </p:pic>
        <p:pic>
          <p:nvPicPr>
            <p:cNvPr id="5" name="Picture 4">
              <a:extLst>
                <a:ext uri="{FF2B5EF4-FFF2-40B4-BE49-F238E27FC236}">
                  <a16:creationId xmlns:a16="http://schemas.microsoft.com/office/drawing/2014/main" id="{9237185C-50E7-48DB-8E71-297081CEF092}"/>
                </a:ext>
              </a:extLst>
            </p:cNvPr>
            <p:cNvPicPr>
              <a:picLocks noChangeAspect="1"/>
            </p:cNvPicPr>
            <p:nvPr/>
          </p:nvPicPr>
          <p:blipFill>
            <a:blip r:embed="rId2"/>
            <a:stretch>
              <a:fillRect/>
            </a:stretch>
          </p:blipFill>
          <p:spPr>
            <a:xfrm>
              <a:off x="6869863" y="3210085"/>
              <a:ext cx="3774411" cy="437831"/>
            </a:xfrm>
            <a:prstGeom prst="rect">
              <a:avLst/>
            </a:prstGeom>
          </p:spPr>
        </p:pic>
      </p:grpSp>
      <p:sp>
        <p:nvSpPr>
          <p:cNvPr id="17" name="Star: 5 Points 16">
            <a:extLst>
              <a:ext uri="{FF2B5EF4-FFF2-40B4-BE49-F238E27FC236}">
                <a16:creationId xmlns:a16="http://schemas.microsoft.com/office/drawing/2014/main" id="{B9B5C50C-5576-4466-9A7A-77AA5B7516D2}"/>
              </a:ext>
            </a:extLst>
          </p:cNvPr>
          <p:cNvSpPr/>
          <p:nvPr/>
        </p:nvSpPr>
        <p:spPr>
          <a:xfrm>
            <a:off x="1481888" y="2201156"/>
            <a:ext cx="551737" cy="437831"/>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descr="A picture containing text&#10;&#10;Description automatically generated">
            <a:extLst>
              <a:ext uri="{FF2B5EF4-FFF2-40B4-BE49-F238E27FC236}">
                <a16:creationId xmlns:a16="http://schemas.microsoft.com/office/drawing/2014/main" id="{9A6BC7EB-8FB6-4BFA-9FF5-A508162C0158}"/>
              </a:ext>
            </a:extLst>
          </p:cNvPr>
          <p:cNvPicPr>
            <a:picLocks noChangeAspect="1"/>
          </p:cNvPicPr>
          <p:nvPr/>
        </p:nvPicPr>
        <p:blipFill>
          <a:blip r:embed="rId3"/>
          <a:stretch>
            <a:fillRect/>
          </a:stretch>
        </p:blipFill>
        <p:spPr>
          <a:xfrm>
            <a:off x="10939153" y="6298510"/>
            <a:ext cx="1060422" cy="595257"/>
          </a:xfrm>
          <a:prstGeom prst="rect">
            <a:avLst/>
          </a:prstGeom>
        </p:spPr>
      </p:pic>
      <p:sp>
        <p:nvSpPr>
          <p:cNvPr id="19" name="TextBox 18">
            <a:extLst>
              <a:ext uri="{FF2B5EF4-FFF2-40B4-BE49-F238E27FC236}">
                <a16:creationId xmlns:a16="http://schemas.microsoft.com/office/drawing/2014/main" id="{FBF7886D-A0C2-4D03-89B3-28344087F270}"/>
              </a:ext>
            </a:extLst>
          </p:cNvPr>
          <p:cNvSpPr txBox="1"/>
          <p:nvPr/>
        </p:nvSpPr>
        <p:spPr>
          <a:xfrm>
            <a:off x="2081988" y="2270860"/>
            <a:ext cx="915635" cy="369332"/>
          </a:xfrm>
          <a:prstGeom prst="rect">
            <a:avLst/>
          </a:prstGeom>
          <a:noFill/>
        </p:spPr>
        <p:txBody>
          <a:bodyPr wrap="none" rtlCol="0">
            <a:spAutoFit/>
          </a:bodyPr>
          <a:lstStyle/>
          <a:p>
            <a:r>
              <a:rPr lang="en-US" b="1" dirty="0"/>
              <a:t>Core-1</a:t>
            </a:r>
          </a:p>
        </p:txBody>
      </p:sp>
      <p:sp>
        <p:nvSpPr>
          <p:cNvPr id="21" name="TextBox 20">
            <a:extLst>
              <a:ext uri="{FF2B5EF4-FFF2-40B4-BE49-F238E27FC236}">
                <a16:creationId xmlns:a16="http://schemas.microsoft.com/office/drawing/2014/main" id="{E0405FF3-B7A1-4F06-A40C-23A2DFDE6905}"/>
              </a:ext>
            </a:extLst>
          </p:cNvPr>
          <p:cNvSpPr txBox="1"/>
          <p:nvPr/>
        </p:nvSpPr>
        <p:spPr>
          <a:xfrm>
            <a:off x="6870759" y="2270860"/>
            <a:ext cx="915635" cy="369332"/>
          </a:xfrm>
          <a:prstGeom prst="rect">
            <a:avLst/>
          </a:prstGeom>
          <a:noFill/>
        </p:spPr>
        <p:txBody>
          <a:bodyPr wrap="none" rtlCol="0">
            <a:spAutoFit/>
          </a:bodyPr>
          <a:lstStyle/>
          <a:p>
            <a:r>
              <a:rPr lang="en-US" b="1" dirty="0"/>
              <a:t>Core-2</a:t>
            </a:r>
          </a:p>
        </p:txBody>
      </p:sp>
      <p:sp>
        <p:nvSpPr>
          <p:cNvPr id="24" name="TextBox 23">
            <a:extLst>
              <a:ext uri="{FF2B5EF4-FFF2-40B4-BE49-F238E27FC236}">
                <a16:creationId xmlns:a16="http://schemas.microsoft.com/office/drawing/2014/main" id="{41E0F9FE-DC0C-4919-82C0-BB108B1DB7A9}"/>
              </a:ext>
            </a:extLst>
          </p:cNvPr>
          <p:cNvSpPr txBox="1"/>
          <p:nvPr/>
        </p:nvSpPr>
        <p:spPr>
          <a:xfrm>
            <a:off x="2284010" y="3146833"/>
            <a:ext cx="851515" cy="369332"/>
          </a:xfrm>
          <a:prstGeom prst="rect">
            <a:avLst/>
          </a:prstGeom>
          <a:noFill/>
        </p:spPr>
        <p:txBody>
          <a:bodyPr wrap="none" rtlCol="0">
            <a:spAutoFit/>
          </a:bodyPr>
          <a:lstStyle/>
          <a:p>
            <a:r>
              <a:rPr lang="en-US" b="1" dirty="0"/>
              <a:t>Flex-1</a:t>
            </a:r>
          </a:p>
        </p:txBody>
      </p:sp>
      <p:pic>
        <p:nvPicPr>
          <p:cNvPr id="25" name="Picture 24" descr="Graphical user interface, application, website&#10;&#10;Description automatically generated">
            <a:extLst>
              <a:ext uri="{FF2B5EF4-FFF2-40B4-BE49-F238E27FC236}">
                <a16:creationId xmlns:a16="http://schemas.microsoft.com/office/drawing/2014/main" id="{A9A668AC-C8AF-42C0-88BC-D297FEF088C0}"/>
              </a:ext>
            </a:extLst>
          </p:cNvPr>
          <p:cNvPicPr>
            <a:picLocks noChangeAspect="1"/>
          </p:cNvPicPr>
          <p:nvPr/>
        </p:nvPicPr>
        <p:blipFill>
          <a:blip r:embed="rId4"/>
          <a:stretch>
            <a:fillRect/>
          </a:stretch>
        </p:blipFill>
        <p:spPr>
          <a:xfrm>
            <a:off x="2284010" y="3511985"/>
            <a:ext cx="2214620" cy="436280"/>
          </a:xfrm>
          <a:prstGeom prst="rect">
            <a:avLst/>
          </a:prstGeom>
        </p:spPr>
      </p:pic>
      <p:pic>
        <p:nvPicPr>
          <p:cNvPr id="26" name="Picture 25" descr="Graphical user interface, application, website&#10;&#10;Description automatically generated">
            <a:extLst>
              <a:ext uri="{FF2B5EF4-FFF2-40B4-BE49-F238E27FC236}">
                <a16:creationId xmlns:a16="http://schemas.microsoft.com/office/drawing/2014/main" id="{2C4E8DA1-BF1F-4E35-9890-DDC79BCBAA13}"/>
              </a:ext>
            </a:extLst>
          </p:cNvPr>
          <p:cNvPicPr>
            <a:picLocks noChangeAspect="1"/>
          </p:cNvPicPr>
          <p:nvPr/>
        </p:nvPicPr>
        <p:blipFill>
          <a:blip r:embed="rId4"/>
          <a:stretch>
            <a:fillRect/>
          </a:stretch>
        </p:blipFill>
        <p:spPr>
          <a:xfrm>
            <a:off x="7649757" y="3511985"/>
            <a:ext cx="2214620" cy="436280"/>
          </a:xfrm>
          <a:prstGeom prst="rect">
            <a:avLst/>
          </a:prstGeom>
        </p:spPr>
      </p:pic>
      <p:sp>
        <p:nvSpPr>
          <p:cNvPr id="27" name="TextBox 26">
            <a:extLst>
              <a:ext uri="{FF2B5EF4-FFF2-40B4-BE49-F238E27FC236}">
                <a16:creationId xmlns:a16="http://schemas.microsoft.com/office/drawing/2014/main" id="{D630F99B-901E-46A8-9445-6A83A43CEE22}"/>
              </a:ext>
            </a:extLst>
          </p:cNvPr>
          <p:cNvSpPr txBox="1"/>
          <p:nvPr/>
        </p:nvSpPr>
        <p:spPr>
          <a:xfrm>
            <a:off x="7649757" y="3146833"/>
            <a:ext cx="851515" cy="369332"/>
          </a:xfrm>
          <a:prstGeom prst="rect">
            <a:avLst/>
          </a:prstGeom>
          <a:noFill/>
        </p:spPr>
        <p:txBody>
          <a:bodyPr wrap="none" rtlCol="0">
            <a:spAutoFit/>
          </a:bodyPr>
          <a:lstStyle/>
          <a:p>
            <a:r>
              <a:rPr lang="en-US" b="1" dirty="0"/>
              <a:t>Flex-2</a:t>
            </a:r>
          </a:p>
        </p:txBody>
      </p:sp>
      <p:sp>
        <p:nvSpPr>
          <p:cNvPr id="28" name="TextBox 27">
            <a:extLst>
              <a:ext uri="{FF2B5EF4-FFF2-40B4-BE49-F238E27FC236}">
                <a16:creationId xmlns:a16="http://schemas.microsoft.com/office/drawing/2014/main" id="{D52D36D5-E60C-4D46-B7DA-451EE2DADBBC}"/>
              </a:ext>
            </a:extLst>
          </p:cNvPr>
          <p:cNvSpPr txBox="1"/>
          <p:nvPr/>
        </p:nvSpPr>
        <p:spPr>
          <a:xfrm>
            <a:off x="204826" y="5471531"/>
            <a:ext cx="6097218" cy="400110"/>
          </a:xfrm>
          <a:prstGeom prst="rect">
            <a:avLst/>
          </a:prstGeom>
          <a:noFill/>
        </p:spPr>
        <p:txBody>
          <a:bodyPr wrap="square">
            <a:spAutoFit/>
          </a:bodyPr>
          <a:lstStyle/>
          <a:p>
            <a:r>
              <a:rPr lang="en-US" sz="2000" b="1" dirty="0">
                <a:solidFill>
                  <a:schemeClr val="bg1"/>
                </a:solidFill>
              </a:rPr>
              <a:t>Primary Leader Clock: Core-1</a:t>
            </a:r>
            <a:endParaRPr lang="en-US" sz="2000" dirty="0">
              <a:solidFill>
                <a:schemeClr val="bg1"/>
              </a:solidFill>
            </a:endParaRPr>
          </a:p>
        </p:txBody>
      </p:sp>
    </p:spTree>
    <p:extLst>
      <p:ext uri="{BB962C8B-B14F-4D97-AF65-F5344CB8AC3E}">
        <p14:creationId xmlns:p14="http://schemas.microsoft.com/office/powerpoint/2010/main" val="16057478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0BFEDB3-0755-478F-9552-1B87534AFA97}"/>
              </a:ext>
            </a:extLst>
          </p:cNvPr>
          <p:cNvSpPr/>
          <p:nvPr/>
        </p:nvSpPr>
        <p:spPr>
          <a:xfrm>
            <a:off x="0" y="0"/>
            <a:ext cx="618744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8CC4921-86EB-B344-B283-B4C217E82DA5}"/>
              </a:ext>
            </a:extLst>
          </p:cNvPr>
          <p:cNvSpPr>
            <a:spLocks noGrp="1"/>
          </p:cNvSpPr>
          <p:nvPr>
            <p:ph type="title"/>
          </p:nvPr>
        </p:nvSpPr>
        <p:spPr>
          <a:xfrm>
            <a:off x="254644" y="418934"/>
            <a:ext cx="5754474" cy="2481284"/>
          </a:xfrm>
        </p:spPr>
        <p:txBody>
          <a:bodyPr/>
          <a:lstStyle/>
          <a:p>
            <a:r>
              <a:rPr lang="en-US" sz="4400" dirty="0">
                <a:solidFill>
                  <a:schemeClr val="bg1"/>
                </a:solidFill>
              </a:rPr>
              <a:t>Scenario 3: </a:t>
            </a:r>
            <a:br>
              <a:rPr lang="en-US" sz="4400" dirty="0">
                <a:solidFill>
                  <a:schemeClr val="bg1"/>
                </a:solidFill>
              </a:rPr>
            </a:br>
            <a:r>
              <a:rPr lang="en-US" sz="4400" dirty="0">
                <a:solidFill>
                  <a:schemeClr val="bg1"/>
                </a:solidFill>
              </a:rPr>
              <a:t>Q-LAN Peripherals with Priority</a:t>
            </a:r>
          </a:p>
        </p:txBody>
      </p:sp>
      <p:sp>
        <p:nvSpPr>
          <p:cNvPr id="3" name="Text Placeholder 2">
            <a:extLst>
              <a:ext uri="{FF2B5EF4-FFF2-40B4-BE49-F238E27FC236}">
                <a16:creationId xmlns:a16="http://schemas.microsoft.com/office/drawing/2014/main" id="{B432399B-239F-CA41-9ECF-70224812646F}"/>
              </a:ext>
            </a:extLst>
          </p:cNvPr>
          <p:cNvSpPr>
            <a:spLocks noGrp="1"/>
          </p:cNvSpPr>
          <p:nvPr>
            <p:ph type="body" sz="quarter" idx="14"/>
          </p:nvPr>
        </p:nvSpPr>
        <p:spPr>
          <a:xfrm>
            <a:off x="245433" y="3357677"/>
            <a:ext cx="5759127" cy="3331881"/>
          </a:xfrm>
        </p:spPr>
        <p:txBody>
          <a:bodyPr/>
          <a:lstStyle/>
          <a:p>
            <a:r>
              <a:rPr lang="en-US" b="1" dirty="0">
                <a:solidFill>
                  <a:schemeClr val="bg1"/>
                </a:solidFill>
                <a:latin typeface="Arial Black" panose="020B0A04020102020204" pitchFamily="34" charset="0"/>
              </a:rPr>
              <a:t>Equipment:</a:t>
            </a:r>
          </a:p>
          <a:p>
            <a:pPr marL="342900" indent="-342900">
              <a:buFont typeface="Arial" panose="020B0604020202020204" pitchFamily="34" charset="0"/>
              <a:buChar char="•"/>
            </a:pPr>
            <a:r>
              <a:rPr lang="en-US" dirty="0">
                <a:solidFill>
                  <a:schemeClr val="bg1"/>
                </a:solidFill>
                <a:latin typeface="Arial Black" panose="020B0A04020102020204" pitchFamily="34" charset="0"/>
              </a:rPr>
              <a:t>2x Core 110f</a:t>
            </a:r>
          </a:p>
          <a:p>
            <a:pPr marL="800100" lvl="1" indent="-342900">
              <a:buFont typeface="Arial" panose="020B0604020202020204" pitchFamily="34" charset="0"/>
              <a:buChar char="•"/>
            </a:pPr>
            <a:r>
              <a:rPr lang="en-US" dirty="0">
                <a:solidFill>
                  <a:schemeClr val="bg1"/>
                </a:solidFill>
                <a:latin typeface="Arial Black" panose="020B0A04020102020204" pitchFamily="34" charset="0"/>
              </a:rPr>
              <a:t>1x I/O-8 Flex per Core</a:t>
            </a:r>
          </a:p>
        </p:txBody>
      </p:sp>
      <p:pic>
        <p:nvPicPr>
          <p:cNvPr id="6" name="Picture 5">
            <a:extLst>
              <a:ext uri="{FF2B5EF4-FFF2-40B4-BE49-F238E27FC236}">
                <a16:creationId xmlns:a16="http://schemas.microsoft.com/office/drawing/2014/main" id="{A8B08801-FA3A-4CA2-8D0B-5EE256921351}"/>
              </a:ext>
            </a:extLst>
          </p:cNvPr>
          <p:cNvPicPr>
            <a:picLocks noChangeAspect="1"/>
          </p:cNvPicPr>
          <p:nvPr/>
        </p:nvPicPr>
        <p:blipFill>
          <a:blip r:embed="rId2"/>
          <a:stretch>
            <a:fillRect/>
          </a:stretch>
        </p:blipFill>
        <p:spPr>
          <a:xfrm>
            <a:off x="7462448" y="2271408"/>
            <a:ext cx="3774411" cy="437831"/>
          </a:xfrm>
          <a:prstGeom prst="rect">
            <a:avLst/>
          </a:prstGeom>
        </p:spPr>
      </p:pic>
      <p:pic>
        <p:nvPicPr>
          <p:cNvPr id="7" name="Picture 6">
            <a:extLst>
              <a:ext uri="{FF2B5EF4-FFF2-40B4-BE49-F238E27FC236}">
                <a16:creationId xmlns:a16="http://schemas.microsoft.com/office/drawing/2014/main" id="{3D6E0C92-ED0E-4904-8695-296C79167224}"/>
              </a:ext>
            </a:extLst>
          </p:cNvPr>
          <p:cNvPicPr>
            <a:picLocks noChangeAspect="1"/>
          </p:cNvPicPr>
          <p:nvPr/>
        </p:nvPicPr>
        <p:blipFill>
          <a:blip r:embed="rId2"/>
          <a:stretch>
            <a:fillRect/>
          </a:stretch>
        </p:blipFill>
        <p:spPr>
          <a:xfrm>
            <a:off x="7462448" y="3710930"/>
            <a:ext cx="3774411" cy="437831"/>
          </a:xfrm>
          <a:prstGeom prst="rect">
            <a:avLst/>
          </a:prstGeom>
        </p:spPr>
      </p:pic>
      <p:pic>
        <p:nvPicPr>
          <p:cNvPr id="10" name="Picture 9" descr="Graphical user interface, application, website&#10;&#10;Description automatically generated">
            <a:extLst>
              <a:ext uri="{FF2B5EF4-FFF2-40B4-BE49-F238E27FC236}">
                <a16:creationId xmlns:a16="http://schemas.microsoft.com/office/drawing/2014/main" id="{56F3B9E8-D733-40CC-A152-FD1A752123A9}"/>
              </a:ext>
            </a:extLst>
          </p:cNvPr>
          <p:cNvPicPr>
            <a:picLocks noChangeAspect="1"/>
          </p:cNvPicPr>
          <p:nvPr/>
        </p:nvPicPr>
        <p:blipFill>
          <a:blip r:embed="rId3"/>
          <a:stretch>
            <a:fillRect/>
          </a:stretch>
        </p:blipFill>
        <p:spPr>
          <a:xfrm>
            <a:off x="8240035" y="2773804"/>
            <a:ext cx="2214620" cy="436280"/>
          </a:xfrm>
          <a:prstGeom prst="rect">
            <a:avLst/>
          </a:prstGeom>
        </p:spPr>
      </p:pic>
      <p:pic>
        <p:nvPicPr>
          <p:cNvPr id="11" name="Picture 10" descr="Graphical user interface, application, website&#10;&#10;Description automatically generated">
            <a:extLst>
              <a:ext uri="{FF2B5EF4-FFF2-40B4-BE49-F238E27FC236}">
                <a16:creationId xmlns:a16="http://schemas.microsoft.com/office/drawing/2014/main" id="{14EA64A2-5F26-4C81-9434-708B4AD3A1CA}"/>
              </a:ext>
            </a:extLst>
          </p:cNvPr>
          <p:cNvPicPr>
            <a:picLocks noChangeAspect="1"/>
          </p:cNvPicPr>
          <p:nvPr/>
        </p:nvPicPr>
        <p:blipFill>
          <a:blip r:embed="rId3"/>
          <a:stretch>
            <a:fillRect/>
          </a:stretch>
        </p:blipFill>
        <p:spPr>
          <a:xfrm>
            <a:off x="8285487" y="4213327"/>
            <a:ext cx="2214620" cy="436280"/>
          </a:xfrm>
          <a:prstGeom prst="rect">
            <a:avLst/>
          </a:prstGeom>
        </p:spPr>
      </p:pic>
    </p:spTree>
    <p:extLst>
      <p:ext uri="{BB962C8B-B14F-4D97-AF65-F5344CB8AC3E}">
        <p14:creationId xmlns:p14="http://schemas.microsoft.com/office/powerpoint/2010/main" val="391263590"/>
      </p:ext>
    </p:extLst>
  </p:cSld>
  <p:clrMapOvr>
    <a:masterClrMapping/>
  </p:clrMapOvr>
</p:sld>
</file>

<file path=ppt/theme/theme1.xml><?xml version="1.0" encoding="utf-8"?>
<a:theme xmlns:a="http://schemas.openxmlformats.org/drawingml/2006/main" name="Title Page">
  <a:themeElements>
    <a:clrScheme name="QSC PowerPoint Template">
      <a:dk1>
        <a:srgbClr val="3F3F42"/>
      </a:dk1>
      <a:lt1>
        <a:srgbClr val="FFFFFF"/>
      </a:lt1>
      <a:dk2>
        <a:srgbClr val="969696"/>
      </a:dk2>
      <a:lt2>
        <a:srgbClr val="E5E8ED"/>
      </a:lt2>
      <a:accent1>
        <a:srgbClr val="127BC3"/>
      </a:accent1>
      <a:accent2>
        <a:srgbClr val="69B0DB"/>
      </a:accent2>
      <a:accent3>
        <a:srgbClr val="5A17AF"/>
      </a:accent3>
      <a:accent4>
        <a:srgbClr val="B476EA"/>
      </a:accent4>
      <a:accent5>
        <a:srgbClr val="B01010"/>
      </a:accent5>
      <a:accent6>
        <a:srgbClr val="EB857C"/>
      </a:accent6>
      <a:hlink>
        <a:srgbClr val="B1791A"/>
      </a:hlink>
      <a:folHlink>
        <a:srgbClr val="ECCD7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 Slide">
  <a:themeElements>
    <a:clrScheme name="QSC PowerPoint Template">
      <a:dk1>
        <a:srgbClr val="3F3F42"/>
      </a:dk1>
      <a:lt1>
        <a:srgbClr val="FFFFFF"/>
      </a:lt1>
      <a:dk2>
        <a:srgbClr val="969696"/>
      </a:dk2>
      <a:lt2>
        <a:srgbClr val="E5E8ED"/>
      </a:lt2>
      <a:accent1>
        <a:srgbClr val="127BC3"/>
      </a:accent1>
      <a:accent2>
        <a:srgbClr val="69B0DB"/>
      </a:accent2>
      <a:accent3>
        <a:srgbClr val="5A17AF"/>
      </a:accent3>
      <a:accent4>
        <a:srgbClr val="B476EA"/>
      </a:accent4>
      <a:accent5>
        <a:srgbClr val="B01010"/>
      </a:accent5>
      <a:accent6>
        <a:srgbClr val="EB857C"/>
      </a:accent6>
      <a:hlink>
        <a:srgbClr val="B1791A"/>
      </a:hlink>
      <a:folHlink>
        <a:srgbClr val="ECCD7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White Footer">
  <a:themeElements>
    <a:clrScheme name="QSC PowerPoint Template">
      <a:dk1>
        <a:srgbClr val="3F3F42"/>
      </a:dk1>
      <a:lt1>
        <a:srgbClr val="FFFFFF"/>
      </a:lt1>
      <a:dk2>
        <a:srgbClr val="969696"/>
      </a:dk2>
      <a:lt2>
        <a:srgbClr val="E5E8ED"/>
      </a:lt2>
      <a:accent1>
        <a:srgbClr val="127BC3"/>
      </a:accent1>
      <a:accent2>
        <a:srgbClr val="69B0DB"/>
      </a:accent2>
      <a:accent3>
        <a:srgbClr val="5A17AF"/>
      </a:accent3>
      <a:accent4>
        <a:srgbClr val="B476EA"/>
      </a:accent4>
      <a:accent5>
        <a:srgbClr val="B01010"/>
      </a:accent5>
      <a:accent6>
        <a:srgbClr val="EB857C"/>
      </a:accent6>
      <a:hlink>
        <a:srgbClr val="B1791A"/>
      </a:hlink>
      <a:folHlink>
        <a:srgbClr val="ECCD7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F54BC1E30C6C9479292066B7B409EC6" ma:contentTypeVersion="10" ma:contentTypeDescription="Create a new document." ma:contentTypeScope="" ma:versionID="cb5d0953fd66d5dc2805c1a0271ee89c">
  <xsd:schema xmlns:xsd="http://www.w3.org/2001/XMLSchema" xmlns:xs="http://www.w3.org/2001/XMLSchema" xmlns:p="http://schemas.microsoft.com/office/2006/metadata/properties" xmlns:ns2="a816f820-f536-440d-a2b1-a6a85f0c49d1" xmlns:ns3="730a281a-9c4d-4859-9256-455d70c3564f" targetNamespace="http://schemas.microsoft.com/office/2006/metadata/properties" ma:root="true" ma:fieldsID="a9adb05172cb89a8465f8374061220a5" ns2:_="" ns3:_="">
    <xsd:import namespace="a816f820-f536-440d-a2b1-a6a85f0c49d1"/>
    <xsd:import namespace="730a281a-9c4d-4859-9256-455d70c3564f"/>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816f820-f536-440d-a2b1-a6a85f0c49d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30a281a-9c4d-4859-9256-455d70c3564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B91400B-7DA0-4FDA-9BB4-0E0E49852518}">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FA83FA87-9F15-4AC6-8064-9F2DDE649AA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816f820-f536-440d-a2b1-a6a85f0c49d1"/>
    <ds:schemaRef ds:uri="730a281a-9c4d-4859-9256-455d70c3564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D2C02C5-6CE7-4D52-825B-02ABE44A99F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2471</TotalTime>
  <Words>964</Words>
  <Application>Microsoft Office PowerPoint</Application>
  <PresentationFormat>Widescreen</PresentationFormat>
  <Paragraphs>221</Paragraphs>
  <Slides>32</Slides>
  <Notes>7</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32</vt:i4>
      </vt:variant>
    </vt:vector>
  </HeadingPairs>
  <TitlesOfParts>
    <vt:vector size="39" baseType="lpstr">
      <vt:lpstr>Arial</vt:lpstr>
      <vt:lpstr>Arial Black</vt:lpstr>
      <vt:lpstr>Calibri</vt:lpstr>
      <vt:lpstr>Helvetica</vt:lpstr>
      <vt:lpstr>Title Page</vt:lpstr>
      <vt:lpstr>Content Slide</vt:lpstr>
      <vt:lpstr>White Footer</vt:lpstr>
      <vt:lpstr>PowerPoint Presentation</vt:lpstr>
      <vt:lpstr>Precision Time Protocol (IEEE-1588)</vt:lpstr>
      <vt:lpstr>Clocking Scenarios</vt:lpstr>
      <vt:lpstr>Scenario 1: Standalone Cores</vt:lpstr>
      <vt:lpstr>Scenario 1: Standalone Cores</vt:lpstr>
      <vt:lpstr>Scenario 1: Standalone Cores</vt:lpstr>
      <vt:lpstr>Scenario 2:  Q-LAN Peripherals</vt:lpstr>
      <vt:lpstr>Scenario 2: Q-LAN Peripherals</vt:lpstr>
      <vt:lpstr>Scenario 3:  Q-LAN Peripherals with Priority</vt:lpstr>
      <vt:lpstr>Scenario 3: Q-LAN Peripherals with Priority</vt:lpstr>
      <vt:lpstr>Scenario 3: Q-LAN Peripherals with Priority</vt:lpstr>
      <vt:lpstr>Scenario 4:  Q-LAN Alternate Domains</vt:lpstr>
      <vt:lpstr>Scenario 4: Q-LAN Alternate Domains</vt:lpstr>
      <vt:lpstr>Scenario 4: Q-LAN Alternate Domains</vt:lpstr>
      <vt:lpstr>Scenario 5: Dante Device in AES67 Mode</vt:lpstr>
      <vt:lpstr>Scenario 5: Dante Device in AES67 Mode</vt:lpstr>
      <vt:lpstr>Scenario 5: Dante Device in AES67 Mode</vt:lpstr>
      <vt:lpstr>Scenario 6: Modify PTP1 Priority</vt:lpstr>
      <vt:lpstr>Scenario 6: Modify PTP1 Priority</vt:lpstr>
      <vt:lpstr>Scenario 6: Modify PTP1 Priority</vt:lpstr>
      <vt:lpstr>Scenario 7: Software Based Dante</vt:lpstr>
      <vt:lpstr>Scenario 7: Software Based Dante</vt:lpstr>
      <vt:lpstr>Scenario 7: Software Based Dante</vt:lpstr>
      <vt:lpstr>Scenario 8: Software Based Dante with PTP Priority</vt:lpstr>
      <vt:lpstr>Scenario 8: Software Based Dante with PTP Priority</vt:lpstr>
      <vt:lpstr>Scenario 8: Software Based Dante with PTP Priority</vt:lpstr>
      <vt:lpstr>Real World Scenarios</vt:lpstr>
      <vt:lpstr>Meeting Room</vt:lpstr>
      <vt:lpstr>Paging System</vt:lpstr>
      <vt:lpstr>Campus Building</vt:lpstr>
      <vt:lpstr>Recap</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Kevin Rhodus</cp:lastModifiedBy>
  <cp:revision>57</cp:revision>
  <dcterms:created xsi:type="dcterms:W3CDTF">2021-02-17T00:14:37Z</dcterms:created>
  <dcterms:modified xsi:type="dcterms:W3CDTF">2021-04-08T17:39:04Z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0x0101009F54BC1E30C6C9479292066B7B409EC6</vt:lpwstr>
  </property>
  <property fmtid="{D5CDD505-2E9C-101B-9397-08002B2CF9AE}" pid="3" name="Order">
    <vt:r8>900</vt:r8>
  </property>
</Properties>
</file>